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8" r:id="rId5"/>
    <p:sldId id="281" r:id="rId6"/>
    <p:sldId id="282" r:id="rId7"/>
    <p:sldId id="286" r:id="rId8"/>
    <p:sldId id="283" r:id="rId9"/>
    <p:sldId id="276" r:id="rId10"/>
    <p:sldId id="277" r:id="rId11"/>
    <p:sldId id="279" r:id="rId12"/>
    <p:sldId id="278" r:id="rId13"/>
    <p:sldId id="280" r:id="rId14"/>
    <p:sldId id="284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5CC"/>
    <a:srgbClr val="FFD82C"/>
    <a:srgbClr val="12B831"/>
    <a:srgbClr val="CBDC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E03BFE-DE33-4856-88A8-16E1DDD9E060}" v="333" dt="2024-01-09T14:38:02.8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ianne Resende Henriques Fabio" userId="5e0d7e15-66fd-45d0-87d0-a82fa705e5cb" providerId="ADAL" clId="{B9E03BFE-DE33-4856-88A8-16E1DDD9E060}"/>
    <pc:docChg chg="undo custSel addSld delSld modSld">
      <pc:chgData name="Thaianne Resende Henriques Fabio" userId="5e0d7e15-66fd-45d0-87d0-a82fa705e5cb" providerId="ADAL" clId="{B9E03BFE-DE33-4856-88A8-16E1DDD9E060}" dt="2024-01-09T14:39:47.757" v="1120" actId="1076"/>
      <pc:docMkLst>
        <pc:docMk/>
      </pc:docMkLst>
      <pc:sldChg chg="modSp mod">
        <pc:chgData name="Thaianne Resende Henriques Fabio" userId="5e0d7e15-66fd-45d0-87d0-a82fa705e5cb" providerId="ADAL" clId="{B9E03BFE-DE33-4856-88A8-16E1DDD9E060}" dt="2024-01-09T13:17:41.295" v="122" actId="20577"/>
        <pc:sldMkLst>
          <pc:docMk/>
          <pc:sldMk cId="0" sldId="258"/>
        </pc:sldMkLst>
        <pc:spChg chg="mod">
          <ac:chgData name="Thaianne Resende Henriques Fabio" userId="5e0d7e15-66fd-45d0-87d0-a82fa705e5cb" providerId="ADAL" clId="{B9E03BFE-DE33-4856-88A8-16E1DDD9E060}" dt="2024-01-09T13:17:41.295" v="122" actId="20577"/>
          <ac:spMkLst>
            <pc:docMk/>
            <pc:sldMk cId="0" sldId="258"/>
            <ac:spMk id="1466" creationId="{00000000-0000-0000-0000-000000000000}"/>
          </ac:spMkLst>
        </pc:spChg>
      </pc:sldChg>
      <pc:sldChg chg="del">
        <pc:chgData name="Thaianne Resende Henriques Fabio" userId="5e0d7e15-66fd-45d0-87d0-a82fa705e5cb" providerId="ADAL" clId="{B9E03BFE-DE33-4856-88A8-16E1DDD9E060}" dt="2024-01-09T13:17:50.048" v="123" actId="47"/>
        <pc:sldMkLst>
          <pc:docMk/>
          <pc:sldMk cId="2407262222" sldId="259"/>
        </pc:sldMkLst>
      </pc:sldChg>
      <pc:sldChg chg="del">
        <pc:chgData name="Thaianne Resende Henriques Fabio" userId="5e0d7e15-66fd-45d0-87d0-a82fa705e5cb" providerId="ADAL" clId="{B9E03BFE-DE33-4856-88A8-16E1DDD9E060}" dt="2024-01-09T13:08:26.024" v="2" actId="47"/>
        <pc:sldMkLst>
          <pc:docMk/>
          <pc:sldMk cId="1184753227" sldId="260"/>
        </pc:sldMkLst>
      </pc:sldChg>
      <pc:sldChg chg="del">
        <pc:chgData name="Thaianne Resende Henriques Fabio" userId="5e0d7e15-66fd-45d0-87d0-a82fa705e5cb" providerId="ADAL" clId="{B9E03BFE-DE33-4856-88A8-16E1DDD9E060}" dt="2024-01-09T13:08:26.599" v="3" actId="47"/>
        <pc:sldMkLst>
          <pc:docMk/>
          <pc:sldMk cId="1597843421" sldId="262"/>
        </pc:sldMkLst>
      </pc:sldChg>
      <pc:sldChg chg="del">
        <pc:chgData name="Thaianne Resende Henriques Fabio" userId="5e0d7e15-66fd-45d0-87d0-a82fa705e5cb" providerId="ADAL" clId="{B9E03BFE-DE33-4856-88A8-16E1DDD9E060}" dt="2024-01-09T13:08:27.218" v="4" actId="47"/>
        <pc:sldMkLst>
          <pc:docMk/>
          <pc:sldMk cId="3287865517" sldId="263"/>
        </pc:sldMkLst>
      </pc:sldChg>
      <pc:sldChg chg="del">
        <pc:chgData name="Thaianne Resende Henriques Fabio" userId="5e0d7e15-66fd-45d0-87d0-a82fa705e5cb" providerId="ADAL" clId="{B9E03BFE-DE33-4856-88A8-16E1DDD9E060}" dt="2024-01-09T13:08:28.298" v="6" actId="47"/>
        <pc:sldMkLst>
          <pc:docMk/>
          <pc:sldMk cId="913281731" sldId="266"/>
        </pc:sldMkLst>
      </pc:sldChg>
      <pc:sldChg chg="del">
        <pc:chgData name="Thaianne Resende Henriques Fabio" userId="5e0d7e15-66fd-45d0-87d0-a82fa705e5cb" providerId="ADAL" clId="{B9E03BFE-DE33-4856-88A8-16E1DDD9E060}" dt="2024-01-09T13:08:30.314" v="8" actId="47"/>
        <pc:sldMkLst>
          <pc:docMk/>
          <pc:sldMk cId="840468730" sldId="267"/>
        </pc:sldMkLst>
      </pc:sldChg>
      <pc:sldChg chg="del">
        <pc:chgData name="Thaianne Resende Henriques Fabio" userId="5e0d7e15-66fd-45d0-87d0-a82fa705e5cb" providerId="ADAL" clId="{B9E03BFE-DE33-4856-88A8-16E1DDD9E060}" dt="2024-01-09T13:08:27.753" v="5" actId="47"/>
        <pc:sldMkLst>
          <pc:docMk/>
          <pc:sldMk cId="2945274814" sldId="270"/>
        </pc:sldMkLst>
      </pc:sldChg>
      <pc:sldChg chg="del">
        <pc:chgData name="Thaianne Resende Henriques Fabio" userId="5e0d7e15-66fd-45d0-87d0-a82fa705e5cb" providerId="ADAL" clId="{B9E03BFE-DE33-4856-88A8-16E1DDD9E060}" dt="2024-01-09T13:14:21.407" v="100" actId="47"/>
        <pc:sldMkLst>
          <pc:docMk/>
          <pc:sldMk cId="1668494286" sldId="275"/>
        </pc:sldMkLst>
      </pc:sldChg>
      <pc:sldChg chg="addSp delSp modSp new mod modClrScheme chgLayout">
        <pc:chgData name="Thaianne Resende Henriques Fabio" userId="5e0d7e15-66fd-45d0-87d0-a82fa705e5cb" providerId="ADAL" clId="{B9E03BFE-DE33-4856-88A8-16E1DDD9E060}" dt="2024-01-09T14:39:47.757" v="1120" actId="1076"/>
        <pc:sldMkLst>
          <pc:docMk/>
          <pc:sldMk cId="1736701702" sldId="276"/>
        </pc:sldMkLst>
        <pc:spChg chg="del mod ord">
          <ac:chgData name="Thaianne Resende Henriques Fabio" userId="5e0d7e15-66fd-45d0-87d0-a82fa705e5cb" providerId="ADAL" clId="{B9E03BFE-DE33-4856-88A8-16E1DDD9E060}" dt="2024-01-09T13:08:37.500" v="10" actId="700"/>
          <ac:spMkLst>
            <pc:docMk/>
            <pc:sldMk cId="1736701702" sldId="276"/>
            <ac:spMk id="2" creationId="{AE5567C8-700C-0626-016D-06E5AB0801EE}"/>
          </ac:spMkLst>
        </pc:spChg>
        <pc:spChg chg="del mod ord">
          <ac:chgData name="Thaianne Resende Henriques Fabio" userId="5e0d7e15-66fd-45d0-87d0-a82fa705e5cb" providerId="ADAL" clId="{B9E03BFE-DE33-4856-88A8-16E1DDD9E060}" dt="2024-01-09T13:08:37.500" v="10" actId="700"/>
          <ac:spMkLst>
            <pc:docMk/>
            <pc:sldMk cId="1736701702" sldId="276"/>
            <ac:spMk id="3" creationId="{880EB881-8D73-940D-D299-183EB634E082}"/>
          </ac:spMkLst>
        </pc:spChg>
        <pc:spChg chg="del">
          <ac:chgData name="Thaianne Resende Henriques Fabio" userId="5e0d7e15-66fd-45d0-87d0-a82fa705e5cb" providerId="ADAL" clId="{B9E03BFE-DE33-4856-88A8-16E1DDD9E060}" dt="2024-01-09T13:08:37.500" v="10" actId="700"/>
          <ac:spMkLst>
            <pc:docMk/>
            <pc:sldMk cId="1736701702" sldId="276"/>
            <ac:spMk id="4" creationId="{CBFABAED-C2B7-90E3-203B-A92411F84B9C}"/>
          </ac:spMkLst>
        </pc:spChg>
        <pc:spChg chg="add mod ord">
          <ac:chgData name="Thaianne Resende Henriques Fabio" userId="5e0d7e15-66fd-45d0-87d0-a82fa705e5cb" providerId="ADAL" clId="{B9E03BFE-DE33-4856-88A8-16E1DDD9E060}" dt="2024-01-09T13:52:22.441" v="705" actId="14100"/>
          <ac:spMkLst>
            <pc:docMk/>
            <pc:sldMk cId="1736701702" sldId="276"/>
            <ac:spMk id="5" creationId="{9660F619-5B0B-EC7F-163E-CDC4A2B735D3}"/>
          </ac:spMkLst>
        </pc:spChg>
        <pc:spChg chg="add mod ord">
          <ac:chgData name="Thaianne Resende Henriques Fabio" userId="5e0d7e15-66fd-45d0-87d0-a82fa705e5cb" providerId="ADAL" clId="{B9E03BFE-DE33-4856-88A8-16E1DDD9E060}" dt="2024-01-09T14:39:19.254" v="1117" actId="1076"/>
          <ac:spMkLst>
            <pc:docMk/>
            <pc:sldMk cId="1736701702" sldId="276"/>
            <ac:spMk id="6" creationId="{9F76F89E-6E78-8D39-8C38-43428C19C3C5}"/>
          </ac:spMkLst>
        </pc:spChg>
        <pc:spChg chg="add mod">
          <ac:chgData name="Thaianne Resende Henriques Fabio" userId="5e0d7e15-66fd-45d0-87d0-a82fa705e5cb" providerId="ADAL" clId="{B9E03BFE-DE33-4856-88A8-16E1DDD9E060}" dt="2024-01-09T14:39:47.757" v="1120" actId="1076"/>
          <ac:spMkLst>
            <pc:docMk/>
            <pc:sldMk cId="1736701702" sldId="276"/>
            <ac:spMk id="10" creationId="{ABB6C860-1FBD-838A-8555-2EC16FD1E2E4}"/>
          </ac:spMkLst>
        </pc:spChg>
        <pc:picChg chg="add mod modCrop">
          <ac:chgData name="Thaianne Resende Henriques Fabio" userId="5e0d7e15-66fd-45d0-87d0-a82fa705e5cb" providerId="ADAL" clId="{B9E03BFE-DE33-4856-88A8-16E1DDD9E060}" dt="2024-01-09T14:39:39.313" v="1118" actId="1076"/>
          <ac:picMkLst>
            <pc:docMk/>
            <pc:sldMk cId="1736701702" sldId="276"/>
            <ac:picMk id="7" creationId="{4102CF28-44D4-33A1-85CC-CD34C5D9FC2F}"/>
          </ac:picMkLst>
        </pc:picChg>
        <pc:picChg chg="add mod">
          <ac:chgData name="Thaianne Resende Henriques Fabio" userId="5e0d7e15-66fd-45d0-87d0-a82fa705e5cb" providerId="ADAL" clId="{B9E03BFE-DE33-4856-88A8-16E1DDD9E060}" dt="2024-01-09T14:39:42.695" v="1119" actId="1076"/>
          <ac:picMkLst>
            <pc:docMk/>
            <pc:sldMk cId="1736701702" sldId="276"/>
            <ac:picMk id="8" creationId="{FA2437E2-62AB-FFAF-764F-A8A53CB593AC}"/>
          </ac:picMkLst>
        </pc:picChg>
      </pc:sldChg>
      <pc:sldChg chg="del">
        <pc:chgData name="Thaianne Resende Henriques Fabio" userId="5e0d7e15-66fd-45d0-87d0-a82fa705e5cb" providerId="ADAL" clId="{B9E03BFE-DE33-4856-88A8-16E1DDD9E060}" dt="2024-01-09T13:08:23.849" v="0" actId="47"/>
        <pc:sldMkLst>
          <pc:docMk/>
          <pc:sldMk cId="4261457769" sldId="276"/>
        </pc:sldMkLst>
      </pc:sldChg>
      <pc:sldChg chg="addSp delSp modSp new mod setBg modClrScheme chgLayout">
        <pc:chgData name="Thaianne Resende Henriques Fabio" userId="5e0d7e15-66fd-45d0-87d0-a82fa705e5cb" providerId="ADAL" clId="{B9E03BFE-DE33-4856-88A8-16E1DDD9E060}" dt="2024-01-09T13:18:40.919" v="147" actId="113"/>
        <pc:sldMkLst>
          <pc:docMk/>
          <pc:sldMk cId="80710609" sldId="277"/>
        </pc:sldMkLst>
        <pc:spChg chg="del mod ord">
          <ac:chgData name="Thaianne Resende Henriques Fabio" userId="5e0d7e15-66fd-45d0-87d0-a82fa705e5cb" providerId="ADAL" clId="{B9E03BFE-DE33-4856-88A8-16E1DDD9E060}" dt="2024-01-09T13:09:27.366" v="25" actId="700"/>
          <ac:spMkLst>
            <pc:docMk/>
            <pc:sldMk cId="80710609" sldId="277"/>
            <ac:spMk id="2" creationId="{914EDFCC-FE67-96FF-9F3D-1281A268D3CC}"/>
          </ac:spMkLst>
        </pc:spChg>
        <pc:spChg chg="del mod ord">
          <ac:chgData name="Thaianne Resende Henriques Fabio" userId="5e0d7e15-66fd-45d0-87d0-a82fa705e5cb" providerId="ADAL" clId="{B9E03BFE-DE33-4856-88A8-16E1DDD9E060}" dt="2024-01-09T13:09:27.366" v="25" actId="700"/>
          <ac:spMkLst>
            <pc:docMk/>
            <pc:sldMk cId="80710609" sldId="277"/>
            <ac:spMk id="3" creationId="{B7055940-70E8-A266-2A99-532408F1D375}"/>
          </ac:spMkLst>
        </pc:spChg>
        <pc:spChg chg="del">
          <ac:chgData name="Thaianne Resende Henriques Fabio" userId="5e0d7e15-66fd-45d0-87d0-a82fa705e5cb" providerId="ADAL" clId="{B9E03BFE-DE33-4856-88A8-16E1DDD9E060}" dt="2024-01-09T13:09:27.366" v="25" actId="700"/>
          <ac:spMkLst>
            <pc:docMk/>
            <pc:sldMk cId="80710609" sldId="277"/>
            <ac:spMk id="4" creationId="{105E7D9A-57EC-01FE-4ACC-6857C74E73FF}"/>
          </ac:spMkLst>
        </pc:spChg>
        <pc:spChg chg="add mod ord">
          <ac:chgData name="Thaianne Resende Henriques Fabio" userId="5e0d7e15-66fd-45d0-87d0-a82fa705e5cb" providerId="ADAL" clId="{B9E03BFE-DE33-4856-88A8-16E1DDD9E060}" dt="2024-01-09T13:18:21.801" v="141" actId="1076"/>
          <ac:spMkLst>
            <pc:docMk/>
            <pc:sldMk cId="80710609" sldId="277"/>
            <ac:spMk id="5" creationId="{90CBDF04-BCC2-54BB-136B-199933D7DB27}"/>
          </ac:spMkLst>
        </pc:spChg>
        <pc:spChg chg="add mod ord">
          <ac:chgData name="Thaianne Resende Henriques Fabio" userId="5e0d7e15-66fd-45d0-87d0-a82fa705e5cb" providerId="ADAL" clId="{B9E03BFE-DE33-4856-88A8-16E1DDD9E060}" dt="2024-01-09T13:18:40.919" v="147" actId="113"/>
          <ac:spMkLst>
            <pc:docMk/>
            <pc:sldMk cId="80710609" sldId="277"/>
            <ac:spMk id="6" creationId="{762C098C-5E03-31FD-8919-67EA3ACEF359}"/>
          </ac:spMkLst>
        </pc:spChg>
      </pc:sldChg>
      <pc:sldChg chg="del">
        <pc:chgData name="Thaianne Resende Henriques Fabio" userId="5e0d7e15-66fd-45d0-87d0-a82fa705e5cb" providerId="ADAL" clId="{B9E03BFE-DE33-4856-88A8-16E1DDD9E060}" dt="2024-01-09T13:08:24.652" v="1" actId="47"/>
        <pc:sldMkLst>
          <pc:docMk/>
          <pc:sldMk cId="1592677416" sldId="277"/>
        </pc:sldMkLst>
      </pc:sldChg>
      <pc:sldChg chg="modSp add mod modClrScheme chgLayout">
        <pc:chgData name="Thaianne Resende Henriques Fabio" userId="5e0d7e15-66fd-45d0-87d0-a82fa705e5cb" providerId="ADAL" clId="{B9E03BFE-DE33-4856-88A8-16E1DDD9E060}" dt="2024-01-09T13:30:28.415" v="177" actId="113"/>
        <pc:sldMkLst>
          <pc:docMk/>
          <pc:sldMk cId="881222739" sldId="278"/>
        </pc:sldMkLst>
        <pc:spChg chg="mod">
          <ac:chgData name="Thaianne Resende Henriques Fabio" userId="5e0d7e15-66fd-45d0-87d0-a82fa705e5cb" providerId="ADAL" clId="{B9E03BFE-DE33-4856-88A8-16E1DDD9E060}" dt="2024-01-09T13:19:25.604" v="163" actId="1076"/>
          <ac:spMkLst>
            <pc:docMk/>
            <pc:sldMk cId="881222739" sldId="278"/>
            <ac:spMk id="5" creationId="{90CBDF04-BCC2-54BB-136B-199933D7DB27}"/>
          </ac:spMkLst>
        </pc:spChg>
        <pc:spChg chg="mod">
          <ac:chgData name="Thaianne Resende Henriques Fabio" userId="5e0d7e15-66fd-45d0-87d0-a82fa705e5cb" providerId="ADAL" clId="{B9E03BFE-DE33-4856-88A8-16E1DDD9E060}" dt="2024-01-09T13:30:28.415" v="177" actId="113"/>
          <ac:spMkLst>
            <pc:docMk/>
            <pc:sldMk cId="881222739" sldId="278"/>
            <ac:spMk id="6" creationId="{762C098C-5E03-31FD-8919-67EA3ACEF359}"/>
          </ac:spMkLst>
        </pc:spChg>
      </pc:sldChg>
      <pc:sldChg chg="del">
        <pc:chgData name="Thaianne Resende Henriques Fabio" userId="5e0d7e15-66fd-45d0-87d0-a82fa705e5cb" providerId="ADAL" clId="{B9E03BFE-DE33-4856-88A8-16E1DDD9E060}" dt="2024-01-09T13:08:29.115" v="7" actId="47"/>
        <pc:sldMkLst>
          <pc:docMk/>
          <pc:sldMk cId="3684404243" sldId="278"/>
        </pc:sldMkLst>
      </pc:sldChg>
      <pc:sldChg chg="modSp add mod modClrScheme chgLayout">
        <pc:chgData name="Thaianne Resende Henriques Fabio" userId="5e0d7e15-66fd-45d0-87d0-a82fa705e5cb" providerId="ADAL" clId="{B9E03BFE-DE33-4856-88A8-16E1DDD9E060}" dt="2024-01-09T13:30:07.827" v="176" actId="113"/>
        <pc:sldMkLst>
          <pc:docMk/>
          <pc:sldMk cId="3965908357" sldId="279"/>
        </pc:sldMkLst>
        <pc:spChg chg="mod">
          <ac:chgData name="Thaianne Resende Henriques Fabio" userId="5e0d7e15-66fd-45d0-87d0-a82fa705e5cb" providerId="ADAL" clId="{B9E03BFE-DE33-4856-88A8-16E1DDD9E060}" dt="2024-01-09T13:18:59.642" v="149" actId="1076"/>
          <ac:spMkLst>
            <pc:docMk/>
            <pc:sldMk cId="3965908357" sldId="279"/>
            <ac:spMk id="5" creationId="{90CBDF04-BCC2-54BB-136B-199933D7DB27}"/>
          </ac:spMkLst>
        </pc:spChg>
        <pc:spChg chg="mod">
          <ac:chgData name="Thaianne Resende Henriques Fabio" userId="5e0d7e15-66fd-45d0-87d0-a82fa705e5cb" providerId="ADAL" clId="{B9E03BFE-DE33-4856-88A8-16E1DDD9E060}" dt="2024-01-09T13:30:07.827" v="176" actId="113"/>
          <ac:spMkLst>
            <pc:docMk/>
            <pc:sldMk cId="3965908357" sldId="279"/>
            <ac:spMk id="6" creationId="{762C098C-5E03-31FD-8919-67EA3ACEF359}"/>
          </ac:spMkLst>
        </pc:spChg>
      </pc:sldChg>
      <pc:sldChg chg="addSp delSp modSp new mod modClrScheme chgLayout">
        <pc:chgData name="Thaianne Resende Henriques Fabio" userId="5e0d7e15-66fd-45d0-87d0-a82fa705e5cb" providerId="ADAL" clId="{B9E03BFE-DE33-4856-88A8-16E1DDD9E060}" dt="2024-01-09T13:19:46.591" v="175" actId="403"/>
        <pc:sldMkLst>
          <pc:docMk/>
          <pc:sldMk cId="1752238477" sldId="280"/>
        </pc:sldMkLst>
        <pc:spChg chg="del mod ord">
          <ac:chgData name="Thaianne Resende Henriques Fabio" userId="5e0d7e15-66fd-45d0-87d0-a82fa705e5cb" providerId="ADAL" clId="{B9E03BFE-DE33-4856-88A8-16E1DDD9E060}" dt="2024-01-09T13:13:56.525" v="92" actId="700"/>
          <ac:spMkLst>
            <pc:docMk/>
            <pc:sldMk cId="1752238477" sldId="280"/>
            <ac:spMk id="2" creationId="{5E0D0059-F8B4-7CB7-EC90-DA7EF93F5334}"/>
          </ac:spMkLst>
        </pc:spChg>
        <pc:spChg chg="del mod ord">
          <ac:chgData name="Thaianne Resende Henriques Fabio" userId="5e0d7e15-66fd-45d0-87d0-a82fa705e5cb" providerId="ADAL" clId="{B9E03BFE-DE33-4856-88A8-16E1DDD9E060}" dt="2024-01-09T13:13:56.525" v="92" actId="700"/>
          <ac:spMkLst>
            <pc:docMk/>
            <pc:sldMk cId="1752238477" sldId="280"/>
            <ac:spMk id="3" creationId="{0730D478-F61A-638F-BDD4-4C7FEA141968}"/>
          </ac:spMkLst>
        </pc:spChg>
        <pc:spChg chg="del">
          <ac:chgData name="Thaianne Resende Henriques Fabio" userId="5e0d7e15-66fd-45d0-87d0-a82fa705e5cb" providerId="ADAL" clId="{B9E03BFE-DE33-4856-88A8-16E1DDD9E060}" dt="2024-01-09T13:13:56.525" v="92" actId="700"/>
          <ac:spMkLst>
            <pc:docMk/>
            <pc:sldMk cId="1752238477" sldId="280"/>
            <ac:spMk id="4" creationId="{BCE58101-A31A-7DB6-20E8-DD1F6794A25D}"/>
          </ac:spMkLst>
        </pc:spChg>
        <pc:spChg chg="add mod ord">
          <ac:chgData name="Thaianne Resende Henriques Fabio" userId="5e0d7e15-66fd-45d0-87d0-a82fa705e5cb" providerId="ADAL" clId="{B9E03BFE-DE33-4856-88A8-16E1DDD9E060}" dt="2024-01-09T13:19:46.591" v="175" actId="403"/>
          <ac:spMkLst>
            <pc:docMk/>
            <pc:sldMk cId="1752238477" sldId="280"/>
            <ac:spMk id="5" creationId="{8F8E2D49-367B-84D1-0E0E-AABD55185C78}"/>
          </ac:spMkLst>
        </pc:spChg>
        <pc:spChg chg="add mod ord">
          <ac:chgData name="Thaianne Resende Henriques Fabio" userId="5e0d7e15-66fd-45d0-87d0-a82fa705e5cb" providerId="ADAL" clId="{B9E03BFE-DE33-4856-88A8-16E1DDD9E060}" dt="2024-01-09T13:14:54.639" v="102" actId="207"/>
          <ac:spMkLst>
            <pc:docMk/>
            <pc:sldMk cId="1752238477" sldId="280"/>
            <ac:spMk id="6" creationId="{749E308B-517A-3015-783C-436149403571}"/>
          </ac:spMkLst>
        </pc:spChg>
      </pc:sldChg>
      <pc:sldChg chg="addSp delSp modSp new mod modClrScheme chgLayout">
        <pc:chgData name="Thaianne Resende Henriques Fabio" userId="5e0d7e15-66fd-45d0-87d0-a82fa705e5cb" providerId="ADAL" clId="{B9E03BFE-DE33-4856-88A8-16E1DDD9E060}" dt="2024-01-09T14:38:02.832" v="1013" actId="20577"/>
        <pc:sldMkLst>
          <pc:docMk/>
          <pc:sldMk cId="1671693749" sldId="281"/>
        </pc:sldMkLst>
        <pc:spChg chg="del mod ord">
          <ac:chgData name="Thaianne Resende Henriques Fabio" userId="5e0d7e15-66fd-45d0-87d0-a82fa705e5cb" providerId="ADAL" clId="{B9E03BFE-DE33-4856-88A8-16E1DDD9E060}" dt="2024-01-09T13:31:13.652" v="179" actId="700"/>
          <ac:spMkLst>
            <pc:docMk/>
            <pc:sldMk cId="1671693749" sldId="281"/>
            <ac:spMk id="2" creationId="{E0CCF38B-0606-1749-4AC0-7E45D06EA608}"/>
          </ac:spMkLst>
        </pc:spChg>
        <pc:spChg chg="del mod ord">
          <ac:chgData name="Thaianne Resende Henriques Fabio" userId="5e0d7e15-66fd-45d0-87d0-a82fa705e5cb" providerId="ADAL" clId="{B9E03BFE-DE33-4856-88A8-16E1DDD9E060}" dt="2024-01-09T13:31:13.652" v="179" actId="700"/>
          <ac:spMkLst>
            <pc:docMk/>
            <pc:sldMk cId="1671693749" sldId="281"/>
            <ac:spMk id="3" creationId="{87B1815B-AA41-843A-13AD-B1A420327ABD}"/>
          </ac:spMkLst>
        </pc:spChg>
        <pc:spChg chg="add mod ord">
          <ac:chgData name="Thaianne Resende Henriques Fabio" userId="5e0d7e15-66fd-45d0-87d0-a82fa705e5cb" providerId="ADAL" clId="{B9E03BFE-DE33-4856-88A8-16E1DDD9E060}" dt="2024-01-09T13:41:34.785" v="689" actId="1076"/>
          <ac:spMkLst>
            <pc:docMk/>
            <pc:sldMk cId="1671693749" sldId="281"/>
            <ac:spMk id="4" creationId="{98D804BA-AE05-635C-1C53-FAC08F0E6DFD}"/>
          </ac:spMkLst>
        </pc:spChg>
        <pc:spChg chg="add del mod ord">
          <ac:chgData name="Thaianne Resende Henriques Fabio" userId="5e0d7e15-66fd-45d0-87d0-a82fa705e5cb" providerId="ADAL" clId="{B9E03BFE-DE33-4856-88A8-16E1DDD9E060}" dt="2024-01-09T13:35:22.487" v="452" actId="26606"/>
          <ac:spMkLst>
            <pc:docMk/>
            <pc:sldMk cId="1671693749" sldId="281"/>
            <ac:spMk id="5" creationId="{BE5D6177-D789-082B-F0C1-BE04AF6844FF}"/>
          </ac:spMkLst>
        </pc:spChg>
        <pc:graphicFrameChg chg="add mod modGraphic">
          <ac:chgData name="Thaianne Resende Henriques Fabio" userId="5e0d7e15-66fd-45d0-87d0-a82fa705e5cb" providerId="ADAL" clId="{B9E03BFE-DE33-4856-88A8-16E1DDD9E060}" dt="2024-01-09T14:38:02.832" v="1013" actId="20577"/>
          <ac:graphicFrameMkLst>
            <pc:docMk/>
            <pc:sldMk cId="1671693749" sldId="281"/>
            <ac:graphicFrameMk id="7" creationId="{D3C5E7EE-5E93-B1CC-B123-B7FD76DBF5FB}"/>
          </ac:graphicFrameMkLst>
        </pc:graphicFrameChg>
      </pc:sldChg>
      <pc:sldChg chg="addSp delSp modSp new mod modClrScheme chgLayout">
        <pc:chgData name="Thaianne Resende Henriques Fabio" userId="5e0d7e15-66fd-45d0-87d0-a82fa705e5cb" providerId="ADAL" clId="{B9E03BFE-DE33-4856-88A8-16E1DDD9E060}" dt="2024-01-09T14:33:36.121" v="916" actId="207"/>
        <pc:sldMkLst>
          <pc:docMk/>
          <pc:sldMk cId="111117960" sldId="282"/>
        </pc:sldMkLst>
        <pc:spChg chg="del mod ord">
          <ac:chgData name="Thaianne Resende Henriques Fabio" userId="5e0d7e15-66fd-45d0-87d0-a82fa705e5cb" providerId="ADAL" clId="{B9E03BFE-DE33-4856-88A8-16E1DDD9E060}" dt="2024-01-09T13:56:19.011" v="727" actId="700"/>
          <ac:spMkLst>
            <pc:docMk/>
            <pc:sldMk cId="111117960" sldId="282"/>
            <ac:spMk id="2" creationId="{4CEE3589-B3B2-DF9D-2AA1-5918A7F1E2DF}"/>
          </ac:spMkLst>
        </pc:spChg>
        <pc:spChg chg="add mod ord">
          <ac:chgData name="Thaianne Resende Henriques Fabio" userId="5e0d7e15-66fd-45d0-87d0-a82fa705e5cb" providerId="ADAL" clId="{B9E03BFE-DE33-4856-88A8-16E1DDD9E060}" dt="2024-01-09T13:56:25.289" v="732" actId="21"/>
          <ac:spMkLst>
            <pc:docMk/>
            <pc:sldMk cId="111117960" sldId="282"/>
            <ac:spMk id="3" creationId="{3200D6B7-E031-93EA-6810-A89F7B0C9F1B}"/>
          </ac:spMkLst>
        </pc:spChg>
        <pc:spChg chg="add mod ord">
          <ac:chgData name="Thaianne Resende Henriques Fabio" userId="5e0d7e15-66fd-45d0-87d0-a82fa705e5cb" providerId="ADAL" clId="{B9E03BFE-DE33-4856-88A8-16E1DDD9E060}" dt="2024-01-09T13:56:26.145" v="733"/>
          <ac:spMkLst>
            <pc:docMk/>
            <pc:sldMk cId="111117960" sldId="282"/>
            <ac:spMk id="4" creationId="{9AEF16DA-57D2-EC41-577D-C50EEAB29420}"/>
          </ac:spMkLst>
        </pc:spChg>
        <pc:picChg chg="add mod">
          <ac:chgData name="Thaianne Resende Henriques Fabio" userId="5e0d7e15-66fd-45d0-87d0-a82fa705e5cb" providerId="ADAL" clId="{B9E03BFE-DE33-4856-88A8-16E1DDD9E060}" dt="2024-01-09T14:33:36.121" v="916" actId="207"/>
          <ac:picMkLst>
            <pc:docMk/>
            <pc:sldMk cId="111117960" sldId="282"/>
            <ac:picMk id="6" creationId="{C63092D3-3BB3-EDDD-B36F-3E416A4B959C}"/>
          </ac:picMkLst>
        </pc:picChg>
      </pc:sldChg>
      <pc:sldChg chg="addSp modSp new mod">
        <pc:chgData name="Thaianne Resende Henriques Fabio" userId="5e0d7e15-66fd-45d0-87d0-a82fa705e5cb" providerId="ADAL" clId="{B9E03BFE-DE33-4856-88A8-16E1DDD9E060}" dt="2024-01-09T13:58:22.870" v="779" actId="207"/>
        <pc:sldMkLst>
          <pc:docMk/>
          <pc:sldMk cId="674638747" sldId="283"/>
        </pc:sldMkLst>
        <pc:spChg chg="mod">
          <ac:chgData name="Thaianne Resende Henriques Fabio" userId="5e0d7e15-66fd-45d0-87d0-a82fa705e5cb" providerId="ADAL" clId="{B9E03BFE-DE33-4856-88A8-16E1DDD9E060}" dt="2024-01-09T13:58:13.206" v="776" actId="1076"/>
          <ac:spMkLst>
            <pc:docMk/>
            <pc:sldMk cId="674638747" sldId="283"/>
            <ac:spMk id="2" creationId="{E936ED4B-5E68-6475-2B58-B459AF06BD0B}"/>
          </ac:spMkLst>
        </pc:spChg>
        <pc:spChg chg="mod">
          <ac:chgData name="Thaianne Resende Henriques Fabio" userId="5e0d7e15-66fd-45d0-87d0-a82fa705e5cb" providerId="ADAL" clId="{B9E03BFE-DE33-4856-88A8-16E1DDD9E060}" dt="2024-01-09T13:57:37.937" v="772" actId="20577"/>
          <ac:spMkLst>
            <pc:docMk/>
            <pc:sldMk cId="674638747" sldId="283"/>
            <ac:spMk id="3" creationId="{8E5D7862-C733-02E9-1CFF-6C63FDD6CA1B}"/>
          </ac:spMkLst>
        </pc:spChg>
        <pc:picChg chg="add mod">
          <ac:chgData name="Thaianne Resende Henriques Fabio" userId="5e0d7e15-66fd-45d0-87d0-a82fa705e5cb" providerId="ADAL" clId="{B9E03BFE-DE33-4856-88A8-16E1DDD9E060}" dt="2024-01-09T13:58:22.870" v="779" actId="207"/>
          <ac:picMkLst>
            <pc:docMk/>
            <pc:sldMk cId="674638747" sldId="283"/>
            <ac:picMk id="5" creationId="{EB598051-2C71-B986-47B0-9D7359222EE7}"/>
          </ac:picMkLst>
        </pc:picChg>
      </pc:sldChg>
      <pc:sldChg chg="addSp delSp modSp new mod modClrScheme chgLayout">
        <pc:chgData name="Thaianne Resende Henriques Fabio" userId="5e0d7e15-66fd-45d0-87d0-a82fa705e5cb" providerId="ADAL" clId="{B9E03BFE-DE33-4856-88A8-16E1DDD9E060}" dt="2024-01-09T14:39:04.010" v="1116" actId="1076"/>
        <pc:sldMkLst>
          <pc:docMk/>
          <pc:sldMk cId="3970821466" sldId="284"/>
        </pc:sldMkLst>
        <pc:spChg chg="del mod ord">
          <ac:chgData name="Thaianne Resende Henriques Fabio" userId="5e0d7e15-66fd-45d0-87d0-a82fa705e5cb" providerId="ADAL" clId="{B9E03BFE-DE33-4856-88A8-16E1DDD9E060}" dt="2024-01-09T13:58:45.680" v="781" actId="700"/>
          <ac:spMkLst>
            <pc:docMk/>
            <pc:sldMk cId="3970821466" sldId="284"/>
            <ac:spMk id="2" creationId="{78371210-1F0F-446F-27BA-EAB32C8292E2}"/>
          </ac:spMkLst>
        </pc:spChg>
        <pc:spChg chg="add mod ord">
          <ac:chgData name="Thaianne Resende Henriques Fabio" userId="5e0d7e15-66fd-45d0-87d0-a82fa705e5cb" providerId="ADAL" clId="{B9E03BFE-DE33-4856-88A8-16E1DDD9E060}" dt="2024-01-09T14:39:04.010" v="1116" actId="1076"/>
          <ac:spMkLst>
            <pc:docMk/>
            <pc:sldMk cId="3970821466" sldId="284"/>
            <ac:spMk id="3" creationId="{A85908FA-DFDB-8675-4E4A-90BC0907FD2B}"/>
          </ac:spMkLst>
        </pc:spChg>
        <pc:spChg chg="add mod ord">
          <ac:chgData name="Thaianne Resende Henriques Fabio" userId="5e0d7e15-66fd-45d0-87d0-a82fa705e5cb" providerId="ADAL" clId="{B9E03BFE-DE33-4856-88A8-16E1DDD9E060}" dt="2024-01-09T14:38:44.383" v="1079" actId="14100"/>
          <ac:spMkLst>
            <pc:docMk/>
            <pc:sldMk cId="3970821466" sldId="284"/>
            <ac:spMk id="4" creationId="{13100FA4-3F8F-2E0C-19C7-6892FA7D992A}"/>
          </ac:spMkLst>
        </pc:spChg>
        <pc:spChg chg="add del">
          <ac:chgData name="Thaianne Resende Henriques Fabio" userId="5e0d7e15-66fd-45d0-87d0-a82fa705e5cb" providerId="ADAL" clId="{B9E03BFE-DE33-4856-88A8-16E1DDD9E060}" dt="2024-01-09T13:58:48.199" v="783" actId="22"/>
          <ac:spMkLst>
            <pc:docMk/>
            <pc:sldMk cId="3970821466" sldId="284"/>
            <ac:spMk id="6" creationId="{4BC2BFD0-510B-A541-0D58-A99A128B9F4A}"/>
          </ac:spMkLst>
        </pc:spChg>
        <pc:picChg chg="add del mod">
          <ac:chgData name="Thaianne Resende Henriques Fabio" userId="5e0d7e15-66fd-45d0-87d0-a82fa705e5cb" providerId="ADAL" clId="{B9E03BFE-DE33-4856-88A8-16E1DDD9E060}" dt="2024-01-09T14:01:39.544" v="793" actId="478"/>
          <ac:picMkLst>
            <pc:docMk/>
            <pc:sldMk cId="3970821466" sldId="284"/>
            <ac:picMk id="8" creationId="{3034BDB2-F155-3026-7395-5676D9ED7895}"/>
          </ac:picMkLst>
        </pc:picChg>
        <pc:picChg chg="add mod">
          <ac:chgData name="Thaianne Resende Henriques Fabio" userId="5e0d7e15-66fd-45d0-87d0-a82fa705e5cb" providerId="ADAL" clId="{B9E03BFE-DE33-4856-88A8-16E1DDD9E060}" dt="2024-01-09T14:38:32.638" v="1077" actId="1076"/>
          <ac:picMkLst>
            <pc:docMk/>
            <pc:sldMk cId="3970821466" sldId="284"/>
            <ac:picMk id="10" creationId="{A9F6F5A5-B8E6-5537-4D96-899751938865}"/>
          </ac:picMkLst>
        </pc:picChg>
        <pc:picChg chg="add del mod">
          <ac:chgData name="Thaianne Resende Henriques Fabio" userId="5e0d7e15-66fd-45d0-87d0-a82fa705e5cb" providerId="ADAL" clId="{B9E03BFE-DE33-4856-88A8-16E1DDD9E060}" dt="2024-01-09T14:02:15.088" v="800" actId="478"/>
          <ac:picMkLst>
            <pc:docMk/>
            <pc:sldMk cId="3970821466" sldId="284"/>
            <ac:picMk id="12" creationId="{7233A896-2C2B-0C9B-B8FA-81A145DC6F61}"/>
          </ac:picMkLst>
        </pc:picChg>
        <pc:picChg chg="add mod">
          <ac:chgData name="Thaianne Resende Henriques Fabio" userId="5e0d7e15-66fd-45d0-87d0-a82fa705e5cb" providerId="ADAL" clId="{B9E03BFE-DE33-4856-88A8-16E1DDD9E060}" dt="2024-01-09T14:38:37.732" v="1078" actId="1076"/>
          <ac:picMkLst>
            <pc:docMk/>
            <pc:sldMk cId="3970821466" sldId="284"/>
            <ac:picMk id="14" creationId="{9CA2B130-4C17-EC77-EB50-A1E19B8F4710}"/>
          </ac:picMkLst>
        </pc:picChg>
      </pc:sldChg>
      <pc:sldChg chg="addSp modSp new del mod">
        <pc:chgData name="Thaianne Resende Henriques Fabio" userId="5e0d7e15-66fd-45d0-87d0-a82fa705e5cb" providerId="ADAL" clId="{B9E03BFE-DE33-4856-88A8-16E1DDD9E060}" dt="2024-01-09T14:37:31.871" v="960" actId="47"/>
        <pc:sldMkLst>
          <pc:docMk/>
          <pc:sldMk cId="3528394282" sldId="285"/>
        </pc:sldMkLst>
        <pc:spChg chg="mod">
          <ac:chgData name="Thaianne Resende Henriques Fabio" userId="5e0d7e15-66fd-45d0-87d0-a82fa705e5cb" providerId="ADAL" clId="{B9E03BFE-DE33-4856-88A8-16E1DDD9E060}" dt="2024-01-09T14:26:09.859" v="869" actId="1076"/>
          <ac:spMkLst>
            <pc:docMk/>
            <pc:sldMk cId="3528394282" sldId="285"/>
            <ac:spMk id="2" creationId="{94EAC1CB-B7BF-A324-2889-FF93F053A739}"/>
          </ac:spMkLst>
        </pc:spChg>
        <pc:spChg chg="mod">
          <ac:chgData name="Thaianne Resende Henriques Fabio" userId="5e0d7e15-66fd-45d0-87d0-a82fa705e5cb" providerId="ADAL" clId="{B9E03BFE-DE33-4856-88A8-16E1DDD9E060}" dt="2024-01-09T14:05:25.940" v="845" actId="27636"/>
          <ac:spMkLst>
            <pc:docMk/>
            <pc:sldMk cId="3528394282" sldId="285"/>
            <ac:spMk id="3" creationId="{8CC6E678-0DDF-A147-3E9B-95240055231A}"/>
          </ac:spMkLst>
        </pc:spChg>
        <pc:picChg chg="add mod modCrop">
          <ac:chgData name="Thaianne Resende Henriques Fabio" userId="5e0d7e15-66fd-45d0-87d0-a82fa705e5cb" providerId="ADAL" clId="{B9E03BFE-DE33-4856-88A8-16E1DDD9E060}" dt="2024-01-09T14:07:04.760" v="867" actId="1076"/>
          <ac:picMkLst>
            <pc:docMk/>
            <pc:sldMk cId="3528394282" sldId="285"/>
            <ac:picMk id="5" creationId="{45D5961F-7F74-7B23-EC73-6591E2E213D4}"/>
          </ac:picMkLst>
        </pc:picChg>
        <pc:picChg chg="add mod ord modCrop">
          <ac:chgData name="Thaianne Resende Henriques Fabio" userId="5e0d7e15-66fd-45d0-87d0-a82fa705e5cb" providerId="ADAL" clId="{B9E03BFE-DE33-4856-88A8-16E1DDD9E060}" dt="2024-01-09T14:07:10.839" v="868" actId="1076"/>
          <ac:picMkLst>
            <pc:docMk/>
            <pc:sldMk cId="3528394282" sldId="285"/>
            <ac:picMk id="7" creationId="{38CC7F1F-E768-585B-7091-E79DBFC8E2CB}"/>
          </ac:picMkLst>
        </pc:picChg>
      </pc:sldChg>
      <pc:sldChg chg="addSp modSp new mod">
        <pc:chgData name="Thaianne Resende Henriques Fabio" userId="5e0d7e15-66fd-45d0-87d0-a82fa705e5cb" providerId="ADAL" clId="{B9E03BFE-DE33-4856-88A8-16E1DDD9E060}" dt="2024-01-09T14:36:52.397" v="959" actId="20577"/>
        <pc:sldMkLst>
          <pc:docMk/>
          <pc:sldMk cId="3714164259" sldId="286"/>
        </pc:sldMkLst>
        <pc:spChg chg="mod">
          <ac:chgData name="Thaianne Resende Henriques Fabio" userId="5e0d7e15-66fd-45d0-87d0-a82fa705e5cb" providerId="ADAL" clId="{B9E03BFE-DE33-4856-88A8-16E1DDD9E060}" dt="2024-01-09T14:33:03.515" v="909" actId="20577"/>
          <ac:spMkLst>
            <pc:docMk/>
            <pc:sldMk cId="3714164259" sldId="286"/>
            <ac:spMk id="2" creationId="{7B09DB4D-56D3-C499-8EAE-1CC01D44056D}"/>
          </ac:spMkLst>
        </pc:spChg>
        <pc:spChg chg="mod">
          <ac:chgData name="Thaianne Resende Henriques Fabio" userId="5e0d7e15-66fd-45d0-87d0-a82fa705e5cb" providerId="ADAL" clId="{B9E03BFE-DE33-4856-88A8-16E1DDD9E060}" dt="2024-01-09T14:36:52.397" v="959" actId="20577"/>
          <ac:spMkLst>
            <pc:docMk/>
            <pc:sldMk cId="3714164259" sldId="286"/>
            <ac:spMk id="3" creationId="{752EB445-3302-5390-C70B-7E4CB5760890}"/>
          </ac:spMkLst>
        </pc:spChg>
        <pc:picChg chg="add mod">
          <ac:chgData name="Thaianne Resende Henriques Fabio" userId="5e0d7e15-66fd-45d0-87d0-a82fa705e5cb" providerId="ADAL" clId="{B9E03BFE-DE33-4856-88A8-16E1DDD9E060}" dt="2024-01-09T14:33:29.487" v="915" actId="207"/>
          <ac:picMkLst>
            <pc:docMk/>
            <pc:sldMk cId="3714164259" sldId="286"/>
            <ac:picMk id="5" creationId="{16DFD665-0217-ABA3-F68B-029C5F5C8202}"/>
          </ac:picMkLst>
        </pc:picChg>
      </pc:sldChg>
      <pc:sldMasterChg chg="delSldLayout">
        <pc:chgData name="Thaianne Resende Henriques Fabio" userId="5e0d7e15-66fd-45d0-87d0-a82fa705e5cb" providerId="ADAL" clId="{B9E03BFE-DE33-4856-88A8-16E1DDD9E060}" dt="2024-01-09T13:17:50.048" v="123" actId="47"/>
        <pc:sldMasterMkLst>
          <pc:docMk/>
          <pc:sldMasterMk cId="2763339037" sldId="2147483660"/>
        </pc:sldMasterMkLst>
        <pc:sldLayoutChg chg="del">
          <pc:chgData name="Thaianne Resende Henriques Fabio" userId="5e0d7e15-66fd-45d0-87d0-a82fa705e5cb" providerId="ADAL" clId="{B9E03BFE-DE33-4856-88A8-16E1DDD9E060}" dt="2024-01-09T13:17:50.048" v="123" actId="47"/>
          <pc:sldLayoutMkLst>
            <pc:docMk/>
            <pc:sldMasterMk cId="2763339037" sldId="2147483660"/>
            <pc:sldLayoutMk cId="2468119966" sldId="2147483662"/>
          </pc:sldLayoutMkLst>
        </pc:sldLayoutChg>
        <pc:sldLayoutChg chg="del">
          <pc:chgData name="Thaianne Resende Henriques Fabio" userId="5e0d7e15-66fd-45d0-87d0-a82fa705e5cb" providerId="ADAL" clId="{B9E03BFE-DE33-4856-88A8-16E1DDD9E060}" dt="2024-01-09T13:08:30.314" v="8" actId="47"/>
          <pc:sldLayoutMkLst>
            <pc:docMk/>
            <pc:sldMasterMk cId="2763339037" sldId="2147483660"/>
            <pc:sldLayoutMk cId="1091545297" sldId="2147483667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2AA8F7-6114-463F-B245-B54B962C10F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78E2BCD-8FB7-4146-BE5A-09D5E74A800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 b="0" i="0" dirty="0"/>
            <a:t>Apresentação das resoluções prioritárias para discussão no GT</a:t>
          </a:r>
          <a:endParaRPr lang="en-US" sz="2000" dirty="0"/>
        </a:p>
      </dgm:t>
    </dgm:pt>
    <dgm:pt modelId="{C7CFCF6F-55D0-4F26-8D0F-446C1CC3D402}" type="parTrans" cxnId="{C109A86A-DAE4-4C1F-84F7-C6FD28B2BF38}">
      <dgm:prSet/>
      <dgm:spPr/>
      <dgm:t>
        <a:bodyPr/>
        <a:lstStyle/>
        <a:p>
          <a:endParaRPr lang="en-US" sz="2000"/>
        </a:p>
      </dgm:t>
    </dgm:pt>
    <dgm:pt modelId="{8D63A774-5135-4955-84C9-BAA029D27502}" type="sibTrans" cxnId="{C109A86A-DAE4-4C1F-84F7-C6FD28B2BF38}">
      <dgm:prSet/>
      <dgm:spPr/>
      <dgm:t>
        <a:bodyPr/>
        <a:lstStyle/>
        <a:p>
          <a:endParaRPr lang="en-US" sz="2000"/>
        </a:p>
      </dgm:t>
    </dgm:pt>
    <dgm:pt modelId="{C4BBBEF1-E8BE-4420-BF32-5FB0B453F2B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 b="0" i="0" dirty="0"/>
            <a:t>Abertura para comentários gerais sobre as resoluções a serem debatidas</a:t>
          </a:r>
          <a:endParaRPr lang="en-US" sz="2000" dirty="0"/>
        </a:p>
      </dgm:t>
    </dgm:pt>
    <dgm:pt modelId="{4B59DC08-E8C2-4ECD-B871-591C4E14C743}" type="parTrans" cxnId="{496B7771-EB96-433B-8346-A605DCFE5201}">
      <dgm:prSet/>
      <dgm:spPr/>
      <dgm:t>
        <a:bodyPr/>
        <a:lstStyle/>
        <a:p>
          <a:endParaRPr lang="en-US" sz="2000"/>
        </a:p>
      </dgm:t>
    </dgm:pt>
    <dgm:pt modelId="{7E669875-CD84-4642-8454-15E89921B5C1}" type="sibTrans" cxnId="{496B7771-EB96-433B-8346-A605DCFE5201}">
      <dgm:prSet/>
      <dgm:spPr/>
      <dgm:t>
        <a:bodyPr/>
        <a:lstStyle/>
        <a:p>
          <a:endParaRPr lang="en-US" sz="2000"/>
        </a:p>
      </dgm:t>
    </dgm:pt>
    <dgm:pt modelId="{7DD15E02-5660-4DED-9C8B-CD5DF51BB5D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/>
            <a:t>Apresentação</a:t>
          </a:r>
          <a:r>
            <a:rPr lang="en-US" sz="2000" dirty="0"/>
            <a:t> dos </a:t>
          </a:r>
          <a:r>
            <a:rPr lang="en-US" sz="2000" dirty="0" err="1"/>
            <a:t>participantes</a:t>
          </a:r>
          <a:r>
            <a:rPr lang="en-US" sz="2000" dirty="0"/>
            <a:t> da </a:t>
          </a:r>
          <a:r>
            <a:rPr lang="en-US" sz="2000" dirty="0" err="1"/>
            <a:t>reunião</a:t>
          </a:r>
          <a:endParaRPr lang="en-US" sz="2000" dirty="0"/>
        </a:p>
      </dgm:t>
    </dgm:pt>
    <dgm:pt modelId="{D3267C02-E202-4FB5-830C-3CA8B127D23A}" type="parTrans" cxnId="{0B03FD10-B200-405F-86E4-913BE1005CCE}">
      <dgm:prSet/>
      <dgm:spPr/>
      <dgm:t>
        <a:bodyPr/>
        <a:lstStyle/>
        <a:p>
          <a:endParaRPr lang="pt-BR" sz="2000"/>
        </a:p>
      </dgm:t>
    </dgm:pt>
    <dgm:pt modelId="{A3524455-038F-415B-B117-9B9EFCC5780F}" type="sibTrans" cxnId="{0B03FD10-B200-405F-86E4-913BE1005CCE}">
      <dgm:prSet/>
      <dgm:spPr/>
      <dgm:t>
        <a:bodyPr/>
        <a:lstStyle/>
        <a:p>
          <a:endParaRPr lang="pt-BR" sz="2000"/>
        </a:p>
      </dgm:t>
    </dgm:pt>
    <dgm:pt modelId="{6A229B9A-CF53-4224-99F2-9E798138C21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/>
            <a:t>Calendário</a:t>
          </a:r>
          <a:r>
            <a:rPr lang="en-US" sz="2000" dirty="0"/>
            <a:t> de </a:t>
          </a:r>
          <a:r>
            <a:rPr lang="en-US" sz="2000" dirty="0" err="1"/>
            <a:t>Reuniões</a:t>
          </a:r>
          <a:r>
            <a:rPr lang="en-US" sz="2000" dirty="0"/>
            <a:t> do GT </a:t>
          </a:r>
          <a:r>
            <a:rPr lang="en-US" sz="2000" dirty="0" err="1"/>
            <a:t>Água</a:t>
          </a:r>
          <a:endParaRPr lang="en-US" sz="2000" dirty="0"/>
        </a:p>
      </dgm:t>
    </dgm:pt>
    <dgm:pt modelId="{D1C64430-A8FE-49AB-8D27-6619890EBD39}" type="parTrans" cxnId="{306FA2DF-5ED8-4DE4-9D18-AA3047C2242B}">
      <dgm:prSet/>
      <dgm:spPr/>
      <dgm:t>
        <a:bodyPr/>
        <a:lstStyle/>
        <a:p>
          <a:endParaRPr lang="pt-BR" sz="2000"/>
        </a:p>
      </dgm:t>
    </dgm:pt>
    <dgm:pt modelId="{BF295152-CF8B-4EA8-BC4F-C68AC97157E6}" type="sibTrans" cxnId="{306FA2DF-5ED8-4DE4-9D18-AA3047C2242B}">
      <dgm:prSet/>
      <dgm:spPr/>
      <dgm:t>
        <a:bodyPr/>
        <a:lstStyle/>
        <a:p>
          <a:endParaRPr lang="pt-BR" sz="2000"/>
        </a:p>
      </dgm:t>
    </dgm:pt>
    <dgm:pt modelId="{E8739A80-BE12-479A-965A-21FEB6A287EC}" type="pres">
      <dgm:prSet presAssocID="{F72AA8F7-6114-463F-B245-B54B962C10FD}" presName="root" presStyleCnt="0">
        <dgm:presLayoutVars>
          <dgm:dir/>
          <dgm:resizeHandles val="exact"/>
        </dgm:presLayoutVars>
      </dgm:prSet>
      <dgm:spPr/>
    </dgm:pt>
    <dgm:pt modelId="{E9843BF3-EA6F-437F-879A-2EF71C1B66E1}" type="pres">
      <dgm:prSet presAssocID="{7DD15E02-5660-4DED-9C8B-CD5DF51BB5DD}" presName="compNode" presStyleCnt="0"/>
      <dgm:spPr/>
    </dgm:pt>
    <dgm:pt modelId="{E0B67AFC-89BD-4510-B38B-ED7D2DE1D33F}" type="pres">
      <dgm:prSet presAssocID="{7DD15E02-5660-4DED-9C8B-CD5DF51BB5DD}" presName="bgRect" presStyleLbl="bgShp" presStyleIdx="0" presStyleCnt="4"/>
      <dgm:spPr/>
    </dgm:pt>
    <dgm:pt modelId="{70385EE0-CAA8-41EF-8986-478BB4BCEE25}" type="pres">
      <dgm:prSet presAssocID="{7DD15E02-5660-4DED-9C8B-CD5DF51BB5D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união on-line com preenchimento sólido"/>
        </a:ext>
      </dgm:extLst>
    </dgm:pt>
    <dgm:pt modelId="{82DE9EA5-AC1E-4808-81A3-0305D3BC306A}" type="pres">
      <dgm:prSet presAssocID="{7DD15E02-5660-4DED-9C8B-CD5DF51BB5DD}" presName="spaceRect" presStyleCnt="0"/>
      <dgm:spPr/>
    </dgm:pt>
    <dgm:pt modelId="{B39E8A9C-C144-4971-9EF5-12DE999452E6}" type="pres">
      <dgm:prSet presAssocID="{7DD15E02-5660-4DED-9C8B-CD5DF51BB5DD}" presName="parTx" presStyleLbl="revTx" presStyleIdx="0" presStyleCnt="4">
        <dgm:presLayoutVars>
          <dgm:chMax val="0"/>
          <dgm:chPref val="0"/>
        </dgm:presLayoutVars>
      </dgm:prSet>
      <dgm:spPr/>
    </dgm:pt>
    <dgm:pt modelId="{7BD35658-8E64-4486-9562-87E570A6B922}" type="pres">
      <dgm:prSet presAssocID="{A3524455-038F-415B-B117-9B9EFCC5780F}" presName="sibTrans" presStyleCnt="0"/>
      <dgm:spPr/>
    </dgm:pt>
    <dgm:pt modelId="{7CA6109E-63D2-432F-8297-94136A6EA25A}" type="pres">
      <dgm:prSet presAssocID="{6A229B9A-CF53-4224-99F2-9E798138C21B}" presName="compNode" presStyleCnt="0"/>
      <dgm:spPr/>
    </dgm:pt>
    <dgm:pt modelId="{05D0BFF9-7FD6-4347-B37C-5A5255053C4C}" type="pres">
      <dgm:prSet presAssocID="{6A229B9A-CF53-4224-99F2-9E798138C21B}" presName="bgRect" presStyleLbl="bgShp" presStyleIdx="1" presStyleCnt="4"/>
      <dgm:spPr/>
    </dgm:pt>
    <dgm:pt modelId="{D46E0842-837B-42F0-938D-39691833FD46}" type="pres">
      <dgm:prSet presAssocID="{6A229B9A-CF53-4224-99F2-9E798138C21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lendário diário com preenchimento sólido"/>
        </a:ext>
      </dgm:extLst>
    </dgm:pt>
    <dgm:pt modelId="{91E09AEB-7387-48AC-808F-D24286351490}" type="pres">
      <dgm:prSet presAssocID="{6A229B9A-CF53-4224-99F2-9E798138C21B}" presName="spaceRect" presStyleCnt="0"/>
      <dgm:spPr/>
    </dgm:pt>
    <dgm:pt modelId="{F060DC82-E317-40C3-BF9A-25686E091352}" type="pres">
      <dgm:prSet presAssocID="{6A229B9A-CF53-4224-99F2-9E798138C21B}" presName="parTx" presStyleLbl="revTx" presStyleIdx="1" presStyleCnt="4">
        <dgm:presLayoutVars>
          <dgm:chMax val="0"/>
          <dgm:chPref val="0"/>
        </dgm:presLayoutVars>
      </dgm:prSet>
      <dgm:spPr/>
    </dgm:pt>
    <dgm:pt modelId="{D5EAC70A-7B22-41F4-9018-0564951F7620}" type="pres">
      <dgm:prSet presAssocID="{BF295152-CF8B-4EA8-BC4F-C68AC97157E6}" presName="sibTrans" presStyleCnt="0"/>
      <dgm:spPr/>
    </dgm:pt>
    <dgm:pt modelId="{29923914-EECC-4E74-AD8A-787A06E93894}" type="pres">
      <dgm:prSet presAssocID="{B78E2BCD-8FB7-4146-BE5A-09D5E74A8006}" presName="compNode" presStyleCnt="0"/>
      <dgm:spPr/>
    </dgm:pt>
    <dgm:pt modelId="{F7BD2692-9662-45B1-B12B-63CC8556329C}" type="pres">
      <dgm:prSet presAssocID="{B78E2BCD-8FB7-4146-BE5A-09D5E74A8006}" presName="bgRect" presStyleLbl="bgShp" presStyleIdx="2" presStyleCnt="4"/>
      <dgm:spPr/>
    </dgm:pt>
    <dgm:pt modelId="{2B5C9650-5848-4A37-B7E1-7A7EDFF10D27}" type="pres">
      <dgm:prSet presAssocID="{B78E2BCD-8FB7-4146-BE5A-09D5E74A800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fessor"/>
        </a:ext>
      </dgm:extLst>
    </dgm:pt>
    <dgm:pt modelId="{A29CA117-7897-43FD-896E-379956C6A7D4}" type="pres">
      <dgm:prSet presAssocID="{B78E2BCD-8FB7-4146-BE5A-09D5E74A8006}" presName="spaceRect" presStyleCnt="0"/>
      <dgm:spPr/>
    </dgm:pt>
    <dgm:pt modelId="{EE152BB8-2B51-4511-9D11-F4778385D49C}" type="pres">
      <dgm:prSet presAssocID="{B78E2BCD-8FB7-4146-BE5A-09D5E74A8006}" presName="parTx" presStyleLbl="revTx" presStyleIdx="2" presStyleCnt="4">
        <dgm:presLayoutVars>
          <dgm:chMax val="0"/>
          <dgm:chPref val="0"/>
        </dgm:presLayoutVars>
      </dgm:prSet>
      <dgm:spPr/>
    </dgm:pt>
    <dgm:pt modelId="{7E452821-2F0A-4453-9F03-9AD59B16DC31}" type="pres">
      <dgm:prSet presAssocID="{8D63A774-5135-4955-84C9-BAA029D27502}" presName="sibTrans" presStyleCnt="0"/>
      <dgm:spPr/>
    </dgm:pt>
    <dgm:pt modelId="{269E4D92-3A2C-4E2B-B3FF-A5F0B433CC22}" type="pres">
      <dgm:prSet presAssocID="{C4BBBEF1-E8BE-4420-BF32-5FB0B453F2B0}" presName="compNode" presStyleCnt="0"/>
      <dgm:spPr/>
    </dgm:pt>
    <dgm:pt modelId="{35FAB8BD-C001-4BD0-B96A-4926A9C8BB5D}" type="pres">
      <dgm:prSet presAssocID="{C4BBBEF1-E8BE-4420-BF32-5FB0B453F2B0}" presName="bgRect" presStyleLbl="bgShp" presStyleIdx="3" presStyleCnt="4"/>
      <dgm:spPr/>
    </dgm:pt>
    <dgm:pt modelId="{ABC5F444-7F13-4C66-890E-2E7F648FEA42}" type="pres">
      <dgm:prSet presAssocID="{C4BBBEF1-E8BE-4420-BF32-5FB0B453F2B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884CCF1E-51FC-404C-8EED-E80C0C887268}" type="pres">
      <dgm:prSet presAssocID="{C4BBBEF1-E8BE-4420-BF32-5FB0B453F2B0}" presName="spaceRect" presStyleCnt="0"/>
      <dgm:spPr/>
    </dgm:pt>
    <dgm:pt modelId="{0A2510ED-FB8D-42D0-B540-1144D2789DB9}" type="pres">
      <dgm:prSet presAssocID="{C4BBBEF1-E8BE-4420-BF32-5FB0B453F2B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B03FD10-B200-405F-86E4-913BE1005CCE}" srcId="{F72AA8F7-6114-463F-B245-B54B962C10FD}" destId="{7DD15E02-5660-4DED-9C8B-CD5DF51BB5DD}" srcOrd="0" destOrd="0" parTransId="{D3267C02-E202-4FB5-830C-3CA8B127D23A}" sibTransId="{A3524455-038F-415B-B117-9B9EFCC5780F}"/>
    <dgm:cxn modelId="{C109A86A-DAE4-4C1F-84F7-C6FD28B2BF38}" srcId="{F72AA8F7-6114-463F-B245-B54B962C10FD}" destId="{B78E2BCD-8FB7-4146-BE5A-09D5E74A8006}" srcOrd="2" destOrd="0" parTransId="{C7CFCF6F-55D0-4F26-8D0F-446C1CC3D402}" sibTransId="{8D63A774-5135-4955-84C9-BAA029D27502}"/>
    <dgm:cxn modelId="{496B7771-EB96-433B-8346-A605DCFE5201}" srcId="{F72AA8F7-6114-463F-B245-B54B962C10FD}" destId="{C4BBBEF1-E8BE-4420-BF32-5FB0B453F2B0}" srcOrd="3" destOrd="0" parTransId="{4B59DC08-E8C2-4ECD-B871-591C4E14C743}" sibTransId="{7E669875-CD84-4642-8454-15E89921B5C1}"/>
    <dgm:cxn modelId="{D3EF5D5A-0196-4D4C-A564-DDE6BCF60182}" type="presOf" srcId="{7DD15E02-5660-4DED-9C8B-CD5DF51BB5DD}" destId="{B39E8A9C-C144-4971-9EF5-12DE999452E6}" srcOrd="0" destOrd="0" presId="urn:microsoft.com/office/officeart/2018/2/layout/IconVerticalSolidList"/>
    <dgm:cxn modelId="{A766608B-A7C5-4453-A281-1913FECC2DA7}" type="presOf" srcId="{6A229B9A-CF53-4224-99F2-9E798138C21B}" destId="{F060DC82-E317-40C3-BF9A-25686E091352}" srcOrd="0" destOrd="0" presId="urn:microsoft.com/office/officeart/2018/2/layout/IconVerticalSolidList"/>
    <dgm:cxn modelId="{865821A5-4E58-4BA3-A913-65EC8E17869F}" type="presOf" srcId="{F72AA8F7-6114-463F-B245-B54B962C10FD}" destId="{E8739A80-BE12-479A-965A-21FEB6A287EC}" srcOrd="0" destOrd="0" presId="urn:microsoft.com/office/officeart/2018/2/layout/IconVerticalSolidList"/>
    <dgm:cxn modelId="{ACD3C9A6-C18E-4B3A-BCD6-E38C9BC3A558}" type="presOf" srcId="{C4BBBEF1-E8BE-4420-BF32-5FB0B453F2B0}" destId="{0A2510ED-FB8D-42D0-B540-1144D2789DB9}" srcOrd="0" destOrd="0" presId="urn:microsoft.com/office/officeart/2018/2/layout/IconVerticalSolidList"/>
    <dgm:cxn modelId="{306FA2DF-5ED8-4DE4-9D18-AA3047C2242B}" srcId="{F72AA8F7-6114-463F-B245-B54B962C10FD}" destId="{6A229B9A-CF53-4224-99F2-9E798138C21B}" srcOrd="1" destOrd="0" parTransId="{D1C64430-A8FE-49AB-8D27-6619890EBD39}" sibTransId="{BF295152-CF8B-4EA8-BC4F-C68AC97157E6}"/>
    <dgm:cxn modelId="{C7FC2DE9-118F-45BB-B326-C5E485F551BA}" type="presOf" srcId="{B78E2BCD-8FB7-4146-BE5A-09D5E74A8006}" destId="{EE152BB8-2B51-4511-9D11-F4778385D49C}" srcOrd="0" destOrd="0" presId="urn:microsoft.com/office/officeart/2018/2/layout/IconVerticalSolidList"/>
    <dgm:cxn modelId="{E10AF6C8-C28A-44B2-904D-C7E87AC6C2DB}" type="presParOf" srcId="{E8739A80-BE12-479A-965A-21FEB6A287EC}" destId="{E9843BF3-EA6F-437F-879A-2EF71C1B66E1}" srcOrd="0" destOrd="0" presId="urn:microsoft.com/office/officeart/2018/2/layout/IconVerticalSolidList"/>
    <dgm:cxn modelId="{F1327923-582F-4AA7-B40C-09633036AEF5}" type="presParOf" srcId="{E9843BF3-EA6F-437F-879A-2EF71C1B66E1}" destId="{E0B67AFC-89BD-4510-B38B-ED7D2DE1D33F}" srcOrd="0" destOrd="0" presId="urn:microsoft.com/office/officeart/2018/2/layout/IconVerticalSolidList"/>
    <dgm:cxn modelId="{78E72CB6-D530-40B5-8156-FD07B216FFF7}" type="presParOf" srcId="{E9843BF3-EA6F-437F-879A-2EF71C1B66E1}" destId="{70385EE0-CAA8-41EF-8986-478BB4BCEE25}" srcOrd="1" destOrd="0" presId="urn:microsoft.com/office/officeart/2018/2/layout/IconVerticalSolidList"/>
    <dgm:cxn modelId="{A27F201A-88DF-457B-8A42-1A649E935A2D}" type="presParOf" srcId="{E9843BF3-EA6F-437F-879A-2EF71C1B66E1}" destId="{82DE9EA5-AC1E-4808-81A3-0305D3BC306A}" srcOrd="2" destOrd="0" presId="urn:microsoft.com/office/officeart/2018/2/layout/IconVerticalSolidList"/>
    <dgm:cxn modelId="{D8DE8FB6-8F17-4827-B093-2277DF1DF268}" type="presParOf" srcId="{E9843BF3-EA6F-437F-879A-2EF71C1B66E1}" destId="{B39E8A9C-C144-4971-9EF5-12DE999452E6}" srcOrd="3" destOrd="0" presId="urn:microsoft.com/office/officeart/2018/2/layout/IconVerticalSolidList"/>
    <dgm:cxn modelId="{BC216F66-3CF4-4A2C-A5E6-86D675F4CC9C}" type="presParOf" srcId="{E8739A80-BE12-479A-965A-21FEB6A287EC}" destId="{7BD35658-8E64-4486-9562-87E570A6B922}" srcOrd="1" destOrd="0" presId="urn:microsoft.com/office/officeart/2018/2/layout/IconVerticalSolidList"/>
    <dgm:cxn modelId="{D8C7305A-4E1A-44DD-984B-6BDCA5FDB7EF}" type="presParOf" srcId="{E8739A80-BE12-479A-965A-21FEB6A287EC}" destId="{7CA6109E-63D2-432F-8297-94136A6EA25A}" srcOrd="2" destOrd="0" presId="urn:microsoft.com/office/officeart/2018/2/layout/IconVerticalSolidList"/>
    <dgm:cxn modelId="{B1FE155E-962C-45D5-B837-D05869337A85}" type="presParOf" srcId="{7CA6109E-63D2-432F-8297-94136A6EA25A}" destId="{05D0BFF9-7FD6-4347-B37C-5A5255053C4C}" srcOrd="0" destOrd="0" presId="urn:microsoft.com/office/officeart/2018/2/layout/IconVerticalSolidList"/>
    <dgm:cxn modelId="{E2B4D9D9-4F97-4204-9833-9DC32C3DB1DD}" type="presParOf" srcId="{7CA6109E-63D2-432F-8297-94136A6EA25A}" destId="{D46E0842-837B-42F0-938D-39691833FD46}" srcOrd="1" destOrd="0" presId="urn:microsoft.com/office/officeart/2018/2/layout/IconVerticalSolidList"/>
    <dgm:cxn modelId="{07CA1D15-4041-48B5-89A7-87ABBFC6124A}" type="presParOf" srcId="{7CA6109E-63D2-432F-8297-94136A6EA25A}" destId="{91E09AEB-7387-48AC-808F-D24286351490}" srcOrd="2" destOrd="0" presId="urn:microsoft.com/office/officeart/2018/2/layout/IconVerticalSolidList"/>
    <dgm:cxn modelId="{333092D0-B814-47E4-83FB-E7B8CF4F26D3}" type="presParOf" srcId="{7CA6109E-63D2-432F-8297-94136A6EA25A}" destId="{F060DC82-E317-40C3-BF9A-25686E091352}" srcOrd="3" destOrd="0" presId="urn:microsoft.com/office/officeart/2018/2/layout/IconVerticalSolidList"/>
    <dgm:cxn modelId="{2E2EA7E4-07F8-4A6D-90FC-085552B58F79}" type="presParOf" srcId="{E8739A80-BE12-479A-965A-21FEB6A287EC}" destId="{D5EAC70A-7B22-41F4-9018-0564951F7620}" srcOrd="3" destOrd="0" presId="urn:microsoft.com/office/officeart/2018/2/layout/IconVerticalSolidList"/>
    <dgm:cxn modelId="{706D4B2F-D722-4C58-8F66-FDD7A96AC7DF}" type="presParOf" srcId="{E8739A80-BE12-479A-965A-21FEB6A287EC}" destId="{29923914-EECC-4E74-AD8A-787A06E93894}" srcOrd="4" destOrd="0" presId="urn:microsoft.com/office/officeart/2018/2/layout/IconVerticalSolidList"/>
    <dgm:cxn modelId="{784F335B-AAEC-4999-8878-584E268A748A}" type="presParOf" srcId="{29923914-EECC-4E74-AD8A-787A06E93894}" destId="{F7BD2692-9662-45B1-B12B-63CC8556329C}" srcOrd="0" destOrd="0" presId="urn:microsoft.com/office/officeart/2018/2/layout/IconVerticalSolidList"/>
    <dgm:cxn modelId="{3A9F63C0-F52A-4C60-AA03-8D730C512F2B}" type="presParOf" srcId="{29923914-EECC-4E74-AD8A-787A06E93894}" destId="{2B5C9650-5848-4A37-B7E1-7A7EDFF10D27}" srcOrd="1" destOrd="0" presId="urn:microsoft.com/office/officeart/2018/2/layout/IconVerticalSolidList"/>
    <dgm:cxn modelId="{D3FE6EB3-2526-43B4-8C02-31C6F762E1DD}" type="presParOf" srcId="{29923914-EECC-4E74-AD8A-787A06E93894}" destId="{A29CA117-7897-43FD-896E-379956C6A7D4}" srcOrd="2" destOrd="0" presId="urn:microsoft.com/office/officeart/2018/2/layout/IconVerticalSolidList"/>
    <dgm:cxn modelId="{7AF982CF-8D8A-470A-ABD8-A2529147E7E4}" type="presParOf" srcId="{29923914-EECC-4E74-AD8A-787A06E93894}" destId="{EE152BB8-2B51-4511-9D11-F4778385D49C}" srcOrd="3" destOrd="0" presId="urn:microsoft.com/office/officeart/2018/2/layout/IconVerticalSolidList"/>
    <dgm:cxn modelId="{D5843EE1-EB07-4ED9-B9CB-266BF0ED8180}" type="presParOf" srcId="{E8739A80-BE12-479A-965A-21FEB6A287EC}" destId="{7E452821-2F0A-4453-9F03-9AD59B16DC31}" srcOrd="5" destOrd="0" presId="urn:microsoft.com/office/officeart/2018/2/layout/IconVerticalSolidList"/>
    <dgm:cxn modelId="{E164775E-832D-415A-83C5-E86BF4E0CB53}" type="presParOf" srcId="{E8739A80-BE12-479A-965A-21FEB6A287EC}" destId="{269E4D92-3A2C-4E2B-B3FF-A5F0B433CC22}" srcOrd="6" destOrd="0" presId="urn:microsoft.com/office/officeart/2018/2/layout/IconVerticalSolidList"/>
    <dgm:cxn modelId="{3C941692-4C27-4021-ADAC-9C7114473278}" type="presParOf" srcId="{269E4D92-3A2C-4E2B-B3FF-A5F0B433CC22}" destId="{35FAB8BD-C001-4BD0-B96A-4926A9C8BB5D}" srcOrd="0" destOrd="0" presId="urn:microsoft.com/office/officeart/2018/2/layout/IconVerticalSolidList"/>
    <dgm:cxn modelId="{537DB172-38E2-4689-B8B2-28FC4566F3DC}" type="presParOf" srcId="{269E4D92-3A2C-4E2B-B3FF-A5F0B433CC22}" destId="{ABC5F444-7F13-4C66-890E-2E7F648FEA42}" srcOrd="1" destOrd="0" presId="urn:microsoft.com/office/officeart/2018/2/layout/IconVerticalSolidList"/>
    <dgm:cxn modelId="{13BCFF2B-A8FA-4281-ACFF-65C61DBAC85F}" type="presParOf" srcId="{269E4D92-3A2C-4E2B-B3FF-A5F0B433CC22}" destId="{884CCF1E-51FC-404C-8EED-E80C0C887268}" srcOrd="2" destOrd="0" presId="urn:microsoft.com/office/officeart/2018/2/layout/IconVerticalSolidList"/>
    <dgm:cxn modelId="{55CA5D30-2848-466C-81B1-6A985E0A9339}" type="presParOf" srcId="{269E4D92-3A2C-4E2B-B3FF-A5F0B433CC22}" destId="{0A2510ED-FB8D-42D0-B540-1144D2789D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67AFC-89BD-4510-B38B-ED7D2DE1D33F}">
      <dsp:nvSpPr>
        <dsp:cNvPr id="0" name=""/>
        <dsp:cNvSpPr/>
      </dsp:nvSpPr>
      <dsp:spPr>
        <a:xfrm>
          <a:off x="0" y="1929"/>
          <a:ext cx="11305426" cy="97808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385EE0-CAA8-41EF-8986-478BB4BCEE25}">
      <dsp:nvSpPr>
        <dsp:cNvPr id="0" name=""/>
        <dsp:cNvSpPr/>
      </dsp:nvSpPr>
      <dsp:spPr>
        <a:xfrm>
          <a:off x="295871" y="221999"/>
          <a:ext cx="537948" cy="5379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9E8A9C-C144-4971-9EF5-12DE999452E6}">
      <dsp:nvSpPr>
        <dsp:cNvPr id="0" name=""/>
        <dsp:cNvSpPr/>
      </dsp:nvSpPr>
      <dsp:spPr>
        <a:xfrm>
          <a:off x="1129690" y="1929"/>
          <a:ext cx="10175735" cy="978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14" tIns="103514" rIns="103514" bIns="10351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Apresentação</a:t>
          </a:r>
          <a:r>
            <a:rPr lang="en-US" sz="2000" kern="1200" dirty="0"/>
            <a:t> dos </a:t>
          </a:r>
          <a:r>
            <a:rPr lang="en-US" sz="2000" kern="1200" dirty="0" err="1"/>
            <a:t>participantes</a:t>
          </a:r>
          <a:r>
            <a:rPr lang="en-US" sz="2000" kern="1200" dirty="0"/>
            <a:t> da </a:t>
          </a:r>
          <a:r>
            <a:rPr lang="en-US" sz="2000" kern="1200" dirty="0" err="1"/>
            <a:t>reunião</a:t>
          </a:r>
          <a:endParaRPr lang="en-US" sz="2000" kern="1200" dirty="0"/>
        </a:p>
      </dsp:txBody>
      <dsp:txXfrm>
        <a:off x="1129690" y="1929"/>
        <a:ext cx="10175735" cy="978087"/>
      </dsp:txXfrm>
    </dsp:sp>
    <dsp:sp modelId="{05D0BFF9-7FD6-4347-B37C-5A5255053C4C}">
      <dsp:nvSpPr>
        <dsp:cNvPr id="0" name=""/>
        <dsp:cNvSpPr/>
      </dsp:nvSpPr>
      <dsp:spPr>
        <a:xfrm>
          <a:off x="0" y="1224539"/>
          <a:ext cx="11305426" cy="97808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E0842-837B-42F0-938D-39691833FD46}">
      <dsp:nvSpPr>
        <dsp:cNvPr id="0" name=""/>
        <dsp:cNvSpPr/>
      </dsp:nvSpPr>
      <dsp:spPr>
        <a:xfrm>
          <a:off x="295871" y="1444608"/>
          <a:ext cx="537948" cy="5379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60DC82-E317-40C3-BF9A-25686E091352}">
      <dsp:nvSpPr>
        <dsp:cNvPr id="0" name=""/>
        <dsp:cNvSpPr/>
      </dsp:nvSpPr>
      <dsp:spPr>
        <a:xfrm>
          <a:off x="1129690" y="1224539"/>
          <a:ext cx="10175735" cy="978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14" tIns="103514" rIns="103514" bIns="10351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Calendário</a:t>
          </a:r>
          <a:r>
            <a:rPr lang="en-US" sz="2000" kern="1200" dirty="0"/>
            <a:t> de </a:t>
          </a:r>
          <a:r>
            <a:rPr lang="en-US" sz="2000" kern="1200" dirty="0" err="1"/>
            <a:t>Reuniões</a:t>
          </a:r>
          <a:r>
            <a:rPr lang="en-US" sz="2000" kern="1200" dirty="0"/>
            <a:t> do GT </a:t>
          </a:r>
          <a:r>
            <a:rPr lang="en-US" sz="2000" kern="1200" dirty="0" err="1"/>
            <a:t>Água</a:t>
          </a:r>
          <a:endParaRPr lang="en-US" sz="2000" kern="1200" dirty="0"/>
        </a:p>
      </dsp:txBody>
      <dsp:txXfrm>
        <a:off x="1129690" y="1224539"/>
        <a:ext cx="10175735" cy="978087"/>
      </dsp:txXfrm>
    </dsp:sp>
    <dsp:sp modelId="{F7BD2692-9662-45B1-B12B-63CC8556329C}">
      <dsp:nvSpPr>
        <dsp:cNvPr id="0" name=""/>
        <dsp:cNvSpPr/>
      </dsp:nvSpPr>
      <dsp:spPr>
        <a:xfrm>
          <a:off x="0" y="2447148"/>
          <a:ext cx="11305426" cy="97808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5C9650-5848-4A37-B7E1-7A7EDFF10D27}">
      <dsp:nvSpPr>
        <dsp:cNvPr id="0" name=""/>
        <dsp:cNvSpPr/>
      </dsp:nvSpPr>
      <dsp:spPr>
        <a:xfrm>
          <a:off x="295871" y="2667218"/>
          <a:ext cx="537948" cy="5379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52BB8-2B51-4511-9D11-F4778385D49C}">
      <dsp:nvSpPr>
        <dsp:cNvPr id="0" name=""/>
        <dsp:cNvSpPr/>
      </dsp:nvSpPr>
      <dsp:spPr>
        <a:xfrm>
          <a:off x="1129690" y="2447148"/>
          <a:ext cx="10175735" cy="978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14" tIns="103514" rIns="103514" bIns="10351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i="0" kern="1200" dirty="0"/>
            <a:t>Apresentação das resoluções prioritárias para discussão no GT</a:t>
          </a:r>
          <a:endParaRPr lang="en-US" sz="2000" kern="1200" dirty="0"/>
        </a:p>
      </dsp:txBody>
      <dsp:txXfrm>
        <a:off x="1129690" y="2447148"/>
        <a:ext cx="10175735" cy="978087"/>
      </dsp:txXfrm>
    </dsp:sp>
    <dsp:sp modelId="{35FAB8BD-C001-4BD0-B96A-4926A9C8BB5D}">
      <dsp:nvSpPr>
        <dsp:cNvPr id="0" name=""/>
        <dsp:cNvSpPr/>
      </dsp:nvSpPr>
      <dsp:spPr>
        <a:xfrm>
          <a:off x="0" y="3669757"/>
          <a:ext cx="11305426" cy="97808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C5F444-7F13-4C66-890E-2E7F648FEA42}">
      <dsp:nvSpPr>
        <dsp:cNvPr id="0" name=""/>
        <dsp:cNvSpPr/>
      </dsp:nvSpPr>
      <dsp:spPr>
        <a:xfrm>
          <a:off x="295871" y="3889827"/>
          <a:ext cx="537948" cy="5379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2510ED-FB8D-42D0-B540-1144D2789DB9}">
      <dsp:nvSpPr>
        <dsp:cNvPr id="0" name=""/>
        <dsp:cNvSpPr/>
      </dsp:nvSpPr>
      <dsp:spPr>
        <a:xfrm>
          <a:off x="1129690" y="3669757"/>
          <a:ext cx="10175735" cy="978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14" tIns="103514" rIns="103514" bIns="10351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i="0" kern="1200" dirty="0"/>
            <a:t>Abertura para comentários gerais sobre as resoluções a serem debatidas</a:t>
          </a:r>
          <a:endParaRPr lang="en-US" sz="2000" kern="1200" dirty="0"/>
        </a:p>
      </dsp:txBody>
      <dsp:txXfrm>
        <a:off x="1129690" y="3669757"/>
        <a:ext cx="10175735" cy="978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4E23D-9C34-47C4-9D0A-91E8F12D8EF0}" type="datetimeFigureOut">
              <a:rPr lang="pt-BR" smtClean="0"/>
              <a:t>09/01/2024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4EBA4-2B06-417F-A95F-7750F355E7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61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" name="Google Shape;146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pt-BR" sz="1800" ker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Saudar a todos</a:t>
            </a:r>
            <a:endParaRPr lang="pt-BR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pt-BR" sz="1800" ker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Agradecer pelo convite</a:t>
            </a:r>
            <a:endParaRPr lang="pt-BR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pt-BR" sz="1800" ker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Parabenizar pela iniciativa do MPF</a:t>
            </a:r>
            <a:endParaRPr lang="pt-BR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3" name="Google Shape;14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Título e Conteúdo">
    <p:spTree>
      <p:nvGrpSpPr>
        <p:cNvPr id="1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Google Shape;138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0" name="Google Shape;1390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1" name="Google Shape;1391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2" name="Google Shape;1392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3" name="Google Shape;1393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216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Cabeçalho da Seção">
    <p:spTree>
      <p:nvGrpSpPr>
        <p:cNvPr id="1" name="Shape 1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Google Shape;1416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7" name="Google Shape;1417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18" name="Google Shape;14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9" name="Google Shape;14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0" name="Google Shape;14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5894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Comparação">
    <p:spTree>
      <p:nvGrpSpPr>
        <p:cNvPr id="1" name="Shape 1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2" name="Google Shape;1422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3" name="Google Shape;1423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24" name="Google Shape;1424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25" name="Google Shape;1425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26" name="Google Shape;1426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27" name="Google Shape;142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8" name="Google Shape;142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9" name="Google Shape;142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993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Somente Título">
    <p:spTree>
      <p:nvGrpSpPr>
        <p:cNvPr id="1" name="Shape 1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Google Shape;1431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2" name="Google Shape;143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3" name="Google Shape;143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4" name="Google Shape;143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445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Conteúdo com Legenda">
    <p:spTree>
      <p:nvGrpSpPr>
        <p:cNvPr id="1" name="Shape 1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Google Shape;143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7" name="Google Shape;1437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438" name="Google Shape;1438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39" name="Google Shape;143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0" name="Google Shape;144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1" name="Google Shape;144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1339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Título e Texto Vertical">
    <p:spTree>
      <p:nvGrpSpPr>
        <p:cNvPr id="1" name="Shape 1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0" name="Google Shape;145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1" name="Google Shape;1451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52" name="Google Shape;145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3" name="Google Shape;145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4" name="Google Shape;145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6380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Texto e Título Vertical">
    <p:spTree>
      <p:nvGrpSpPr>
        <p:cNvPr id="1" name="Shape 1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Google Shape;1456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7" name="Google Shape;1457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58" name="Google Shape;145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9" name="Google Shape;145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0" name="Google Shape;146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9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1_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título Mestre</a:t>
            </a:r>
          </a:p>
        </p:txBody>
      </p:sp>
      <p:sp>
        <p:nvSpPr>
          <p:cNvPr id="3" name="Espaço reservado para imagem 2" descr="Um espaço reservado vazio para adicionar uma imagem. Clique no espaço reservado e selecione a imagem que você deseja adicionar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t-BR" noProof="0" smtClean="0"/>
              <a:t>‹nº›</a:t>
            </a:fld>
            <a:endParaRPr lang="pt-BR" noProof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26088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Google Shape;1375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  <a:defRPr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76" name="Google Shape;1376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7" name="Google Shape;1377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8" name="Google Shape;1378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9" name="Google Shape;1379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grpSp>
        <p:nvGrpSpPr>
          <p:cNvPr id="1380" name="Google Shape;1380;p1"/>
          <p:cNvGrpSpPr/>
          <p:nvPr/>
        </p:nvGrpSpPr>
        <p:grpSpPr>
          <a:xfrm>
            <a:off x="8119913" y="52"/>
            <a:ext cx="4074655" cy="91733"/>
            <a:chOff x="7878845" y="52"/>
            <a:chExt cx="4074655" cy="91733"/>
          </a:xfrm>
        </p:grpSpPr>
        <p:grpSp>
          <p:nvGrpSpPr>
            <p:cNvPr id="1381" name="Google Shape;1381;p1"/>
            <p:cNvGrpSpPr/>
            <p:nvPr/>
          </p:nvGrpSpPr>
          <p:grpSpPr>
            <a:xfrm>
              <a:off x="7878846" y="85"/>
              <a:ext cx="3056223" cy="91700"/>
              <a:chOff x="7772400" y="1164400"/>
              <a:chExt cx="4419700" cy="221765"/>
            </a:xfrm>
          </p:grpSpPr>
          <p:sp>
            <p:nvSpPr>
              <p:cNvPr id="1382" name="Google Shape;1382;p1"/>
              <p:cNvSpPr/>
              <p:nvPr/>
            </p:nvSpPr>
            <p:spPr>
              <a:xfrm rot="10800000" flipH="1">
                <a:off x="10718800" y="1164400"/>
                <a:ext cx="1473300" cy="219900"/>
              </a:xfrm>
              <a:prstGeom prst="rect">
                <a:avLst/>
              </a:prstGeom>
              <a:solidFill>
                <a:srgbClr val="FDDB0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3" name="Google Shape;1383;p1"/>
              <p:cNvSpPr/>
              <p:nvPr/>
            </p:nvSpPr>
            <p:spPr>
              <a:xfrm rot="10800000" flipH="1">
                <a:off x="9245600" y="1164400"/>
                <a:ext cx="1473300" cy="219900"/>
              </a:xfrm>
              <a:prstGeom prst="rect">
                <a:avLst/>
              </a:prstGeom>
              <a:solidFill>
                <a:srgbClr val="1C3EF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4" name="Google Shape;1384;p1"/>
              <p:cNvSpPr/>
              <p:nvPr/>
            </p:nvSpPr>
            <p:spPr>
              <a:xfrm rot="10800000" flipH="1">
                <a:off x="7772400" y="1166265"/>
                <a:ext cx="1473300" cy="219900"/>
              </a:xfrm>
              <a:prstGeom prst="rect">
                <a:avLst/>
              </a:prstGeom>
              <a:solidFill>
                <a:srgbClr val="15D01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85" name="Google Shape;1385;p1"/>
            <p:cNvSpPr/>
            <p:nvPr/>
          </p:nvSpPr>
          <p:spPr>
            <a:xfrm rot="10800000" flipH="1">
              <a:off x="10934700" y="52"/>
              <a:ext cx="1018800" cy="909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386" name="Google Shape;1386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0" y="6614984"/>
            <a:ext cx="12192000" cy="2858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7" name="Google Shape;1387;p1" descr="Forma, Quadrado&#10;&#10;Descrição gerada automaticament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934700" y="5907753"/>
            <a:ext cx="1257300" cy="7072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333903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8" r:id="rId6"/>
    <p:sldLayoutId id="2147483669" r:id="rId7"/>
    <p:sldLayoutId id="2147483670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5" name="Google Shape;1465;p14"/>
          <p:cNvSpPr/>
          <p:nvPr/>
        </p:nvSpPr>
        <p:spPr>
          <a:xfrm>
            <a:off x="10635449" y="5777915"/>
            <a:ext cx="1556700" cy="7737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6" name="Google Shape;1466;p14"/>
          <p:cNvSpPr txBox="1"/>
          <p:nvPr/>
        </p:nvSpPr>
        <p:spPr>
          <a:xfrm>
            <a:off x="280147" y="1103646"/>
            <a:ext cx="11631600" cy="54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tabLst/>
              <a:defRPr/>
            </a:pPr>
            <a:endParaRPr kumimoji="0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entury Gothic"/>
              <a:buNone/>
              <a:tabLst/>
              <a:defRPr/>
            </a:pPr>
            <a:r>
              <a:rPr lang="pt-BR" sz="4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1ª Reunião do Grupo de Trabalho sobre Água 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entury Gothic"/>
              <a:buNone/>
              <a:tabLst/>
              <a:defRPr/>
            </a:pPr>
            <a:r>
              <a:rPr lang="pt-BR" sz="4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GT ÁGUA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entury Gothic"/>
              <a:buNone/>
              <a:tabLst/>
              <a:defRPr/>
            </a:pPr>
            <a:endParaRPr lang="pt-BR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Century Gothic"/>
              <a:buNone/>
              <a:tabLst/>
              <a:defRPr/>
            </a:pPr>
            <a:r>
              <a:rPr lang="pt-BR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Discussão sobre as alterações necessárias nas resoluções consideradas prioritárias pela Câmara Técnica de Qualidade Ambiental</a:t>
            </a:r>
            <a:endParaRPr kumimoji="0" lang="pt-BR" sz="3600" b="0" i="0" u="none" strike="noStrike" kern="0" cap="none" spc="0" normalizeH="0" baseline="0" noProof="0" dirty="0">
              <a:ln>
                <a:noFill/>
              </a:ln>
              <a:solidFill>
                <a:srgbClr val="757575"/>
              </a:solidFill>
              <a:effectLst/>
              <a:uLnTx/>
              <a:uFillTx/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  <a:tabLst/>
              <a:defRPr/>
            </a:pP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757575"/>
              </a:solidFill>
              <a:effectLst/>
              <a:uLnTx/>
              <a:uFillTx/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  <a:tabLst/>
              <a:defRPr/>
            </a:pP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757575"/>
              </a:solidFill>
              <a:effectLst/>
              <a:uLnTx/>
              <a:uFillTx/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tabLst/>
              <a:defRPr/>
            </a:pP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67" name="Google Shape;1467;p14"/>
          <p:cNvSpPr txBox="1"/>
          <p:nvPr/>
        </p:nvSpPr>
        <p:spPr>
          <a:xfrm>
            <a:off x="292535" y="5997741"/>
            <a:ext cx="8182702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Secretaria Nacional de Meio Ambiente urbano e Qualidade Ambiental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1468" name="Google Shape;1468;p14" descr="Logotipo&#10;&#10;Descrição gerada automa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55639" y="5843833"/>
            <a:ext cx="3296288" cy="70788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F8297C3-DC29-9BE2-8DBD-974594112BD7}"/>
              </a:ext>
            </a:extLst>
          </p:cNvPr>
          <p:cNvSpPr txBox="1"/>
          <p:nvPr/>
        </p:nvSpPr>
        <p:spPr>
          <a:xfrm>
            <a:off x="3044523" y="356809"/>
            <a:ext cx="61028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pt-BR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CTQA – Câmara Técnica de Qualidade Ambiental</a:t>
            </a: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F8E2D49-367B-84D1-0E0E-AABD5518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6770"/>
            <a:ext cx="10515600" cy="1325700"/>
          </a:xfrm>
        </p:spPr>
        <p:txBody>
          <a:bodyPr anchor="t">
            <a:normAutofit fontScale="90000"/>
          </a:bodyPr>
          <a:lstStyle/>
          <a:p>
            <a:r>
              <a:rPr lang="pt-BR" sz="6000" dirty="0">
                <a:effectLst/>
              </a:rPr>
              <a:t>Resolução sobre o reuso de água</a:t>
            </a:r>
            <a:endParaRPr lang="pt-BR" sz="6000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749E308B-517A-3015-783C-43614940357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881188"/>
            <a:ext cx="10515600" cy="4352925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/>
          <a:p>
            <a:pPr marL="0"/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Elaboração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proposta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resolução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sobre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reuso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água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que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consiste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processo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converter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águas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residuais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seriam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descartadas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água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pode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ser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reutilizada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outros </a:t>
            </a:r>
            <a:r>
              <a:rPr lang="en-US" sz="4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propósitos</a:t>
            </a:r>
            <a:endParaRPr lang="en-US" sz="4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sz="4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2238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A85908FA-DFDB-8675-4E4A-90BC0907F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1688"/>
            <a:ext cx="10515600" cy="2852700"/>
          </a:xfrm>
        </p:spPr>
        <p:txBody>
          <a:bodyPr>
            <a:normAutofit fontScale="90000"/>
          </a:bodyPr>
          <a:lstStyle/>
          <a:p>
            <a:r>
              <a:rPr lang="pt-BR" sz="6000" b="0" i="0" dirty="0"/>
              <a:t>Abertura para comentários gerais sobre as resoluções que deverão ser revisadas e sobre nova proposta de resolução</a:t>
            </a:r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3100FA4-3F8F-2E0C-19C7-6892FA7D9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486399"/>
            <a:ext cx="10515600" cy="603363"/>
          </a:xfrm>
        </p:spPr>
        <p:txBody>
          <a:bodyPr/>
          <a:lstStyle/>
          <a:p>
            <a:r>
              <a:rPr lang="pt-BR" sz="2400" b="0" i="0" dirty="0"/>
              <a:t>*sugiro levantar a mão para pedir a palavra</a:t>
            </a:r>
            <a:endParaRPr lang="en-US" sz="2400" dirty="0"/>
          </a:p>
        </p:txBody>
      </p:sp>
      <p:pic>
        <p:nvPicPr>
          <p:cNvPr id="10" name="Gráfico 9" descr="Chat com preenchimento sólido">
            <a:extLst>
              <a:ext uri="{FF2B5EF4-FFF2-40B4-BE49-F238E27FC236}">
                <a16:creationId xmlns:a16="http://schemas.microsoft.com/office/drawing/2014/main" id="{A9F6F5A5-B8E6-5537-4D96-899751938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6031" y="0"/>
            <a:ext cx="2395552" cy="2395552"/>
          </a:xfrm>
          <a:prstGeom prst="rect">
            <a:avLst/>
          </a:prstGeom>
        </p:spPr>
      </p:pic>
      <p:pic>
        <p:nvPicPr>
          <p:cNvPr id="14" name="Gráfico 13" descr="Mão levantada estrutura de tópicos">
            <a:extLst>
              <a:ext uri="{FF2B5EF4-FFF2-40B4-BE49-F238E27FC236}">
                <a16:creationId xmlns:a16="http://schemas.microsoft.com/office/drawing/2014/main" id="{9CA2B130-4C17-EC77-EB50-A1E19B8F47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11583" y="535777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821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8D804BA-AE05-635C-1C53-FAC08F0E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322" y="401791"/>
            <a:ext cx="10515600" cy="1066694"/>
          </a:xfrm>
        </p:spPr>
        <p:txBody>
          <a:bodyPr anchor="t">
            <a:normAutofit/>
          </a:bodyPr>
          <a:lstStyle/>
          <a:p>
            <a:r>
              <a:rPr lang="pt-BR" dirty="0"/>
              <a:t>Dinâmica da Reunião</a:t>
            </a:r>
          </a:p>
        </p:txBody>
      </p:sp>
      <p:graphicFrame>
        <p:nvGraphicFramePr>
          <p:cNvPr id="7" name="Espaço Reservado para Texto 4">
            <a:extLst>
              <a:ext uri="{FF2B5EF4-FFF2-40B4-BE49-F238E27FC236}">
                <a16:creationId xmlns:a16="http://schemas.microsoft.com/office/drawing/2014/main" id="{D3C5E7EE-5E93-B1CC-B123-B7FD76DBF5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4593965"/>
              </p:ext>
            </p:extLst>
          </p:nvPr>
        </p:nvGraphicFramePr>
        <p:xfrm>
          <a:off x="602322" y="1171254"/>
          <a:ext cx="11305426" cy="4649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1693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3200D6B7-E031-93EA-6810-A89F7B0C9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Apresentação</a:t>
            </a:r>
            <a:r>
              <a:rPr lang="en-US" dirty="0"/>
              <a:t> dos </a:t>
            </a:r>
            <a:r>
              <a:rPr lang="en-US" dirty="0" err="1"/>
              <a:t>participantes</a:t>
            </a:r>
            <a:r>
              <a:rPr lang="en-US" dirty="0"/>
              <a:t> da </a:t>
            </a:r>
            <a:r>
              <a:rPr lang="en-US" dirty="0" err="1"/>
              <a:t>reunião</a:t>
            </a:r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AEF16DA-57D2-EC41-577D-C50EEAB294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nome</a:t>
            </a:r>
            <a:r>
              <a:rPr lang="en-US" dirty="0"/>
              <a:t>; </a:t>
            </a:r>
            <a:r>
              <a:rPr lang="en-US" dirty="0" err="1"/>
              <a:t>instituição</a:t>
            </a:r>
            <a:r>
              <a:rPr lang="en-US" dirty="0"/>
              <a:t>; </a:t>
            </a:r>
            <a:r>
              <a:rPr lang="en-US" dirty="0" err="1"/>
              <a:t>relação</a:t>
            </a:r>
            <a:r>
              <a:rPr lang="en-US" dirty="0"/>
              <a:t> com o </a:t>
            </a:r>
            <a:r>
              <a:rPr lang="en-US" dirty="0" err="1"/>
              <a:t>tema</a:t>
            </a:r>
            <a:r>
              <a:rPr lang="en-US" dirty="0"/>
              <a:t>/</a:t>
            </a:r>
            <a:r>
              <a:rPr lang="en-US" dirty="0" err="1"/>
              <a:t>resoluções</a:t>
            </a:r>
            <a:r>
              <a:rPr lang="en-US" dirty="0"/>
              <a:t>)</a:t>
            </a:r>
            <a:endParaRPr lang="pt-BR" dirty="0"/>
          </a:p>
        </p:txBody>
      </p:sp>
      <p:pic>
        <p:nvPicPr>
          <p:cNvPr id="6" name="Gráfico 5" descr="Reunião on-line com preenchimento sólido">
            <a:extLst>
              <a:ext uri="{FF2B5EF4-FFF2-40B4-BE49-F238E27FC236}">
                <a16:creationId xmlns:a16="http://schemas.microsoft.com/office/drawing/2014/main" id="{C63092D3-3BB3-EDDD-B36F-3E416A4B95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35367" y="320531"/>
            <a:ext cx="2724364" cy="272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17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9DB4D-56D3-C499-8EAE-1CC01D440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Calendário</a:t>
            </a:r>
            <a:r>
              <a:rPr lang="en-US" dirty="0"/>
              <a:t> de </a:t>
            </a:r>
            <a:r>
              <a:rPr lang="en-US" dirty="0" err="1"/>
              <a:t>Reuniões</a:t>
            </a:r>
            <a:r>
              <a:rPr lang="en-US" dirty="0"/>
              <a:t> do GT </a:t>
            </a:r>
            <a:r>
              <a:rPr lang="en-US" dirty="0" err="1"/>
              <a:t>Água</a:t>
            </a: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52EB445-3302-5390-C70B-7E4CB57608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Duração do GT – 1 ano</a:t>
            </a:r>
          </a:p>
        </p:txBody>
      </p:sp>
      <p:pic>
        <p:nvPicPr>
          <p:cNvPr id="5" name="Gráfico 4" descr="Calendário diário com preenchimento sólido">
            <a:extLst>
              <a:ext uri="{FF2B5EF4-FFF2-40B4-BE49-F238E27FC236}">
                <a16:creationId xmlns:a16="http://schemas.microsoft.com/office/drawing/2014/main" id="{16DFD665-0217-ABA3-F68B-029C5F5C8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37416" y="768237"/>
            <a:ext cx="2046270" cy="204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16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6ED4B-5E68-6475-2B58-B459AF06B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36763"/>
            <a:ext cx="10515600" cy="2852700"/>
          </a:xfrm>
        </p:spPr>
        <p:txBody>
          <a:bodyPr/>
          <a:lstStyle/>
          <a:p>
            <a:r>
              <a:rPr lang="pt-BR" b="0" i="0" dirty="0"/>
              <a:t>Apresentação das resoluções prioritárias para discussão no GT</a:t>
            </a: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5D7862-C733-02E9-1CFF-6C63FDD6CA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Resoluções enviadas por e-mail</a:t>
            </a:r>
          </a:p>
        </p:txBody>
      </p:sp>
      <p:pic>
        <p:nvPicPr>
          <p:cNvPr id="5" name="Gráfico 4" descr="Professor com preenchimento sólido">
            <a:extLst>
              <a:ext uri="{FF2B5EF4-FFF2-40B4-BE49-F238E27FC236}">
                <a16:creationId xmlns:a16="http://schemas.microsoft.com/office/drawing/2014/main" id="{EB598051-2C71-B986-47B0-9D7359222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98204" y="236463"/>
            <a:ext cx="2395591" cy="23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638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660F619-5B0B-EC7F-163E-CDC4A2B73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12" y="127518"/>
            <a:ext cx="5544620" cy="2852700"/>
          </a:xfrm>
        </p:spPr>
        <p:txBody>
          <a:bodyPr wrap="square" anchor="b">
            <a:normAutofit/>
          </a:bodyPr>
          <a:lstStyle/>
          <a:p>
            <a:r>
              <a:rPr lang="pt-BR" dirty="0"/>
              <a:t>RESOLUÇÃO N</a:t>
            </a:r>
            <a:r>
              <a:rPr lang="pt-BR" b="0" dirty="0"/>
              <a:t>º </a:t>
            </a:r>
            <a:r>
              <a:rPr lang="pt-BR" dirty="0"/>
              <a:t>357, DE 17 DE MARÇO DE 2005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9F76F89E-6E78-8D39-8C38-43428C19C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704" y="2980218"/>
            <a:ext cx="5544621" cy="3173484"/>
          </a:xfrm>
        </p:spPr>
        <p:txBody>
          <a:bodyPr wrap="square" anchor="t">
            <a:normAutofit fontScale="85000" lnSpcReduction="10000"/>
          </a:bodyPr>
          <a:lstStyle/>
          <a:p>
            <a:pPr marL="114300" indent="0">
              <a:buNone/>
            </a:pPr>
            <a:r>
              <a:rPr lang="pt-BR" sz="1700" b="1" i="0" u="none" strike="noStrike" baseline="0" dirty="0"/>
              <a:t>Publicada no DOU nº 053, de 18/03/2005, págs. 58-63</a:t>
            </a:r>
          </a:p>
          <a:p>
            <a:pPr marL="114300" indent="0">
              <a:buNone/>
            </a:pPr>
            <a:r>
              <a:rPr lang="pt-BR" sz="1700" b="0" i="0" u="none" strike="noStrike" baseline="0" dirty="0"/>
              <a:t>Alterada pela Resolução 410/2009 e pela 430/2011</a:t>
            </a:r>
          </a:p>
          <a:p>
            <a:r>
              <a:rPr lang="pt-BR" sz="3100" b="0" i="1" u="none" strike="noStrike" baseline="0" dirty="0"/>
              <a:t>Dispõe sobre a </a:t>
            </a:r>
            <a:r>
              <a:rPr lang="pt-BR" sz="3100" b="1" i="1" u="none" strike="noStrike" baseline="0" dirty="0"/>
              <a:t>classificação dos corpos de água e diretrizes ambientais para o seu enquadramento</a:t>
            </a:r>
            <a:r>
              <a:rPr lang="pt-BR" sz="3100" b="0" i="1" u="none" strike="noStrike" baseline="0" dirty="0"/>
              <a:t>, bem como estabelece as condições e padrões de lançamento de efluentes, e dá outras providências.</a:t>
            </a:r>
          </a:p>
          <a:p>
            <a:pPr marL="114300" indent="0">
              <a:buNone/>
            </a:pPr>
            <a:endParaRPr lang="pt-BR" sz="1700" dirty="0"/>
          </a:p>
        </p:txBody>
      </p:sp>
      <p:pic>
        <p:nvPicPr>
          <p:cNvPr id="7" name="Imagem 6" descr="Uma imagem contendo Gráfico&#10;&#10;Descrição gerada automaticamente">
            <a:extLst>
              <a:ext uri="{FF2B5EF4-FFF2-40B4-BE49-F238E27FC236}">
                <a16:creationId xmlns:a16="http://schemas.microsoft.com/office/drawing/2014/main" id="{4102CF28-44D4-33A1-85CC-CD34C5D9FC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64" b="11664"/>
          <a:stretch/>
        </p:blipFill>
        <p:spPr bwMode="auto">
          <a:xfrm>
            <a:off x="6000451" y="3127874"/>
            <a:ext cx="6191549" cy="345149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m 7" descr="Interface gráfica do usuário, Diagrama&#10;&#10;Descrição gerada automaticamente com confiança média">
            <a:extLst>
              <a:ext uri="{FF2B5EF4-FFF2-40B4-BE49-F238E27FC236}">
                <a16:creationId xmlns:a16="http://schemas.microsoft.com/office/drawing/2014/main" id="{FA2437E2-62AB-FFAF-764F-A8A53CB593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29692" y="357440"/>
            <a:ext cx="4738327" cy="239285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ABB6C860-1FBD-838A-8555-2EC16FD1E2E4}"/>
              </a:ext>
            </a:extLst>
          </p:cNvPr>
          <p:cNvSpPr txBox="1"/>
          <p:nvPr/>
        </p:nvSpPr>
        <p:spPr>
          <a:xfrm>
            <a:off x="8288177" y="2818410"/>
            <a:ext cx="6185042" cy="2413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ctr">
              <a:lnSpc>
                <a:spcPct val="115000"/>
              </a:lnSpc>
              <a:spcAft>
                <a:spcPts val="1000"/>
              </a:spcAft>
            </a:pPr>
            <a:r>
              <a:rPr lang="pt-BR" sz="9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Fonte: ANA, 2020.</a:t>
            </a:r>
            <a:endParaRPr lang="pt-BR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01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0CBDF04-BCC2-54BB-136B-199933D7D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3823"/>
            <a:ext cx="10515600" cy="2852700"/>
          </a:xfrm>
        </p:spPr>
        <p:txBody>
          <a:bodyPr wrap="square" anchor="b">
            <a:normAutofit/>
          </a:bodyPr>
          <a:lstStyle/>
          <a:p>
            <a:r>
              <a:rPr lang="pt-BR" dirty="0"/>
              <a:t>RESOLUÇÃO Nº 430, DE 13 DE MAIO DE 2011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762C098C-5E03-31FD-8919-67EA3ACE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9000"/>
            <a:ext cx="10515600" cy="2852700"/>
          </a:xfrm>
        </p:spPr>
        <p:txBody>
          <a:bodyPr wrap="square" anchor="t">
            <a:normAutofit/>
          </a:bodyPr>
          <a:lstStyle/>
          <a:p>
            <a:pPr marL="114300" indent="0">
              <a:buNone/>
            </a:pPr>
            <a:r>
              <a:rPr lang="pt-BR" sz="2000" b="1" i="0" u="none" strike="noStrike" baseline="0" dirty="0"/>
              <a:t>Correlações: </a:t>
            </a:r>
            <a:r>
              <a:rPr lang="pt-BR" sz="2000" b="0" i="0" u="none" strike="noStrike" baseline="0" dirty="0"/>
              <a:t>Complementa e altera a Resolução nº 357/2005.</a:t>
            </a:r>
          </a:p>
          <a:p>
            <a:r>
              <a:rPr lang="pt-BR" sz="3200" b="0" i="1" u="none" strike="noStrike" baseline="0" dirty="0"/>
              <a:t>Dispõe sobre as </a:t>
            </a:r>
            <a:r>
              <a:rPr lang="pt-BR" sz="3200" b="1" i="1" u="none" strike="noStrike" baseline="0" dirty="0"/>
              <a:t>condições e padrões de lançamento de efluentes</a:t>
            </a:r>
            <a:r>
              <a:rPr lang="pt-BR" sz="3200" b="0" i="1" u="none" strike="noStrike" baseline="0" dirty="0"/>
              <a:t>, complementa e altera a Resolução nº 357, de 17 de março de 2005, do Conselho Nacional do Meio Ambiente-CONAMA</a:t>
            </a:r>
            <a:r>
              <a:rPr lang="pt-BR" sz="2000" b="0" i="1" u="none" strike="noStrike" baseline="0" dirty="0"/>
              <a:t>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80710609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0CBDF04-BCC2-54BB-136B-199933D7D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517"/>
            <a:ext cx="10515600" cy="2852700"/>
          </a:xfrm>
        </p:spPr>
        <p:txBody>
          <a:bodyPr wrap="square" anchor="b">
            <a:normAutofit/>
          </a:bodyPr>
          <a:lstStyle/>
          <a:p>
            <a:r>
              <a:rPr lang="pt-BR" b="1" i="0" u="none" strike="noStrike" baseline="0" dirty="0"/>
              <a:t>RESOLUÇÃO CONAMA nº 274, de 29 de novembro de 2000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762C098C-5E03-31FD-8919-67EA3ACE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27633"/>
            <a:ext cx="10515600" cy="2194379"/>
          </a:xfrm>
        </p:spPr>
        <p:txBody>
          <a:bodyPr wrap="square" anchor="t">
            <a:normAutofit lnSpcReduction="10000"/>
          </a:bodyPr>
          <a:lstStyle/>
          <a:p>
            <a:pPr marL="114300" indent="0">
              <a:buNone/>
            </a:pPr>
            <a:r>
              <a:rPr lang="pt-BR" sz="1900" b="1" i="0" u="none" strike="noStrike" baseline="0" dirty="0"/>
              <a:t>Publicada no DOU no 18, de 25 de janeiro de 2001, Seção 1, páginas 70-71</a:t>
            </a:r>
          </a:p>
          <a:p>
            <a:pPr marL="114300" indent="0">
              <a:buNone/>
            </a:pPr>
            <a:r>
              <a:rPr lang="pt-BR" sz="1900" b="1" i="1" u="none" strike="noStrike" baseline="0" dirty="0"/>
              <a:t>Correlações: </a:t>
            </a:r>
            <a:r>
              <a:rPr lang="pt-BR" sz="1900" b="0" i="0" u="none" strike="noStrike" baseline="0" dirty="0"/>
              <a:t>· Revoga os artigos 26 a 34 da Resolução no 20/86 (revogada pela Resolução no 357/05)</a:t>
            </a:r>
          </a:p>
          <a:p>
            <a:r>
              <a:rPr lang="pt-BR" sz="4400" b="0" i="1" u="none" strike="noStrike" baseline="0" dirty="0"/>
              <a:t>Define os critérios de </a:t>
            </a:r>
            <a:r>
              <a:rPr lang="pt-BR" sz="4400" b="1" i="1" u="none" strike="noStrike" baseline="0" dirty="0"/>
              <a:t>balneabilidade</a:t>
            </a:r>
            <a:r>
              <a:rPr lang="pt-BR" sz="4400" b="0" i="1" u="none" strike="noStrike" baseline="0" dirty="0"/>
              <a:t> em águas brasileiras.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965908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0CBDF04-BCC2-54BB-136B-199933D7D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2852700"/>
          </a:xfrm>
        </p:spPr>
        <p:txBody>
          <a:bodyPr wrap="square" anchor="b">
            <a:normAutofit/>
          </a:bodyPr>
          <a:lstStyle/>
          <a:p>
            <a:r>
              <a:rPr lang="pt-BR" b="1" i="0" u="none" strike="noStrike" baseline="0" dirty="0"/>
              <a:t>RESOLUÇÃO nº 472, de 27 de novembro de 2015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762C098C-5E03-31FD-8919-67EA3ACE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1902"/>
            <a:ext cx="10515600" cy="2852699"/>
          </a:xfrm>
        </p:spPr>
        <p:txBody>
          <a:bodyPr wrap="square" anchor="t">
            <a:normAutofit/>
          </a:bodyPr>
          <a:lstStyle/>
          <a:p>
            <a:pPr marL="114300" indent="0">
              <a:buNone/>
            </a:pPr>
            <a:r>
              <a:rPr lang="pt-BR" sz="2000" b="0" i="0" u="none" strike="noStrike" baseline="0" dirty="0"/>
              <a:t>Publicada no DOU nº 235, de 09 de dezembro de 2015, Seção 1, páginas 117-119 Correlação:</a:t>
            </a:r>
          </a:p>
          <a:p>
            <a:pPr marL="114300" indent="0">
              <a:buNone/>
            </a:pPr>
            <a:r>
              <a:rPr lang="pt-BR" sz="2000" b="0" i="0" u="none" strike="noStrike" baseline="0" dirty="0"/>
              <a:t>Revoga a Resolução CONAMA nº 269, de 14 de setembro de 2000.</a:t>
            </a:r>
          </a:p>
          <a:p>
            <a:r>
              <a:rPr lang="pt-BR" sz="3600" b="0" i="1" u="none" strike="noStrike" baseline="0" dirty="0"/>
              <a:t>Dispõe sobre o uso de </a:t>
            </a:r>
            <a:r>
              <a:rPr lang="pt-BR" sz="3600" b="1" i="1" u="none" strike="noStrike" baseline="0" dirty="0"/>
              <a:t>dispersantes químicos em incidentes de poluição por óleo no mar</a:t>
            </a:r>
            <a:r>
              <a:rPr lang="pt-BR" sz="3600" b="0" i="1" u="none" strike="noStrike" baseline="0" dirty="0"/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8122273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1EBA2E921284846A95D7794F4E54E46" ma:contentTypeVersion="17" ma:contentTypeDescription="Crie um novo documento." ma:contentTypeScope="" ma:versionID="73e432f82d2f0e86f30421f2f73ef12b">
  <xsd:schema xmlns:xsd="http://www.w3.org/2001/XMLSchema" xmlns:xs="http://www.w3.org/2001/XMLSchema" xmlns:p="http://schemas.microsoft.com/office/2006/metadata/properties" xmlns:ns2="6646d421-3db8-4fda-ad4f-ec9c32630b8f" xmlns:ns3="7ec964c2-e4f3-45db-8c94-b2547eb0e0f9" targetNamespace="http://schemas.microsoft.com/office/2006/metadata/properties" ma:root="true" ma:fieldsID="984b9e03b271ca2573c79c09c8f0cd67" ns2:_="" ns3:_="">
    <xsd:import namespace="6646d421-3db8-4fda-ad4f-ec9c32630b8f"/>
    <xsd:import namespace="7ec964c2-e4f3-45db-8c94-b2547eb0e0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6d421-3db8-4fda-ad4f-ec9c32630b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Marcações de imagem" ma:readOnly="false" ma:fieldId="{5cf76f15-5ced-4ddc-b409-7134ff3c332f}" ma:taxonomyMulti="true" ma:sspId="e20e9e44-ce6c-4e35-b88c-959516175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c964c2-e4f3-45db-8c94-b2547eb0e0f9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79d2823f-e6e8-4c94-b340-8d6335bfb1f6}" ma:internalName="TaxCatchAll" ma:showField="CatchAllData" ma:web="7ec964c2-e4f3-45db-8c94-b2547eb0e0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ec964c2-e4f3-45db-8c94-b2547eb0e0f9" xsi:nil="true"/>
    <lcf76f155ced4ddcb4097134ff3c332f xmlns="6646d421-3db8-4fda-ad4f-ec9c32630b8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E502B3-A9BF-4EDA-8AA0-FDD9F3F6B5D9}">
  <ds:schemaRefs>
    <ds:schemaRef ds:uri="6646d421-3db8-4fda-ad4f-ec9c32630b8f"/>
    <ds:schemaRef ds:uri="7ec964c2-e4f3-45db-8c94-b2547eb0e0f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2A9B5BD-949C-405C-90C6-15D1E2B904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8973CD-0040-474B-8270-D724E6F27A15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6646d421-3db8-4fda-ad4f-ec9c32630b8f"/>
    <ds:schemaRef ds:uri="http://schemas.openxmlformats.org/package/2006/metadata/core-properties"/>
    <ds:schemaRef ds:uri="http://schemas.microsoft.com/office/infopath/2007/PartnerControls"/>
    <ds:schemaRef ds:uri="7ec964c2-e4f3-45db-8c94-b2547eb0e0f9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430</Words>
  <Application>Microsoft Office PowerPoint</Application>
  <PresentationFormat>Widescreen</PresentationFormat>
  <Paragraphs>42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Gothic</vt:lpstr>
      <vt:lpstr>1_Tema do Office</vt:lpstr>
      <vt:lpstr>Apresentação do PowerPoint</vt:lpstr>
      <vt:lpstr>Dinâmica da Reunião</vt:lpstr>
      <vt:lpstr>Apresentação dos participantes da reunião</vt:lpstr>
      <vt:lpstr>Calendário de Reuniões do GT Água</vt:lpstr>
      <vt:lpstr>Apresentação das resoluções prioritárias para discussão no GT</vt:lpstr>
      <vt:lpstr>RESOLUÇÃO Nº 357, DE 17 DE MARÇO DE 2005</vt:lpstr>
      <vt:lpstr>RESOLUÇÃO Nº 430, DE 13 DE MAIO DE 2011</vt:lpstr>
      <vt:lpstr>RESOLUÇÃO CONAMA nº 274, de 29 de novembro de 2000</vt:lpstr>
      <vt:lpstr>RESOLUÇÃO nº 472, de 27 de novembro de 2015</vt:lpstr>
      <vt:lpstr>Resolução sobre o reuso de água</vt:lpstr>
      <vt:lpstr>Abertura para comentários gerais sobre as resoluções que deverão ser revisadas e sobre nova proposta de resolução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Yuri Dias Fonseca</dc:creator>
  <cp:lastModifiedBy>Thaianne Resende Henriques Fabio</cp:lastModifiedBy>
  <cp:revision>2</cp:revision>
  <dcterms:created xsi:type="dcterms:W3CDTF">2024-01-02T12:30:09Z</dcterms:created>
  <dcterms:modified xsi:type="dcterms:W3CDTF">2024-01-09T14:39:48Z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0x010100D1EBA2E921284846A95D7794F4E54E46</vt:lpwstr>
  </property>
  <property fmtid="{D5CDD505-2E9C-101B-9397-08002B2CF9AE}" pid="3" name="MediaServiceImageTags">
    <vt:lpwstr/>
  </property>
</Properties>
</file>