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0" r:id="rId5"/>
    <p:sldMasterId id="2147483658" r:id="rId6"/>
  </p:sldMasterIdLst>
  <p:notesMasterIdLst>
    <p:notesMasterId r:id="rId20"/>
  </p:notesMasterIdLst>
  <p:sldIdLst>
    <p:sldId id="256" r:id="rId7"/>
    <p:sldId id="549" r:id="rId8"/>
    <p:sldId id="508" r:id="rId9"/>
    <p:sldId id="550" r:id="rId10"/>
    <p:sldId id="551" r:id="rId11"/>
    <p:sldId id="261" r:id="rId12"/>
    <p:sldId id="556" r:id="rId13"/>
    <p:sldId id="547" r:id="rId14"/>
    <p:sldId id="259" r:id="rId15"/>
    <p:sldId id="528" r:id="rId16"/>
    <p:sldId id="553" r:id="rId17"/>
    <p:sldId id="554" r:id="rId18"/>
    <p:sldId id="555" r:id="rId19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2C"/>
    <a:srgbClr val="E8BC00"/>
    <a:srgbClr val="173DFA"/>
    <a:srgbClr val="60575B"/>
    <a:srgbClr val="F0F0F0"/>
    <a:srgbClr val="82878D"/>
    <a:srgbClr val="CCCC00"/>
    <a:srgbClr val="173AEE"/>
    <a:srgbClr val="FE0000"/>
    <a:srgbClr val="009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F6B3E-51D3-486E-9D4F-EBD2B9920468}" v="20" dt="2026-03-08T03:08:26.397"/>
    <p1510:client id="{A529255F-E75C-40FE-A05C-B56FEE9AE280}" v="324" dt="2026-03-08T05:36:46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2" autoAdjust="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0059B-D88A-4D94-9635-A441E56681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3FDE66-F744-4F06-B913-6A7AE65D4C90}">
      <dgm:prSet custT="1"/>
      <dgm:spPr>
        <a:solidFill>
          <a:schemeClr val="accent2"/>
        </a:solidFill>
      </dgm:spPr>
      <dgm:t>
        <a:bodyPr/>
        <a:lstStyle/>
        <a:p>
          <a:r>
            <a:rPr lang="pt-BR" sz="2400" b="1" dirty="0"/>
            <a:t>Bifenilas polibromadas (PBB)</a:t>
          </a:r>
          <a:endParaRPr lang="pt-BR" sz="2400" dirty="0"/>
        </a:p>
      </dgm:t>
    </dgm:pt>
    <dgm:pt modelId="{DED7FE03-B1CB-46F6-9A9B-9DC12AB1DE19}" type="parTrans" cxnId="{1D0D5EBC-4BF8-47A2-B244-9E9B27250E5F}">
      <dgm:prSet/>
      <dgm:spPr/>
      <dgm:t>
        <a:bodyPr/>
        <a:lstStyle/>
        <a:p>
          <a:endParaRPr lang="pt-BR" sz="2000"/>
        </a:p>
      </dgm:t>
    </dgm:pt>
    <dgm:pt modelId="{9E12D659-6E16-4C97-A37F-7C05AEEFABEF}" type="sibTrans" cxnId="{1D0D5EBC-4BF8-47A2-B244-9E9B27250E5F}">
      <dgm:prSet/>
      <dgm:spPr/>
      <dgm:t>
        <a:bodyPr/>
        <a:lstStyle/>
        <a:p>
          <a:endParaRPr lang="pt-BR" sz="2000"/>
        </a:p>
      </dgm:t>
    </dgm:pt>
    <dgm:pt modelId="{08035354-C6CC-4901-86F9-21A9B3390CA9}">
      <dgm:prSet custT="1"/>
      <dgm:spPr/>
      <dgm:t>
        <a:bodyPr/>
        <a:lstStyle/>
        <a:p>
          <a:r>
            <a:rPr lang="pt-BR" sz="2400" b="1" dirty="0"/>
            <a:t>Ftalato de </a:t>
          </a:r>
          <a:r>
            <a:rPr lang="pt-BR" sz="2400" b="1" dirty="0" err="1"/>
            <a:t>di</a:t>
          </a:r>
          <a:r>
            <a:rPr lang="pt-BR" sz="2400" b="1" dirty="0"/>
            <a:t> (2-etil-hexila) (DEHP)</a:t>
          </a:r>
          <a:endParaRPr lang="pt-BR" sz="2400" dirty="0"/>
        </a:p>
      </dgm:t>
    </dgm:pt>
    <dgm:pt modelId="{986648B4-D413-458C-BFD3-511A6F2AF837}" type="parTrans" cxnId="{AA3C5ADE-8F79-488D-9052-844187D53B4B}">
      <dgm:prSet/>
      <dgm:spPr/>
      <dgm:t>
        <a:bodyPr/>
        <a:lstStyle/>
        <a:p>
          <a:endParaRPr lang="pt-BR" sz="2000"/>
        </a:p>
      </dgm:t>
    </dgm:pt>
    <dgm:pt modelId="{E4538DB0-614D-4932-8001-911F36112B8D}" type="sibTrans" cxnId="{AA3C5ADE-8F79-488D-9052-844187D53B4B}">
      <dgm:prSet/>
      <dgm:spPr/>
      <dgm:t>
        <a:bodyPr/>
        <a:lstStyle/>
        <a:p>
          <a:endParaRPr lang="pt-BR" sz="2000"/>
        </a:p>
      </dgm:t>
    </dgm:pt>
    <dgm:pt modelId="{3F222AF4-0521-4DAB-B402-38DC6AE5CBE3}">
      <dgm:prSet custT="1"/>
      <dgm:spPr/>
      <dgm:t>
        <a:bodyPr/>
        <a:lstStyle/>
        <a:p>
          <a:r>
            <a:rPr lang="pt-BR" sz="2400" b="1" dirty="0"/>
            <a:t>Ftalato de </a:t>
          </a:r>
          <a:r>
            <a:rPr lang="pt-BR" sz="2400" b="1" dirty="0" err="1"/>
            <a:t>benzila</a:t>
          </a:r>
          <a:r>
            <a:rPr lang="pt-BR" sz="2400" b="1" dirty="0"/>
            <a:t> e butila (BBP) </a:t>
          </a:r>
          <a:endParaRPr lang="pt-BR" sz="2400" dirty="0"/>
        </a:p>
      </dgm:t>
    </dgm:pt>
    <dgm:pt modelId="{6A59A760-281C-4D5F-B968-BD7EC9557DE1}" type="parTrans" cxnId="{C3A399D1-EF98-4F34-9C82-9DA0A7B7B23D}">
      <dgm:prSet/>
      <dgm:spPr/>
      <dgm:t>
        <a:bodyPr/>
        <a:lstStyle/>
        <a:p>
          <a:endParaRPr lang="pt-BR" sz="2000"/>
        </a:p>
      </dgm:t>
    </dgm:pt>
    <dgm:pt modelId="{0B46ED79-2738-49F5-80DD-28AEFD3B2CF8}" type="sibTrans" cxnId="{C3A399D1-EF98-4F34-9C82-9DA0A7B7B23D}">
      <dgm:prSet/>
      <dgm:spPr/>
      <dgm:t>
        <a:bodyPr/>
        <a:lstStyle/>
        <a:p>
          <a:endParaRPr lang="pt-BR" sz="2000"/>
        </a:p>
      </dgm:t>
    </dgm:pt>
    <dgm:pt modelId="{8CA123EA-0238-4987-AE98-3578DD1D0BC7}">
      <dgm:prSet custT="1"/>
      <dgm:spPr/>
      <dgm:t>
        <a:bodyPr/>
        <a:lstStyle/>
        <a:p>
          <a:r>
            <a:rPr lang="pt-BR" sz="2400" b="1" dirty="0"/>
            <a:t>Ftalato de </a:t>
          </a:r>
          <a:r>
            <a:rPr lang="pt-BR" sz="2400" b="1" dirty="0" err="1"/>
            <a:t>dibutila</a:t>
          </a:r>
          <a:r>
            <a:rPr lang="pt-BR" sz="2400" b="1" dirty="0"/>
            <a:t> (DBP) </a:t>
          </a:r>
          <a:endParaRPr lang="pt-BR" sz="2400" dirty="0"/>
        </a:p>
      </dgm:t>
    </dgm:pt>
    <dgm:pt modelId="{52345562-A882-4880-B335-39A85A27771F}" type="parTrans" cxnId="{0310BB29-09C8-4C7F-B0FC-4BCFFB974812}">
      <dgm:prSet/>
      <dgm:spPr/>
      <dgm:t>
        <a:bodyPr/>
        <a:lstStyle/>
        <a:p>
          <a:endParaRPr lang="pt-BR" sz="2000"/>
        </a:p>
      </dgm:t>
    </dgm:pt>
    <dgm:pt modelId="{FD1A509A-914D-4B2B-AF8F-479F8E84C946}" type="sibTrans" cxnId="{0310BB29-09C8-4C7F-B0FC-4BCFFB974812}">
      <dgm:prSet/>
      <dgm:spPr/>
      <dgm:t>
        <a:bodyPr/>
        <a:lstStyle/>
        <a:p>
          <a:endParaRPr lang="pt-BR" sz="2000"/>
        </a:p>
      </dgm:t>
    </dgm:pt>
    <dgm:pt modelId="{85470F70-3375-4957-8CDD-0AF3476E0E92}">
      <dgm:prSet custT="1"/>
      <dgm:spPr/>
      <dgm:t>
        <a:bodyPr/>
        <a:lstStyle/>
        <a:p>
          <a:r>
            <a:rPr lang="pt-BR" sz="2400" b="1" dirty="0"/>
            <a:t>Ftalato de </a:t>
          </a:r>
          <a:r>
            <a:rPr lang="pt-BR" sz="2400" b="1" dirty="0" err="1"/>
            <a:t>di-isobutila</a:t>
          </a:r>
          <a:r>
            <a:rPr lang="pt-BR" sz="2400" b="1" dirty="0"/>
            <a:t> (DIBP)</a:t>
          </a:r>
          <a:endParaRPr lang="pt-BR" sz="2400" dirty="0"/>
        </a:p>
      </dgm:t>
    </dgm:pt>
    <dgm:pt modelId="{10864B73-37E8-4465-960B-EE0AE8E96536}" type="parTrans" cxnId="{7A6E206D-2AA6-4079-A7BB-6B181EFB816A}">
      <dgm:prSet/>
      <dgm:spPr/>
      <dgm:t>
        <a:bodyPr/>
        <a:lstStyle/>
        <a:p>
          <a:endParaRPr lang="pt-BR" sz="2000"/>
        </a:p>
      </dgm:t>
    </dgm:pt>
    <dgm:pt modelId="{49F853ED-1C41-4366-B5F6-FD4F23EC0C57}" type="sibTrans" cxnId="{7A6E206D-2AA6-4079-A7BB-6B181EFB816A}">
      <dgm:prSet/>
      <dgm:spPr/>
      <dgm:t>
        <a:bodyPr/>
        <a:lstStyle/>
        <a:p>
          <a:endParaRPr lang="pt-BR" sz="2000"/>
        </a:p>
      </dgm:t>
    </dgm:pt>
    <dgm:pt modelId="{EE4353DC-EC7A-437D-A5FA-6448D66D451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/>
            <a:t>Cádmio (Cd) </a:t>
          </a:r>
          <a:endParaRPr lang="pt-BR" dirty="0"/>
        </a:p>
      </dgm:t>
    </dgm:pt>
    <dgm:pt modelId="{0840E733-390C-4E71-9646-8A4C1E4D3120}" type="parTrans" cxnId="{8F15056E-8864-4EBF-8E34-E6BA21C94EFA}">
      <dgm:prSet/>
      <dgm:spPr/>
      <dgm:t>
        <a:bodyPr/>
        <a:lstStyle/>
        <a:p>
          <a:endParaRPr lang="pt-BR"/>
        </a:p>
      </dgm:t>
    </dgm:pt>
    <dgm:pt modelId="{CB46D594-C293-4031-B594-C5BDE3D2F94A}" type="sibTrans" cxnId="{8F15056E-8864-4EBF-8E34-E6BA21C94EFA}">
      <dgm:prSet/>
      <dgm:spPr/>
      <dgm:t>
        <a:bodyPr/>
        <a:lstStyle/>
        <a:p>
          <a:endParaRPr lang="pt-BR"/>
        </a:p>
      </dgm:t>
    </dgm:pt>
    <dgm:pt modelId="{969EAD78-ED29-4955-87EC-A532D85D168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/>
            <a:t>Cromo hexavalente (</a:t>
          </a:r>
          <a:r>
            <a:rPr lang="pt-BR" b="1" dirty="0" err="1"/>
            <a:t>Cr-VI</a:t>
          </a:r>
          <a:r>
            <a:rPr lang="pt-BR" b="1" dirty="0"/>
            <a:t>) </a:t>
          </a:r>
          <a:endParaRPr lang="pt-BR" dirty="0"/>
        </a:p>
      </dgm:t>
    </dgm:pt>
    <dgm:pt modelId="{64D3F2A5-56B5-45B3-971C-1DFA4B5632C9}" type="parTrans" cxnId="{03E99983-7242-479F-9559-CA42F14D60AC}">
      <dgm:prSet/>
      <dgm:spPr/>
      <dgm:t>
        <a:bodyPr/>
        <a:lstStyle/>
        <a:p>
          <a:endParaRPr lang="pt-BR"/>
        </a:p>
      </dgm:t>
    </dgm:pt>
    <dgm:pt modelId="{AD432EED-9510-4B61-8108-4B7B32771DD5}" type="sibTrans" cxnId="{03E99983-7242-479F-9559-CA42F14D60AC}">
      <dgm:prSet/>
      <dgm:spPr/>
      <dgm:t>
        <a:bodyPr/>
        <a:lstStyle/>
        <a:p>
          <a:endParaRPr lang="pt-BR"/>
        </a:p>
      </dgm:t>
    </dgm:pt>
    <dgm:pt modelId="{ACD09581-93D9-4662-B265-70A84A0B0A8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/>
            <a:t>Chumbo (Pb) </a:t>
          </a:r>
          <a:endParaRPr lang="pt-BR" dirty="0"/>
        </a:p>
      </dgm:t>
    </dgm:pt>
    <dgm:pt modelId="{39CA009D-6673-4B9B-BA88-18EFF39F0E78}" type="parTrans" cxnId="{7A465036-660D-40F3-957E-772FCB552581}">
      <dgm:prSet/>
      <dgm:spPr/>
      <dgm:t>
        <a:bodyPr/>
        <a:lstStyle/>
        <a:p>
          <a:endParaRPr lang="pt-BR"/>
        </a:p>
      </dgm:t>
    </dgm:pt>
    <dgm:pt modelId="{C3B35861-ADB0-4EC6-A15F-AE15EF6DE56C}" type="sibTrans" cxnId="{7A465036-660D-40F3-957E-772FCB552581}">
      <dgm:prSet/>
      <dgm:spPr/>
      <dgm:t>
        <a:bodyPr/>
        <a:lstStyle/>
        <a:p>
          <a:endParaRPr lang="pt-BR"/>
        </a:p>
      </dgm:t>
    </dgm:pt>
    <dgm:pt modelId="{DFE79207-6A2E-4E1E-A6FA-5CEEF5A0E233}">
      <dgm:prSet custT="1"/>
      <dgm:spPr>
        <a:solidFill>
          <a:schemeClr val="accent2"/>
        </a:solidFill>
      </dgm:spPr>
      <dgm:t>
        <a:bodyPr/>
        <a:lstStyle/>
        <a:p>
          <a:r>
            <a:rPr lang="pt-BR" sz="2400" b="1" dirty="0"/>
            <a:t>Éteres </a:t>
          </a:r>
          <a:r>
            <a:rPr lang="pt-BR" sz="2400" b="1" dirty="0" err="1"/>
            <a:t>difenílicos</a:t>
          </a:r>
          <a:r>
            <a:rPr lang="pt-BR" sz="2400" b="1" dirty="0"/>
            <a:t> polibromados (PBDE)</a:t>
          </a:r>
          <a:endParaRPr lang="pt-BR" sz="2400" dirty="0"/>
        </a:p>
      </dgm:t>
    </dgm:pt>
    <dgm:pt modelId="{EFAB8109-CBE2-4703-8C2C-0828F596447E}" type="parTrans" cxnId="{6B64336C-2735-422F-B650-0738636F251A}">
      <dgm:prSet/>
      <dgm:spPr/>
      <dgm:t>
        <a:bodyPr/>
        <a:lstStyle/>
        <a:p>
          <a:endParaRPr lang="pt-BR"/>
        </a:p>
      </dgm:t>
    </dgm:pt>
    <dgm:pt modelId="{A0B57696-4063-48CF-A872-0F9E26BCE72A}" type="sibTrans" cxnId="{6B64336C-2735-422F-B650-0738636F251A}">
      <dgm:prSet/>
      <dgm:spPr/>
      <dgm:t>
        <a:bodyPr/>
        <a:lstStyle/>
        <a:p>
          <a:endParaRPr lang="pt-BR"/>
        </a:p>
      </dgm:t>
    </dgm:pt>
    <dgm:pt modelId="{C98706D8-4AE1-47B5-A490-CC1E6655F791}">
      <dgm:prSet custT="1"/>
      <dgm:spPr>
        <a:solidFill>
          <a:srgbClr val="E8BC00"/>
        </a:solidFill>
      </dgm:spPr>
      <dgm:t>
        <a:bodyPr/>
        <a:lstStyle/>
        <a:p>
          <a:r>
            <a:rPr lang="pt-BR" sz="2800" b="1" dirty="0"/>
            <a:t>Mercúrio (Hg) </a:t>
          </a:r>
          <a:endParaRPr lang="pt-BR" sz="2800" dirty="0"/>
        </a:p>
      </dgm:t>
    </dgm:pt>
    <dgm:pt modelId="{4E39EB4A-7FC6-4A98-BECC-55FE83C208FE}" type="parTrans" cxnId="{2C4C2719-55E0-4EF9-99E5-AFF2715E72C9}">
      <dgm:prSet/>
      <dgm:spPr/>
      <dgm:t>
        <a:bodyPr/>
        <a:lstStyle/>
        <a:p>
          <a:endParaRPr lang="pt-BR"/>
        </a:p>
      </dgm:t>
    </dgm:pt>
    <dgm:pt modelId="{82C3BDE7-8420-4E45-924A-215146F02D83}" type="sibTrans" cxnId="{2C4C2719-55E0-4EF9-99E5-AFF2715E72C9}">
      <dgm:prSet/>
      <dgm:spPr/>
      <dgm:t>
        <a:bodyPr/>
        <a:lstStyle/>
        <a:p>
          <a:endParaRPr lang="pt-BR"/>
        </a:p>
      </dgm:t>
    </dgm:pt>
    <dgm:pt modelId="{0831FBF1-F0FB-4C15-8112-A037574F84D6}" type="pres">
      <dgm:prSet presAssocID="{97A0059B-D88A-4D94-9635-A441E5668104}" presName="diagram" presStyleCnt="0">
        <dgm:presLayoutVars>
          <dgm:dir/>
          <dgm:resizeHandles val="exact"/>
        </dgm:presLayoutVars>
      </dgm:prSet>
      <dgm:spPr/>
    </dgm:pt>
    <dgm:pt modelId="{8E45E70A-8647-4EB3-BB3E-702DD99D6F52}" type="pres">
      <dgm:prSet presAssocID="{133FDE66-F744-4F06-B913-6A7AE65D4C90}" presName="node" presStyleLbl="node1" presStyleIdx="0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6EEB7647-0AB7-45EF-B7D2-7D6E94E1C8BF}" type="pres">
      <dgm:prSet presAssocID="{9E12D659-6E16-4C97-A37F-7C05AEEFABEF}" presName="sibTrans" presStyleCnt="0"/>
      <dgm:spPr/>
    </dgm:pt>
    <dgm:pt modelId="{31A9F1CA-AE4D-46CF-B7DE-0096DFF989F8}" type="pres">
      <dgm:prSet presAssocID="{08035354-C6CC-4901-86F9-21A9B3390CA9}" presName="node" presStyleLbl="node1" presStyleIdx="1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8FB7E68C-4580-4391-A4CD-2CF5FFBF7178}" type="pres">
      <dgm:prSet presAssocID="{E4538DB0-614D-4932-8001-911F36112B8D}" presName="sibTrans" presStyleCnt="0"/>
      <dgm:spPr/>
    </dgm:pt>
    <dgm:pt modelId="{035E3262-29BF-4FDD-A27A-C5D55B4246E4}" type="pres">
      <dgm:prSet presAssocID="{3F222AF4-0521-4DAB-B402-38DC6AE5CBE3}" presName="node" presStyleLbl="node1" presStyleIdx="2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6E24BE6A-4BE1-4962-BEB0-E2D1158516D3}" type="pres">
      <dgm:prSet presAssocID="{0B46ED79-2738-49F5-80DD-28AEFD3B2CF8}" presName="sibTrans" presStyleCnt="0"/>
      <dgm:spPr/>
    </dgm:pt>
    <dgm:pt modelId="{46DEF98B-3ACF-48DF-AA3A-4A9D40497347}" type="pres">
      <dgm:prSet presAssocID="{8CA123EA-0238-4987-AE98-3578DD1D0BC7}" presName="node" presStyleLbl="node1" presStyleIdx="3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53C3740F-395A-49A6-85E3-0D36B4E12F75}" type="pres">
      <dgm:prSet presAssocID="{FD1A509A-914D-4B2B-AF8F-479F8E84C946}" presName="sibTrans" presStyleCnt="0"/>
      <dgm:spPr/>
    </dgm:pt>
    <dgm:pt modelId="{8A4F6B6E-5044-4984-A4AD-510B6B62FED4}" type="pres">
      <dgm:prSet presAssocID="{85470F70-3375-4957-8CDD-0AF3476E0E92}" presName="node" presStyleLbl="node1" presStyleIdx="4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22D22EAA-A440-420A-A9FD-750FEA5D8108}" type="pres">
      <dgm:prSet presAssocID="{49F853ED-1C41-4366-B5F6-FD4F23EC0C57}" presName="sibTrans" presStyleCnt="0"/>
      <dgm:spPr/>
    </dgm:pt>
    <dgm:pt modelId="{6984DEAB-8116-4D0F-9F6A-A37BC744D4AE}" type="pres">
      <dgm:prSet presAssocID="{DFE79207-6A2E-4E1E-A6FA-5CEEF5A0E233}" presName="node" presStyleLbl="node1" presStyleIdx="5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6624E88E-83DC-42A0-9D80-0D8F23E07E2C}" type="pres">
      <dgm:prSet presAssocID="{A0B57696-4063-48CF-A872-0F9E26BCE72A}" presName="sibTrans" presStyleCnt="0"/>
      <dgm:spPr/>
    </dgm:pt>
    <dgm:pt modelId="{2E8E3A47-EC1F-41E2-B773-2D84E1A26B43}" type="pres">
      <dgm:prSet presAssocID="{C98706D8-4AE1-47B5-A490-CC1E6655F791}" presName="node" presStyleLbl="node1" presStyleIdx="6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71E4CFB1-2708-4959-9D11-8F4C1614E9D4}" type="pres">
      <dgm:prSet presAssocID="{82C3BDE7-8420-4E45-924A-215146F02D83}" presName="sibTrans" presStyleCnt="0"/>
      <dgm:spPr/>
    </dgm:pt>
    <dgm:pt modelId="{93F88534-10F6-408B-AFD0-C9753C8A96F3}" type="pres">
      <dgm:prSet presAssocID="{EE4353DC-EC7A-437D-A5FA-6448D66D4519}" presName="node" presStyleLbl="node1" presStyleIdx="7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39FC8B15-B389-41AC-90C8-F8F3B1B09DD4}" type="pres">
      <dgm:prSet presAssocID="{CB46D594-C293-4031-B594-C5BDE3D2F94A}" presName="sibTrans" presStyleCnt="0"/>
      <dgm:spPr/>
    </dgm:pt>
    <dgm:pt modelId="{269F3C97-BD4D-4CA6-93FE-213883E75D08}" type="pres">
      <dgm:prSet presAssocID="{969EAD78-ED29-4955-87EC-A532D85D1686}" presName="node" presStyleLbl="node1" presStyleIdx="8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E8259291-B3AE-48B1-AEC8-8C0C31CBE59A}" type="pres">
      <dgm:prSet presAssocID="{AD432EED-9510-4B61-8108-4B7B32771DD5}" presName="sibTrans" presStyleCnt="0"/>
      <dgm:spPr/>
    </dgm:pt>
    <dgm:pt modelId="{190B98A7-26AB-4BB2-ACA2-AFECFF011433}" type="pres">
      <dgm:prSet presAssocID="{ACD09581-93D9-4662-B265-70A84A0B0A8B}" presName="node" presStyleLbl="node1" presStyleIdx="9" presStyleCnt="1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C4C2719-55E0-4EF9-99E5-AFF2715E72C9}" srcId="{97A0059B-D88A-4D94-9635-A441E5668104}" destId="{C98706D8-4AE1-47B5-A490-CC1E6655F791}" srcOrd="6" destOrd="0" parTransId="{4E39EB4A-7FC6-4A98-BECC-55FE83C208FE}" sibTransId="{82C3BDE7-8420-4E45-924A-215146F02D83}"/>
    <dgm:cxn modelId="{0310BB29-09C8-4C7F-B0FC-4BCFFB974812}" srcId="{97A0059B-D88A-4D94-9635-A441E5668104}" destId="{8CA123EA-0238-4987-AE98-3578DD1D0BC7}" srcOrd="3" destOrd="0" parTransId="{52345562-A882-4880-B335-39A85A27771F}" sibTransId="{FD1A509A-914D-4B2B-AF8F-479F8E84C946}"/>
    <dgm:cxn modelId="{7A465036-660D-40F3-957E-772FCB552581}" srcId="{97A0059B-D88A-4D94-9635-A441E5668104}" destId="{ACD09581-93D9-4662-B265-70A84A0B0A8B}" srcOrd="9" destOrd="0" parTransId="{39CA009D-6673-4B9B-BA88-18EFF39F0E78}" sibTransId="{C3B35861-ADB0-4EC6-A15F-AE15EF6DE56C}"/>
    <dgm:cxn modelId="{EB868C45-105E-4843-A98D-D1B471CBC2FA}" type="presOf" srcId="{DFE79207-6A2E-4E1E-A6FA-5CEEF5A0E233}" destId="{6984DEAB-8116-4D0F-9F6A-A37BC744D4AE}" srcOrd="0" destOrd="0" presId="urn:microsoft.com/office/officeart/2005/8/layout/default"/>
    <dgm:cxn modelId="{8A72B866-32A5-40CB-8B24-28A51E54C976}" type="presOf" srcId="{969EAD78-ED29-4955-87EC-A532D85D1686}" destId="{269F3C97-BD4D-4CA6-93FE-213883E75D08}" srcOrd="0" destOrd="0" presId="urn:microsoft.com/office/officeart/2005/8/layout/default"/>
    <dgm:cxn modelId="{DC8AA847-86CE-48AA-A167-652236666E0B}" type="presOf" srcId="{EE4353DC-EC7A-437D-A5FA-6448D66D4519}" destId="{93F88534-10F6-408B-AFD0-C9753C8A96F3}" srcOrd="0" destOrd="0" presId="urn:microsoft.com/office/officeart/2005/8/layout/default"/>
    <dgm:cxn modelId="{6B64336C-2735-422F-B650-0738636F251A}" srcId="{97A0059B-D88A-4D94-9635-A441E5668104}" destId="{DFE79207-6A2E-4E1E-A6FA-5CEEF5A0E233}" srcOrd="5" destOrd="0" parTransId="{EFAB8109-CBE2-4703-8C2C-0828F596447E}" sibTransId="{A0B57696-4063-48CF-A872-0F9E26BCE72A}"/>
    <dgm:cxn modelId="{7A6E206D-2AA6-4079-A7BB-6B181EFB816A}" srcId="{97A0059B-D88A-4D94-9635-A441E5668104}" destId="{85470F70-3375-4957-8CDD-0AF3476E0E92}" srcOrd="4" destOrd="0" parTransId="{10864B73-37E8-4465-960B-EE0AE8E96536}" sibTransId="{49F853ED-1C41-4366-B5F6-FD4F23EC0C57}"/>
    <dgm:cxn modelId="{8F15056E-8864-4EBF-8E34-E6BA21C94EFA}" srcId="{97A0059B-D88A-4D94-9635-A441E5668104}" destId="{EE4353DC-EC7A-437D-A5FA-6448D66D4519}" srcOrd="7" destOrd="0" parTransId="{0840E733-390C-4E71-9646-8A4C1E4D3120}" sibTransId="{CB46D594-C293-4031-B594-C5BDE3D2F94A}"/>
    <dgm:cxn modelId="{AD7BCC59-50A3-4469-A241-7583B5715030}" type="presOf" srcId="{08035354-C6CC-4901-86F9-21A9B3390CA9}" destId="{31A9F1CA-AE4D-46CF-B7DE-0096DFF989F8}" srcOrd="0" destOrd="0" presId="urn:microsoft.com/office/officeart/2005/8/layout/default"/>
    <dgm:cxn modelId="{8ACF897A-9210-40CF-865C-2CF4CE3FC52C}" type="presOf" srcId="{ACD09581-93D9-4662-B265-70A84A0B0A8B}" destId="{190B98A7-26AB-4BB2-ACA2-AFECFF011433}" srcOrd="0" destOrd="0" presId="urn:microsoft.com/office/officeart/2005/8/layout/default"/>
    <dgm:cxn modelId="{3B251383-3060-424C-A8E3-AC5106527CA6}" type="presOf" srcId="{133FDE66-F744-4F06-B913-6A7AE65D4C90}" destId="{8E45E70A-8647-4EB3-BB3E-702DD99D6F52}" srcOrd="0" destOrd="0" presId="urn:microsoft.com/office/officeart/2005/8/layout/default"/>
    <dgm:cxn modelId="{03E99983-7242-479F-9559-CA42F14D60AC}" srcId="{97A0059B-D88A-4D94-9635-A441E5668104}" destId="{969EAD78-ED29-4955-87EC-A532D85D1686}" srcOrd="8" destOrd="0" parTransId="{64D3F2A5-56B5-45B3-971C-1DFA4B5632C9}" sibTransId="{AD432EED-9510-4B61-8108-4B7B32771DD5}"/>
    <dgm:cxn modelId="{B691F487-3751-4F8E-B3A9-9F665514BBB3}" type="presOf" srcId="{8CA123EA-0238-4987-AE98-3578DD1D0BC7}" destId="{46DEF98B-3ACF-48DF-AA3A-4A9D40497347}" srcOrd="0" destOrd="0" presId="urn:microsoft.com/office/officeart/2005/8/layout/default"/>
    <dgm:cxn modelId="{41FA7693-47B7-4F09-BE90-B00D4119C72C}" type="presOf" srcId="{3F222AF4-0521-4DAB-B402-38DC6AE5CBE3}" destId="{035E3262-29BF-4FDD-A27A-C5D55B4246E4}" srcOrd="0" destOrd="0" presId="urn:microsoft.com/office/officeart/2005/8/layout/default"/>
    <dgm:cxn modelId="{D58169B1-EF05-459A-836C-66DD0A9E1441}" type="presOf" srcId="{97A0059B-D88A-4D94-9635-A441E5668104}" destId="{0831FBF1-F0FB-4C15-8112-A037574F84D6}" srcOrd="0" destOrd="0" presId="urn:microsoft.com/office/officeart/2005/8/layout/default"/>
    <dgm:cxn modelId="{1D0D5EBC-4BF8-47A2-B244-9E9B27250E5F}" srcId="{97A0059B-D88A-4D94-9635-A441E5668104}" destId="{133FDE66-F744-4F06-B913-6A7AE65D4C90}" srcOrd="0" destOrd="0" parTransId="{DED7FE03-B1CB-46F6-9A9B-9DC12AB1DE19}" sibTransId="{9E12D659-6E16-4C97-A37F-7C05AEEFABEF}"/>
    <dgm:cxn modelId="{C3A399D1-EF98-4F34-9C82-9DA0A7B7B23D}" srcId="{97A0059B-D88A-4D94-9635-A441E5668104}" destId="{3F222AF4-0521-4DAB-B402-38DC6AE5CBE3}" srcOrd="2" destOrd="0" parTransId="{6A59A760-281C-4D5F-B968-BD7EC9557DE1}" sibTransId="{0B46ED79-2738-49F5-80DD-28AEFD3B2CF8}"/>
    <dgm:cxn modelId="{FB8AF3DD-F1FE-4689-A7A6-A168EB5EF74A}" type="presOf" srcId="{C98706D8-4AE1-47B5-A490-CC1E6655F791}" destId="{2E8E3A47-EC1F-41E2-B773-2D84E1A26B43}" srcOrd="0" destOrd="0" presId="urn:microsoft.com/office/officeart/2005/8/layout/default"/>
    <dgm:cxn modelId="{AA3C5ADE-8F79-488D-9052-844187D53B4B}" srcId="{97A0059B-D88A-4D94-9635-A441E5668104}" destId="{08035354-C6CC-4901-86F9-21A9B3390CA9}" srcOrd="1" destOrd="0" parTransId="{986648B4-D413-458C-BFD3-511A6F2AF837}" sibTransId="{E4538DB0-614D-4932-8001-911F36112B8D}"/>
    <dgm:cxn modelId="{AFE271F0-85F5-4075-8006-7CCB92BBAE97}" type="presOf" srcId="{85470F70-3375-4957-8CDD-0AF3476E0E92}" destId="{8A4F6B6E-5044-4984-A4AD-510B6B62FED4}" srcOrd="0" destOrd="0" presId="urn:microsoft.com/office/officeart/2005/8/layout/default"/>
    <dgm:cxn modelId="{26F5E40A-4848-4697-865C-F8A35880257B}" type="presParOf" srcId="{0831FBF1-F0FB-4C15-8112-A037574F84D6}" destId="{8E45E70A-8647-4EB3-BB3E-702DD99D6F52}" srcOrd="0" destOrd="0" presId="urn:microsoft.com/office/officeart/2005/8/layout/default"/>
    <dgm:cxn modelId="{B17D8117-4201-4E9E-9A4B-BC16EDD17BFA}" type="presParOf" srcId="{0831FBF1-F0FB-4C15-8112-A037574F84D6}" destId="{6EEB7647-0AB7-45EF-B7D2-7D6E94E1C8BF}" srcOrd="1" destOrd="0" presId="urn:microsoft.com/office/officeart/2005/8/layout/default"/>
    <dgm:cxn modelId="{015929D1-708B-498A-B140-ADB3DA2F5845}" type="presParOf" srcId="{0831FBF1-F0FB-4C15-8112-A037574F84D6}" destId="{31A9F1CA-AE4D-46CF-B7DE-0096DFF989F8}" srcOrd="2" destOrd="0" presId="urn:microsoft.com/office/officeart/2005/8/layout/default"/>
    <dgm:cxn modelId="{1E36C532-5CA6-4A47-AD62-9148321617A6}" type="presParOf" srcId="{0831FBF1-F0FB-4C15-8112-A037574F84D6}" destId="{8FB7E68C-4580-4391-A4CD-2CF5FFBF7178}" srcOrd="3" destOrd="0" presId="urn:microsoft.com/office/officeart/2005/8/layout/default"/>
    <dgm:cxn modelId="{DCA21DA3-0E51-48C5-ACC0-F5B0B2EE14AD}" type="presParOf" srcId="{0831FBF1-F0FB-4C15-8112-A037574F84D6}" destId="{035E3262-29BF-4FDD-A27A-C5D55B4246E4}" srcOrd="4" destOrd="0" presId="urn:microsoft.com/office/officeart/2005/8/layout/default"/>
    <dgm:cxn modelId="{D97B6ECD-DD01-4192-B34F-6479371C9DEC}" type="presParOf" srcId="{0831FBF1-F0FB-4C15-8112-A037574F84D6}" destId="{6E24BE6A-4BE1-4962-BEB0-E2D1158516D3}" srcOrd="5" destOrd="0" presId="urn:microsoft.com/office/officeart/2005/8/layout/default"/>
    <dgm:cxn modelId="{E8CBB069-6195-4E36-AF2E-B6FF986D6A8B}" type="presParOf" srcId="{0831FBF1-F0FB-4C15-8112-A037574F84D6}" destId="{46DEF98B-3ACF-48DF-AA3A-4A9D40497347}" srcOrd="6" destOrd="0" presId="urn:microsoft.com/office/officeart/2005/8/layout/default"/>
    <dgm:cxn modelId="{251E46BB-DFF8-4031-B79D-1B2E21C47255}" type="presParOf" srcId="{0831FBF1-F0FB-4C15-8112-A037574F84D6}" destId="{53C3740F-395A-49A6-85E3-0D36B4E12F75}" srcOrd="7" destOrd="0" presId="urn:microsoft.com/office/officeart/2005/8/layout/default"/>
    <dgm:cxn modelId="{2CC1BBB4-8D83-4C64-9675-84F38DBDEAFC}" type="presParOf" srcId="{0831FBF1-F0FB-4C15-8112-A037574F84D6}" destId="{8A4F6B6E-5044-4984-A4AD-510B6B62FED4}" srcOrd="8" destOrd="0" presId="urn:microsoft.com/office/officeart/2005/8/layout/default"/>
    <dgm:cxn modelId="{568F7817-0C09-44AE-9D4E-DE26DB5F65A8}" type="presParOf" srcId="{0831FBF1-F0FB-4C15-8112-A037574F84D6}" destId="{22D22EAA-A440-420A-A9FD-750FEA5D8108}" srcOrd="9" destOrd="0" presId="urn:microsoft.com/office/officeart/2005/8/layout/default"/>
    <dgm:cxn modelId="{2530F0B3-4230-4A66-842E-67BEE50FF7CA}" type="presParOf" srcId="{0831FBF1-F0FB-4C15-8112-A037574F84D6}" destId="{6984DEAB-8116-4D0F-9F6A-A37BC744D4AE}" srcOrd="10" destOrd="0" presId="urn:microsoft.com/office/officeart/2005/8/layout/default"/>
    <dgm:cxn modelId="{E30D7748-6EFC-4994-BB46-0512E9651159}" type="presParOf" srcId="{0831FBF1-F0FB-4C15-8112-A037574F84D6}" destId="{6624E88E-83DC-42A0-9D80-0D8F23E07E2C}" srcOrd="11" destOrd="0" presId="urn:microsoft.com/office/officeart/2005/8/layout/default"/>
    <dgm:cxn modelId="{AF3362A8-7754-4BBF-B0F5-327C9035DEE1}" type="presParOf" srcId="{0831FBF1-F0FB-4C15-8112-A037574F84D6}" destId="{2E8E3A47-EC1F-41E2-B773-2D84E1A26B43}" srcOrd="12" destOrd="0" presId="urn:microsoft.com/office/officeart/2005/8/layout/default"/>
    <dgm:cxn modelId="{DC73215E-8EA9-4017-9DF5-A8BBCB9AFDBC}" type="presParOf" srcId="{0831FBF1-F0FB-4C15-8112-A037574F84D6}" destId="{71E4CFB1-2708-4959-9D11-8F4C1614E9D4}" srcOrd="13" destOrd="0" presId="urn:microsoft.com/office/officeart/2005/8/layout/default"/>
    <dgm:cxn modelId="{3A5C3B76-97B8-429E-8DC6-4DE3A32B89A5}" type="presParOf" srcId="{0831FBF1-F0FB-4C15-8112-A037574F84D6}" destId="{93F88534-10F6-408B-AFD0-C9753C8A96F3}" srcOrd="14" destOrd="0" presId="urn:microsoft.com/office/officeart/2005/8/layout/default"/>
    <dgm:cxn modelId="{51604A00-88CA-438D-8210-96429749F69A}" type="presParOf" srcId="{0831FBF1-F0FB-4C15-8112-A037574F84D6}" destId="{39FC8B15-B389-41AC-90C8-F8F3B1B09DD4}" srcOrd="15" destOrd="0" presId="urn:microsoft.com/office/officeart/2005/8/layout/default"/>
    <dgm:cxn modelId="{0EEEB179-6678-466A-BA04-CB77930B8ED0}" type="presParOf" srcId="{0831FBF1-F0FB-4C15-8112-A037574F84D6}" destId="{269F3C97-BD4D-4CA6-93FE-213883E75D08}" srcOrd="16" destOrd="0" presId="urn:microsoft.com/office/officeart/2005/8/layout/default"/>
    <dgm:cxn modelId="{9A1B3FB4-FCD2-48AD-93A6-A5CF136FE979}" type="presParOf" srcId="{0831FBF1-F0FB-4C15-8112-A037574F84D6}" destId="{E8259291-B3AE-48B1-AEC8-8C0C31CBE59A}" srcOrd="17" destOrd="0" presId="urn:microsoft.com/office/officeart/2005/8/layout/default"/>
    <dgm:cxn modelId="{A43020C9-2377-4205-9B97-3CF43D133653}" type="presParOf" srcId="{0831FBF1-F0FB-4C15-8112-A037574F84D6}" destId="{190B98A7-26AB-4BB2-ACA2-AFECFF01143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70CCC-FEC7-470C-A7A9-9F307188FDB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D8CFF80-D4A6-4ABD-9278-7B93A869CA69}">
      <dgm:prSet custT="1"/>
      <dgm:spPr/>
      <dgm:t>
        <a:bodyPr/>
        <a:lstStyle/>
        <a:p>
          <a:pPr>
            <a:buNone/>
          </a:pPr>
          <a:r>
            <a:rPr lang="pt-BR" sz="2000" b="1" dirty="0"/>
            <a:t>2018 – Grupo de Trabalho inicial</a:t>
          </a:r>
          <a:endParaRPr lang="pt-BR" sz="2000" dirty="0"/>
        </a:p>
      </dgm:t>
    </dgm:pt>
    <dgm:pt modelId="{618C0DFB-1C92-4CB7-809E-F7F5DF72929A}" type="parTrans" cxnId="{D5306392-9DF4-4BAB-B87D-EA7B9E8D2736}">
      <dgm:prSet/>
      <dgm:spPr/>
      <dgm:t>
        <a:bodyPr/>
        <a:lstStyle/>
        <a:p>
          <a:endParaRPr lang="pt-BR"/>
        </a:p>
      </dgm:t>
    </dgm:pt>
    <dgm:pt modelId="{3E02E301-B337-423C-A199-6C9A1888AF1B}" type="sibTrans" cxnId="{D5306392-9DF4-4BAB-B87D-EA7B9E8D2736}">
      <dgm:prSet/>
      <dgm:spPr/>
      <dgm:t>
        <a:bodyPr/>
        <a:lstStyle/>
        <a:p>
          <a:endParaRPr lang="pt-BR"/>
        </a:p>
      </dgm:t>
    </dgm:pt>
    <dgm:pt modelId="{C56389F1-0C98-42C7-A4FF-EC2247C6BD3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 dirty="0"/>
            <a:t>21 maio 2018</a:t>
          </a:r>
          <a:r>
            <a:rPr lang="pt-BR" sz="1800" dirty="0"/>
            <a:t> – 1ª</a:t>
          </a:r>
        </a:p>
      </dgm:t>
    </dgm:pt>
    <dgm:pt modelId="{18305B22-433A-4915-963E-7478F9D9BD30}" type="parTrans" cxnId="{415EBF25-D511-4212-B47B-A77432FD73DD}">
      <dgm:prSet/>
      <dgm:spPr/>
      <dgm:t>
        <a:bodyPr/>
        <a:lstStyle/>
        <a:p>
          <a:endParaRPr lang="pt-BR"/>
        </a:p>
      </dgm:t>
    </dgm:pt>
    <dgm:pt modelId="{F66E3FF5-B9AC-45D7-B202-E3D6274FA72F}" type="sibTrans" cxnId="{415EBF25-D511-4212-B47B-A77432FD73DD}">
      <dgm:prSet/>
      <dgm:spPr/>
      <dgm:t>
        <a:bodyPr/>
        <a:lstStyle/>
        <a:p>
          <a:endParaRPr lang="pt-BR"/>
        </a:p>
      </dgm:t>
    </dgm:pt>
    <dgm:pt modelId="{87B676EC-37A3-4A1F-B889-26BB4E47CA3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 dirty="0"/>
            <a:t>23–24 julho 2018</a:t>
          </a:r>
          <a:r>
            <a:rPr lang="pt-BR" sz="1800" dirty="0"/>
            <a:t> – 2ª</a:t>
          </a:r>
        </a:p>
      </dgm:t>
    </dgm:pt>
    <dgm:pt modelId="{EDC5CE11-1F65-47D1-B3CB-317E0402006D}" type="parTrans" cxnId="{B53F8168-3DC7-47EB-A6C0-EE429A5A233F}">
      <dgm:prSet/>
      <dgm:spPr/>
      <dgm:t>
        <a:bodyPr/>
        <a:lstStyle/>
        <a:p>
          <a:endParaRPr lang="pt-BR"/>
        </a:p>
      </dgm:t>
    </dgm:pt>
    <dgm:pt modelId="{4592992B-9341-4C2A-B464-F9B3C53ECA17}" type="sibTrans" cxnId="{B53F8168-3DC7-47EB-A6C0-EE429A5A233F}">
      <dgm:prSet/>
      <dgm:spPr/>
      <dgm:t>
        <a:bodyPr/>
        <a:lstStyle/>
        <a:p>
          <a:endParaRPr lang="pt-BR"/>
        </a:p>
      </dgm:t>
    </dgm:pt>
    <dgm:pt modelId="{5522877C-50C7-42FC-9F4E-FAEC4F519FB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 dirty="0"/>
            <a:t>23–24 agosto 2018</a:t>
          </a:r>
          <a:r>
            <a:rPr lang="pt-BR" sz="1800" dirty="0"/>
            <a:t> – 3ª</a:t>
          </a:r>
        </a:p>
      </dgm:t>
    </dgm:pt>
    <dgm:pt modelId="{E44FAA54-418E-4667-8122-E60C408DD179}" type="parTrans" cxnId="{0762A863-9FDD-4A0C-B912-2B45B3B74F09}">
      <dgm:prSet/>
      <dgm:spPr/>
      <dgm:t>
        <a:bodyPr/>
        <a:lstStyle/>
        <a:p>
          <a:endParaRPr lang="pt-BR"/>
        </a:p>
      </dgm:t>
    </dgm:pt>
    <dgm:pt modelId="{20E06942-54BD-4EE7-8070-DAB869C781DB}" type="sibTrans" cxnId="{0762A863-9FDD-4A0C-B912-2B45B3B74F09}">
      <dgm:prSet/>
      <dgm:spPr/>
      <dgm:t>
        <a:bodyPr/>
        <a:lstStyle/>
        <a:p>
          <a:endParaRPr lang="pt-BR"/>
        </a:p>
      </dgm:t>
    </dgm:pt>
    <dgm:pt modelId="{7720476A-F566-4C38-86FF-B4FF4C513C9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 dirty="0"/>
            <a:t>24 setembro 2018</a:t>
          </a:r>
          <a:r>
            <a:rPr lang="pt-BR" sz="1800" dirty="0"/>
            <a:t> – 4ª</a:t>
          </a:r>
        </a:p>
      </dgm:t>
    </dgm:pt>
    <dgm:pt modelId="{AEC4E975-BCD6-4DC6-A92C-DBE68F036A86}" type="parTrans" cxnId="{EF5D6D9D-BBCD-43AF-A918-CE72E0CF98EE}">
      <dgm:prSet/>
      <dgm:spPr/>
      <dgm:t>
        <a:bodyPr/>
        <a:lstStyle/>
        <a:p>
          <a:endParaRPr lang="pt-BR"/>
        </a:p>
      </dgm:t>
    </dgm:pt>
    <dgm:pt modelId="{50F3105A-7175-4C6B-95B0-38A8526129A8}" type="sibTrans" cxnId="{EF5D6D9D-BBCD-43AF-A918-CE72E0CF98EE}">
      <dgm:prSet/>
      <dgm:spPr/>
      <dgm:t>
        <a:bodyPr/>
        <a:lstStyle/>
        <a:p>
          <a:endParaRPr lang="pt-BR"/>
        </a:p>
      </dgm:t>
    </dgm:pt>
    <dgm:pt modelId="{CFCF3C97-CD64-4F98-9B84-DD603BE3F2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 dirty="0"/>
            <a:t>06 dezembro 2018</a:t>
          </a:r>
          <a:r>
            <a:rPr lang="pt-BR" sz="1800" dirty="0"/>
            <a:t> – 5ª</a:t>
          </a:r>
        </a:p>
      </dgm:t>
    </dgm:pt>
    <dgm:pt modelId="{5A550019-D00B-4BEC-A9C1-1E025C6EC7BE}" type="parTrans" cxnId="{F4BC6F00-5E5E-45E9-89DB-78D7ABF3F943}">
      <dgm:prSet/>
      <dgm:spPr/>
      <dgm:t>
        <a:bodyPr/>
        <a:lstStyle/>
        <a:p>
          <a:endParaRPr lang="pt-BR"/>
        </a:p>
      </dgm:t>
    </dgm:pt>
    <dgm:pt modelId="{03627A7D-E32E-4273-B0B8-9DA2B77A1E81}" type="sibTrans" cxnId="{F4BC6F00-5E5E-45E9-89DB-78D7ABF3F943}">
      <dgm:prSet/>
      <dgm:spPr/>
      <dgm:t>
        <a:bodyPr/>
        <a:lstStyle/>
        <a:p>
          <a:endParaRPr lang="pt-BR"/>
        </a:p>
      </dgm:t>
    </dgm:pt>
    <dgm:pt modelId="{56F3AF1B-CCFD-43E2-990C-713F22D03F6B}">
      <dgm:prSet custT="1"/>
      <dgm:spPr/>
      <dgm:t>
        <a:bodyPr/>
        <a:lstStyle/>
        <a:p>
          <a:pPr>
            <a:buNone/>
          </a:pPr>
          <a:r>
            <a:rPr lang="pt-BR" sz="2000" b="1" dirty="0"/>
            <a:t>2024–2025 – Retomada do GT RoHS</a:t>
          </a:r>
          <a:endParaRPr lang="pt-BR" sz="2000" dirty="0"/>
        </a:p>
      </dgm:t>
    </dgm:pt>
    <dgm:pt modelId="{CD4A2297-CC6E-4297-8996-FED29B8325BF}" type="parTrans" cxnId="{A27B6485-9182-490C-949A-678BADDACE4D}">
      <dgm:prSet/>
      <dgm:spPr/>
      <dgm:t>
        <a:bodyPr/>
        <a:lstStyle/>
        <a:p>
          <a:endParaRPr lang="pt-BR"/>
        </a:p>
      </dgm:t>
    </dgm:pt>
    <dgm:pt modelId="{ED616089-68B5-4DCA-89E6-0D6FAF971141}" type="sibTrans" cxnId="{A27B6485-9182-490C-949A-678BADDACE4D}">
      <dgm:prSet/>
      <dgm:spPr/>
      <dgm:t>
        <a:bodyPr/>
        <a:lstStyle/>
        <a:p>
          <a:endParaRPr lang="pt-BR"/>
        </a:p>
      </dgm:t>
    </dgm:pt>
    <dgm:pt modelId="{F0321B31-F11F-4BD6-A884-2A3BD372B822}" type="pres">
      <dgm:prSet presAssocID="{18C70CCC-FEC7-470C-A7A9-9F307188FDB0}" presName="Name0" presStyleCnt="0">
        <dgm:presLayoutVars>
          <dgm:dir/>
          <dgm:animLvl val="lvl"/>
          <dgm:resizeHandles val="exact"/>
        </dgm:presLayoutVars>
      </dgm:prSet>
      <dgm:spPr/>
    </dgm:pt>
    <dgm:pt modelId="{DE3A1D16-F3E4-49D7-A797-A7284E924E6A}" type="pres">
      <dgm:prSet presAssocID="{9D8CFF80-D4A6-4ABD-9278-7B93A869CA69}" presName="composite" presStyleCnt="0"/>
      <dgm:spPr/>
    </dgm:pt>
    <dgm:pt modelId="{32D158B0-29B2-4067-A8FC-603B2FB4531D}" type="pres">
      <dgm:prSet presAssocID="{9D8CFF80-D4A6-4ABD-9278-7B93A869CA69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681236F-7ADD-4B37-9C9E-6E030BE90DED}" type="pres">
      <dgm:prSet presAssocID="{9D8CFF80-D4A6-4ABD-9278-7B93A869CA69}" presName="desTx" presStyleLbl="revTx" presStyleIdx="0" presStyleCnt="1">
        <dgm:presLayoutVars>
          <dgm:bulletEnabled val="1"/>
        </dgm:presLayoutVars>
      </dgm:prSet>
      <dgm:spPr/>
    </dgm:pt>
    <dgm:pt modelId="{F1FE719B-6FFC-47B9-B09D-AE35E763AD1B}" type="pres">
      <dgm:prSet presAssocID="{3E02E301-B337-423C-A199-6C9A1888AF1B}" presName="space" presStyleCnt="0"/>
      <dgm:spPr/>
    </dgm:pt>
    <dgm:pt modelId="{A6A3D316-0E3D-4C02-A225-362D9E5CCA48}" type="pres">
      <dgm:prSet presAssocID="{56F3AF1B-CCFD-43E2-990C-713F22D03F6B}" presName="composite" presStyleCnt="0"/>
      <dgm:spPr/>
    </dgm:pt>
    <dgm:pt modelId="{868F5010-F39D-4389-AA30-E969A1ADC9A1}" type="pres">
      <dgm:prSet presAssocID="{56F3AF1B-CCFD-43E2-990C-713F22D03F6B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61199F71-94B2-4082-BF11-1AFC93BBE2AC}" type="pres">
      <dgm:prSet presAssocID="{56F3AF1B-CCFD-43E2-990C-713F22D03F6B}" presName="desTx" presStyleLbl="revTx" presStyleIdx="0" presStyleCnt="1">
        <dgm:presLayoutVars>
          <dgm:bulletEnabled val="1"/>
        </dgm:presLayoutVars>
      </dgm:prSet>
      <dgm:spPr/>
    </dgm:pt>
  </dgm:ptLst>
  <dgm:cxnLst>
    <dgm:cxn modelId="{F4BC6F00-5E5E-45E9-89DB-78D7ABF3F943}" srcId="{9D8CFF80-D4A6-4ABD-9278-7B93A869CA69}" destId="{CFCF3C97-CD64-4F98-9B84-DD603BE3F2F6}" srcOrd="4" destOrd="0" parTransId="{5A550019-D00B-4BEC-A9C1-1E025C6EC7BE}" sibTransId="{03627A7D-E32E-4273-B0B8-9DA2B77A1E81}"/>
    <dgm:cxn modelId="{415EBF25-D511-4212-B47B-A77432FD73DD}" srcId="{9D8CFF80-D4A6-4ABD-9278-7B93A869CA69}" destId="{C56389F1-0C98-42C7-A4FF-EC2247C6BD3E}" srcOrd="0" destOrd="0" parTransId="{18305B22-433A-4915-963E-7478F9D9BD30}" sibTransId="{F66E3FF5-B9AC-45D7-B202-E3D6274FA72F}"/>
    <dgm:cxn modelId="{F525AA36-BF34-4D81-B91E-88D48E4723C3}" type="presOf" srcId="{CFCF3C97-CD64-4F98-9B84-DD603BE3F2F6}" destId="{6681236F-7ADD-4B37-9C9E-6E030BE90DED}" srcOrd="0" destOrd="4" presId="urn:microsoft.com/office/officeart/2005/8/layout/chevron1"/>
    <dgm:cxn modelId="{0762A863-9FDD-4A0C-B912-2B45B3B74F09}" srcId="{9D8CFF80-D4A6-4ABD-9278-7B93A869CA69}" destId="{5522877C-50C7-42FC-9F4E-FAEC4F519FBB}" srcOrd="2" destOrd="0" parTransId="{E44FAA54-418E-4667-8122-E60C408DD179}" sibTransId="{20E06942-54BD-4EE7-8070-DAB869C781DB}"/>
    <dgm:cxn modelId="{B53F8168-3DC7-47EB-A6C0-EE429A5A233F}" srcId="{9D8CFF80-D4A6-4ABD-9278-7B93A869CA69}" destId="{87B676EC-37A3-4A1F-B889-26BB4E47CA36}" srcOrd="1" destOrd="0" parTransId="{EDC5CE11-1F65-47D1-B3CB-317E0402006D}" sibTransId="{4592992B-9341-4C2A-B464-F9B3C53ECA17}"/>
    <dgm:cxn modelId="{B10F3A79-DB1F-4235-8F1F-A15E6E53AE96}" type="presOf" srcId="{9D8CFF80-D4A6-4ABD-9278-7B93A869CA69}" destId="{32D158B0-29B2-4067-A8FC-603B2FB4531D}" srcOrd="0" destOrd="0" presId="urn:microsoft.com/office/officeart/2005/8/layout/chevron1"/>
    <dgm:cxn modelId="{A27B6485-9182-490C-949A-678BADDACE4D}" srcId="{18C70CCC-FEC7-470C-A7A9-9F307188FDB0}" destId="{56F3AF1B-CCFD-43E2-990C-713F22D03F6B}" srcOrd="1" destOrd="0" parTransId="{CD4A2297-CC6E-4297-8996-FED29B8325BF}" sibTransId="{ED616089-68B5-4DCA-89E6-0D6FAF971141}"/>
    <dgm:cxn modelId="{E22A2A8C-FBFB-4F6A-9DC6-7EB5DE08F146}" type="presOf" srcId="{7720476A-F566-4C38-86FF-B4FF4C513C9D}" destId="{6681236F-7ADD-4B37-9C9E-6E030BE90DED}" srcOrd="0" destOrd="3" presId="urn:microsoft.com/office/officeart/2005/8/layout/chevron1"/>
    <dgm:cxn modelId="{D5306392-9DF4-4BAB-B87D-EA7B9E8D2736}" srcId="{18C70CCC-FEC7-470C-A7A9-9F307188FDB0}" destId="{9D8CFF80-D4A6-4ABD-9278-7B93A869CA69}" srcOrd="0" destOrd="0" parTransId="{618C0DFB-1C92-4CB7-809E-F7F5DF72929A}" sibTransId="{3E02E301-B337-423C-A199-6C9A1888AF1B}"/>
    <dgm:cxn modelId="{EF5D6D9D-BBCD-43AF-A918-CE72E0CF98EE}" srcId="{9D8CFF80-D4A6-4ABD-9278-7B93A869CA69}" destId="{7720476A-F566-4C38-86FF-B4FF4C513C9D}" srcOrd="3" destOrd="0" parTransId="{AEC4E975-BCD6-4DC6-A92C-DBE68F036A86}" sibTransId="{50F3105A-7175-4C6B-95B0-38A8526129A8}"/>
    <dgm:cxn modelId="{94ADD9B9-4E81-4496-B901-8A0C7DACDD10}" type="presOf" srcId="{87B676EC-37A3-4A1F-B889-26BB4E47CA36}" destId="{6681236F-7ADD-4B37-9C9E-6E030BE90DED}" srcOrd="0" destOrd="1" presId="urn:microsoft.com/office/officeart/2005/8/layout/chevron1"/>
    <dgm:cxn modelId="{30B661BB-EC28-45DE-A340-E132A742BBD6}" type="presOf" srcId="{5522877C-50C7-42FC-9F4E-FAEC4F519FBB}" destId="{6681236F-7ADD-4B37-9C9E-6E030BE90DED}" srcOrd="0" destOrd="2" presId="urn:microsoft.com/office/officeart/2005/8/layout/chevron1"/>
    <dgm:cxn modelId="{2EFCBEC3-1F3E-4147-8927-44B8F78BDD94}" type="presOf" srcId="{C56389F1-0C98-42C7-A4FF-EC2247C6BD3E}" destId="{6681236F-7ADD-4B37-9C9E-6E030BE90DED}" srcOrd="0" destOrd="0" presId="urn:microsoft.com/office/officeart/2005/8/layout/chevron1"/>
    <dgm:cxn modelId="{F08C1ADE-F9C1-4C87-A879-D728F24286BD}" type="presOf" srcId="{56F3AF1B-CCFD-43E2-990C-713F22D03F6B}" destId="{868F5010-F39D-4389-AA30-E969A1ADC9A1}" srcOrd="0" destOrd="0" presId="urn:microsoft.com/office/officeart/2005/8/layout/chevron1"/>
    <dgm:cxn modelId="{E37CB8E4-0E6F-448D-8B3D-14B84B01A649}" type="presOf" srcId="{18C70CCC-FEC7-470C-A7A9-9F307188FDB0}" destId="{F0321B31-F11F-4BD6-A884-2A3BD372B822}" srcOrd="0" destOrd="0" presId="urn:microsoft.com/office/officeart/2005/8/layout/chevron1"/>
    <dgm:cxn modelId="{FDE904AE-A30E-4ABC-9A33-644C2139B4B1}" type="presParOf" srcId="{F0321B31-F11F-4BD6-A884-2A3BD372B822}" destId="{DE3A1D16-F3E4-49D7-A797-A7284E924E6A}" srcOrd="0" destOrd="0" presId="urn:microsoft.com/office/officeart/2005/8/layout/chevron1"/>
    <dgm:cxn modelId="{5E24DC0E-2A36-4397-8739-B1775135A4F2}" type="presParOf" srcId="{DE3A1D16-F3E4-49D7-A797-A7284E924E6A}" destId="{32D158B0-29B2-4067-A8FC-603B2FB4531D}" srcOrd="0" destOrd="0" presId="urn:microsoft.com/office/officeart/2005/8/layout/chevron1"/>
    <dgm:cxn modelId="{30A07647-AF58-4000-B8E6-754F2788D575}" type="presParOf" srcId="{DE3A1D16-F3E4-49D7-A797-A7284E924E6A}" destId="{6681236F-7ADD-4B37-9C9E-6E030BE90DED}" srcOrd="1" destOrd="0" presId="urn:microsoft.com/office/officeart/2005/8/layout/chevron1"/>
    <dgm:cxn modelId="{3EA2CDA4-7FE7-485D-8AF4-4388AFE93D08}" type="presParOf" srcId="{F0321B31-F11F-4BD6-A884-2A3BD372B822}" destId="{F1FE719B-6FFC-47B9-B09D-AE35E763AD1B}" srcOrd="1" destOrd="0" presId="urn:microsoft.com/office/officeart/2005/8/layout/chevron1"/>
    <dgm:cxn modelId="{EC4E85F4-CAA2-4963-BB64-40D8F409BE81}" type="presParOf" srcId="{F0321B31-F11F-4BD6-A884-2A3BD372B822}" destId="{A6A3D316-0E3D-4C02-A225-362D9E5CCA48}" srcOrd="2" destOrd="0" presId="urn:microsoft.com/office/officeart/2005/8/layout/chevron1"/>
    <dgm:cxn modelId="{6F15A53C-66C9-4185-BE5F-A82C50F11049}" type="presParOf" srcId="{A6A3D316-0E3D-4C02-A225-362D9E5CCA48}" destId="{868F5010-F39D-4389-AA30-E969A1ADC9A1}" srcOrd="0" destOrd="0" presId="urn:microsoft.com/office/officeart/2005/8/layout/chevron1"/>
    <dgm:cxn modelId="{0455AA34-1EEE-4B3D-896F-CBC65264016C}" type="presParOf" srcId="{A6A3D316-0E3D-4C02-A225-362D9E5CCA48}" destId="{61199F71-94B2-4082-BF11-1AFC93BBE2A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9EC84-A0CF-4D13-BCB2-A3294825706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7081F73-D6A6-4406-8B2B-73288B459028}">
      <dgm:prSet custT="1"/>
      <dgm:spPr/>
      <dgm:t>
        <a:bodyPr/>
        <a:lstStyle/>
        <a:p>
          <a:r>
            <a:rPr lang="pt-BR" sz="1800" b="1" dirty="0"/>
            <a:t>CAPÍTULO I </a:t>
          </a:r>
          <a:r>
            <a:rPr lang="pt-BR" sz="1800" dirty="0"/>
            <a:t>– DISPOSIÇÕES GERAIS</a:t>
          </a:r>
          <a:r>
            <a:rPr lang="en-US" sz="1800" dirty="0"/>
            <a:t>​​</a:t>
          </a:r>
          <a:endParaRPr lang="pt-BR" sz="1800" dirty="0"/>
        </a:p>
      </dgm:t>
    </dgm:pt>
    <dgm:pt modelId="{C0693356-39B7-4FEE-8234-6C3A569EEBAA}" type="parTrans" cxnId="{B2CED69C-769D-4F48-98B9-C8281266F0DF}">
      <dgm:prSet/>
      <dgm:spPr/>
      <dgm:t>
        <a:bodyPr/>
        <a:lstStyle/>
        <a:p>
          <a:endParaRPr lang="pt-BR" sz="2800"/>
        </a:p>
      </dgm:t>
    </dgm:pt>
    <dgm:pt modelId="{FFCDD697-036F-43C0-8A53-A82B5B9E3481}" type="sibTrans" cxnId="{B2CED69C-769D-4F48-98B9-C8281266F0DF}">
      <dgm:prSet/>
      <dgm:spPr/>
      <dgm:t>
        <a:bodyPr/>
        <a:lstStyle/>
        <a:p>
          <a:endParaRPr lang="pt-BR" sz="2800"/>
        </a:p>
      </dgm:t>
    </dgm:pt>
    <dgm:pt modelId="{C0DDFF8F-4FBB-4BBC-9A60-9EEC08EEEE3E}">
      <dgm:prSet custT="1"/>
      <dgm:spPr/>
      <dgm:t>
        <a:bodyPr/>
        <a:lstStyle/>
        <a:p>
          <a:r>
            <a:rPr lang="pt-BR" sz="1800" b="1" dirty="0"/>
            <a:t>CAPÍTULO II </a:t>
          </a:r>
          <a:r>
            <a:rPr lang="pt-BR" sz="1800" dirty="0"/>
            <a:t>– RESTRIÇÕES E ISENÇÕES</a:t>
          </a:r>
          <a:r>
            <a:rPr lang="en-US" sz="1800" dirty="0"/>
            <a:t>​​</a:t>
          </a:r>
          <a:endParaRPr lang="pt-BR" sz="1800" dirty="0"/>
        </a:p>
      </dgm:t>
    </dgm:pt>
    <dgm:pt modelId="{63A73359-4907-44FD-9EB5-DD7F8D7D12D6}" type="parTrans" cxnId="{E80E62B2-14B2-42D3-8DC1-28EB78FB9050}">
      <dgm:prSet/>
      <dgm:spPr/>
      <dgm:t>
        <a:bodyPr/>
        <a:lstStyle/>
        <a:p>
          <a:endParaRPr lang="pt-BR" sz="2800"/>
        </a:p>
      </dgm:t>
    </dgm:pt>
    <dgm:pt modelId="{79985E24-FF58-450C-B43C-01065CB81E7E}" type="sibTrans" cxnId="{E80E62B2-14B2-42D3-8DC1-28EB78FB9050}">
      <dgm:prSet/>
      <dgm:spPr/>
      <dgm:t>
        <a:bodyPr/>
        <a:lstStyle/>
        <a:p>
          <a:endParaRPr lang="pt-BR" sz="2800"/>
        </a:p>
      </dgm:t>
    </dgm:pt>
    <dgm:pt modelId="{AEE9AA16-83D4-4353-9E1C-0F5A01F87606}">
      <dgm:prSet custT="1"/>
      <dgm:spPr/>
      <dgm:t>
        <a:bodyPr/>
        <a:lstStyle/>
        <a:p>
          <a:r>
            <a:rPr lang="pt-BR" sz="1800" b="1" dirty="0"/>
            <a:t>CAPÍTULO III </a:t>
          </a:r>
          <a:r>
            <a:rPr lang="pt-BR" sz="1800" dirty="0"/>
            <a:t>– CADASTRO E AUTODECLARAÇÃO DE CONFORMIDADE</a:t>
          </a:r>
          <a:r>
            <a:rPr lang="en-US" sz="1800" dirty="0"/>
            <a:t>​​</a:t>
          </a:r>
          <a:endParaRPr lang="pt-BR" sz="1800" dirty="0"/>
        </a:p>
      </dgm:t>
    </dgm:pt>
    <dgm:pt modelId="{26B9094D-CEAC-47CC-B19E-FF48D6918DD1}" type="parTrans" cxnId="{4486EFDD-BA9D-4070-BEDE-5952A14A67E7}">
      <dgm:prSet/>
      <dgm:spPr/>
      <dgm:t>
        <a:bodyPr/>
        <a:lstStyle/>
        <a:p>
          <a:endParaRPr lang="pt-BR" sz="2800"/>
        </a:p>
      </dgm:t>
    </dgm:pt>
    <dgm:pt modelId="{8AC4A755-0E6C-454B-A359-1A4E9175073D}" type="sibTrans" cxnId="{4486EFDD-BA9D-4070-BEDE-5952A14A67E7}">
      <dgm:prSet/>
      <dgm:spPr/>
      <dgm:t>
        <a:bodyPr/>
        <a:lstStyle/>
        <a:p>
          <a:endParaRPr lang="pt-BR" sz="2800"/>
        </a:p>
      </dgm:t>
    </dgm:pt>
    <dgm:pt modelId="{465C21A5-5DA0-4F57-88C7-228B95587D0D}">
      <dgm:prSet custT="1"/>
      <dgm:spPr/>
      <dgm:t>
        <a:bodyPr/>
        <a:lstStyle/>
        <a:p>
          <a:r>
            <a:rPr lang="pt-BR" sz="1800" b="1" dirty="0"/>
            <a:t>CAPÍTULO IV </a:t>
          </a:r>
          <a:r>
            <a:rPr lang="pt-BR" sz="1800" dirty="0"/>
            <a:t>– OBRIGAÇÕES DOS FABRICANTES, IMPORTADORES, DISTRIBUIDORES E COMERCIANTES</a:t>
          </a:r>
          <a:r>
            <a:rPr lang="en-US" sz="1800" dirty="0"/>
            <a:t>​​</a:t>
          </a:r>
          <a:endParaRPr lang="pt-BR" sz="1800" dirty="0"/>
        </a:p>
      </dgm:t>
    </dgm:pt>
    <dgm:pt modelId="{A76DA58D-9382-4BC6-9D90-58ABA575BB81}" type="parTrans" cxnId="{8B2E6424-07EB-41F7-932A-D53B53ABFA2C}">
      <dgm:prSet/>
      <dgm:spPr/>
      <dgm:t>
        <a:bodyPr/>
        <a:lstStyle/>
        <a:p>
          <a:endParaRPr lang="pt-BR" sz="2800"/>
        </a:p>
      </dgm:t>
    </dgm:pt>
    <dgm:pt modelId="{6CE655B6-4DAA-41CE-BAEF-B3CA32AA8A3A}" type="sibTrans" cxnId="{8B2E6424-07EB-41F7-932A-D53B53ABFA2C}">
      <dgm:prSet/>
      <dgm:spPr/>
      <dgm:t>
        <a:bodyPr/>
        <a:lstStyle/>
        <a:p>
          <a:endParaRPr lang="pt-BR" sz="2800"/>
        </a:p>
      </dgm:t>
    </dgm:pt>
    <dgm:pt modelId="{37E7B7F3-8ABE-4984-B437-8F67B7BBCE26}">
      <dgm:prSet custT="1"/>
      <dgm:spPr/>
      <dgm:t>
        <a:bodyPr/>
        <a:lstStyle/>
        <a:p>
          <a:r>
            <a:rPr lang="pt-BR" sz="1800" b="1" dirty="0"/>
            <a:t>CAPÍTULO V </a:t>
          </a:r>
          <a:r>
            <a:rPr lang="pt-BR" sz="1800" dirty="0"/>
            <a:t>– INFORMAÇÃO E COMUNICAÇÃO</a:t>
          </a:r>
          <a:r>
            <a:rPr lang="en-US" sz="1800" dirty="0"/>
            <a:t>​​</a:t>
          </a:r>
          <a:endParaRPr lang="pt-BR" sz="1800" dirty="0"/>
        </a:p>
      </dgm:t>
    </dgm:pt>
    <dgm:pt modelId="{218B22F3-2A38-4294-B3F8-ABE0CD53F1CC}" type="parTrans" cxnId="{3EFA0DF6-4E83-465A-AB80-3997C4BFE6AB}">
      <dgm:prSet/>
      <dgm:spPr/>
      <dgm:t>
        <a:bodyPr/>
        <a:lstStyle/>
        <a:p>
          <a:endParaRPr lang="pt-BR" sz="2800"/>
        </a:p>
      </dgm:t>
    </dgm:pt>
    <dgm:pt modelId="{0F1912A4-0576-459F-9CC7-33033A5D4DAE}" type="sibTrans" cxnId="{3EFA0DF6-4E83-465A-AB80-3997C4BFE6AB}">
      <dgm:prSet/>
      <dgm:spPr/>
      <dgm:t>
        <a:bodyPr/>
        <a:lstStyle/>
        <a:p>
          <a:endParaRPr lang="pt-BR" sz="2800"/>
        </a:p>
      </dgm:t>
    </dgm:pt>
    <dgm:pt modelId="{A9AA62CB-FFAA-4236-AD49-DBECC67C5C64}">
      <dgm:prSet custT="1"/>
      <dgm:spPr/>
      <dgm:t>
        <a:bodyPr/>
        <a:lstStyle/>
        <a:p>
          <a:r>
            <a:rPr lang="pt-BR" sz="1800" b="1" dirty="0"/>
            <a:t>CAPÍTULO VI </a:t>
          </a:r>
          <a:r>
            <a:rPr lang="pt-BR" sz="1800" dirty="0"/>
            <a:t>– FISCALIZAÇÃO</a:t>
          </a:r>
        </a:p>
      </dgm:t>
    </dgm:pt>
    <dgm:pt modelId="{A9716EA4-6C0E-4FE7-97FE-0DF440E5E486}" type="parTrans" cxnId="{293CAD81-F1B4-4F91-8BA5-C40F591F9BDD}">
      <dgm:prSet/>
      <dgm:spPr/>
      <dgm:t>
        <a:bodyPr/>
        <a:lstStyle/>
        <a:p>
          <a:endParaRPr lang="pt-BR" sz="2800"/>
        </a:p>
      </dgm:t>
    </dgm:pt>
    <dgm:pt modelId="{7E60D979-68AB-4B41-9C80-ACB0663C2D6E}" type="sibTrans" cxnId="{293CAD81-F1B4-4F91-8BA5-C40F591F9BDD}">
      <dgm:prSet/>
      <dgm:spPr/>
      <dgm:t>
        <a:bodyPr/>
        <a:lstStyle/>
        <a:p>
          <a:endParaRPr lang="pt-BR" sz="2800"/>
        </a:p>
      </dgm:t>
    </dgm:pt>
    <dgm:pt modelId="{2A860F1F-3786-4AA5-BFEC-49B5C13A5DE7}">
      <dgm:prSet custT="1"/>
      <dgm:spPr/>
      <dgm:t>
        <a:bodyPr/>
        <a:lstStyle/>
        <a:p>
          <a:r>
            <a:rPr lang="pt-BR" sz="1800" b="1" dirty="0"/>
            <a:t>CAPÍTULO VII </a:t>
          </a:r>
          <a:r>
            <a:rPr lang="pt-BR" sz="1800" dirty="0"/>
            <a:t>– DISPOSIÇÕES TRANSITÓRIAS E FINAIS</a:t>
          </a:r>
        </a:p>
      </dgm:t>
    </dgm:pt>
    <dgm:pt modelId="{9120446D-8BC8-4609-A257-EE1B8891D5C4}" type="parTrans" cxnId="{E4453EE9-0877-45B4-BF5A-E6ADD54FABF2}">
      <dgm:prSet/>
      <dgm:spPr/>
      <dgm:t>
        <a:bodyPr/>
        <a:lstStyle/>
        <a:p>
          <a:endParaRPr lang="pt-BR" sz="2800"/>
        </a:p>
      </dgm:t>
    </dgm:pt>
    <dgm:pt modelId="{563575E2-A8A3-410F-9D4F-E8E11498C9A7}" type="sibTrans" cxnId="{E4453EE9-0877-45B4-BF5A-E6ADD54FABF2}">
      <dgm:prSet/>
      <dgm:spPr/>
      <dgm:t>
        <a:bodyPr/>
        <a:lstStyle/>
        <a:p>
          <a:endParaRPr lang="pt-BR" sz="2800"/>
        </a:p>
      </dgm:t>
    </dgm:pt>
    <dgm:pt modelId="{26491186-4F27-4452-A7EE-E8BFA4A36B8B}">
      <dgm:prSet custT="1"/>
      <dgm:spPr/>
      <dgm:t>
        <a:bodyPr/>
        <a:lstStyle/>
        <a:p>
          <a:pPr>
            <a:buNone/>
          </a:pPr>
          <a:r>
            <a:rPr lang="pt-BR" sz="1800" b="0" i="0" dirty="0"/>
            <a:t>Estabelece o objetivo da norma, o campo de aplicação e as definições essenciais para a interpretação do regulamento.</a:t>
          </a:r>
          <a:endParaRPr lang="pt-BR" sz="1800" dirty="0"/>
        </a:p>
      </dgm:t>
    </dgm:pt>
    <dgm:pt modelId="{98030E3B-2DD9-4B5D-8046-9908DAEB4C34}" type="parTrans" cxnId="{6D14EE94-2BBC-4165-8B78-FC8E44191EF3}">
      <dgm:prSet/>
      <dgm:spPr/>
      <dgm:t>
        <a:bodyPr/>
        <a:lstStyle/>
        <a:p>
          <a:endParaRPr lang="pt-BR"/>
        </a:p>
      </dgm:t>
    </dgm:pt>
    <dgm:pt modelId="{8FA25B42-3B7B-4771-ACC8-AE193BC860D4}" type="sibTrans" cxnId="{6D14EE94-2BBC-4165-8B78-FC8E44191EF3}">
      <dgm:prSet/>
      <dgm:spPr/>
      <dgm:t>
        <a:bodyPr/>
        <a:lstStyle/>
        <a:p>
          <a:endParaRPr lang="pt-BR"/>
        </a:p>
      </dgm:t>
    </dgm:pt>
    <dgm:pt modelId="{968710B0-6869-4606-BDBE-29FDC54167B6}">
      <dgm:prSet custT="1"/>
      <dgm:spPr/>
      <dgm:t>
        <a:bodyPr/>
        <a:lstStyle/>
        <a:p>
          <a:pPr>
            <a:buNone/>
          </a:pPr>
          <a:r>
            <a:rPr lang="pt-BR" sz="1800" b="0" i="0"/>
            <a:t>Define as substâncias restritas, os limites máximos de concentração permitidos e os critérios para concessão de isenções.</a:t>
          </a:r>
          <a:endParaRPr lang="pt-BR" sz="1800" dirty="0"/>
        </a:p>
      </dgm:t>
    </dgm:pt>
    <dgm:pt modelId="{8221333F-97C6-4EBE-BF4A-CD0DDA897BB8}" type="parTrans" cxnId="{B655BCC2-24C6-46DA-8F79-15DF90275E50}">
      <dgm:prSet/>
      <dgm:spPr/>
      <dgm:t>
        <a:bodyPr/>
        <a:lstStyle/>
        <a:p>
          <a:endParaRPr lang="pt-BR"/>
        </a:p>
      </dgm:t>
    </dgm:pt>
    <dgm:pt modelId="{D06F6A81-08C5-4A9B-98CA-6BF9D18E2ABE}" type="sibTrans" cxnId="{B655BCC2-24C6-46DA-8F79-15DF90275E50}">
      <dgm:prSet/>
      <dgm:spPr/>
      <dgm:t>
        <a:bodyPr/>
        <a:lstStyle/>
        <a:p>
          <a:endParaRPr lang="pt-BR"/>
        </a:p>
      </dgm:t>
    </dgm:pt>
    <dgm:pt modelId="{FAC85878-0036-4D08-8FB8-69175B79371F}">
      <dgm:prSet custT="1"/>
      <dgm:spPr/>
      <dgm:t>
        <a:bodyPr/>
        <a:lstStyle/>
        <a:p>
          <a:pPr>
            <a:buNone/>
          </a:pPr>
          <a:r>
            <a:rPr lang="pt-BR" sz="1800" b="0" i="0"/>
            <a:t>Institui o Cadastro Nacional e estabelece a obrigatoriedade da autodeclaração de conformidade para equipamentos.</a:t>
          </a:r>
          <a:endParaRPr lang="pt-BR" sz="1800" dirty="0"/>
        </a:p>
      </dgm:t>
    </dgm:pt>
    <dgm:pt modelId="{F41D4454-0C18-4F00-855E-5127D29D51A5}" type="parTrans" cxnId="{55DAC1E0-A72C-4772-ACAD-43DB8C0FCC67}">
      <dgm:prSet/>
      <dgm:spPr/>
      <dgm:t>
        <a:bodyPr/>
        <a:lstStyle/>
        <a:p>
          <a:endParaRPr lang="pt-BR"/>
        </a:p>
      </dgm:t>
    </dgm:pt>
    <dgm:pt modelId="{71FC1DEF-3186-4F82-98D6-BCEF02BFDB52}" type="sibTrans" cxnId="{55DAC1E0-A72C-4772-ACAD-43DB8C0FCC67}">
      <dgm:prSet/>
      <dgm:spPr/>
      <dgm:t>
        <a:bodyPr/>
        <a:lstStyle/>
        <a:p>
          <a:endParaRPr lang="pt-BR"/>
        </a:p>
      </dgm:t>
    </dgm:pt>
    <dgm:pt modelId="{785FAEE5-147D-4D59-8640-57AD2C5C4DFF}">
      <dgm:prSet custT="1"/>
      <dgm:spPr/>
      <dgm:t>
        <a:bodyPr/>
        <a:lstStyle/>
        <a:p>
          <a:pPr>
            <a:buNone/>
          </a:pPr>
          <a:r>
            <a:rPr lang="pt-BR" sz="1800" b="0" i="0"/>
            <a:t>Detelha as responsabilidades específicas de fabricantes, importadores, distribuidores e comerciantes no ciclo de vida.</a:t>
          </a:r>
          <a:endParaRPr lang="pt-BR" sz="1800" dirty="0"/>
        </a:p>
      </dgm:t>
    </dgm:pt>
    <dgm:pt modelId="{C03C6C1E-9313-47BD-B838-3B4A7CFE3743}" type="parTrans" cxnId="{31115483-04A8-45C1-8564-C4DF9F79CE99}">
      <dgm:prSet/>
      <dgm:spPr/>
      <dgm:t>
        <a:bodyPr/>
        <a:lstStyle/>
        <a:p>
          <a:endParaRPr lang="pt-BR"/>
        </a:p>
      </dgm:t>
    </dgm:pt>
    <dgm:pt modelId="{22C86CE9-4D83-4294-8ED9-068EF8837E91}" type="sibTrans" cxnId="{31115483-04A8-45C1-8564-C4DF9F79CE99}">
      <dgm:prSet/>
      <dgm:spPr/>
      <dgm:t>
        <a:bodyPr/>
        <a:lstStyle/>
        <a:p>
          <a:endParaRPr lang="pt-BR"/>
        </a:p>
      </dgm:t>
    </dgm:pt>
    <dgm:pt modelId="{D7045B3A-E6F2-4084-8169-C48CB8F94876}">
      <dgm:prSet custT="1"/>
      <dgm:spPr/>
      <dgm:t>
        <a:bodyPr/>
        <a:lstStyle/>
        <a:p>
          <a:pPr>
            <a:buNone/>
          </a:pPr>
          <a:r>
            <a:rPr lang="pt-BR" sz="1800" b="0" i="0"/>
            <a:t>Estabelece requisitos para rotulagem, documentação técnica e disponibilização de informações aos consumidores.</a:t>
          </a:r>
          <a:endParaRPr lang="pt-BR" sz="1800" dirty="0"/>
        </a:p>
      </dgm:t>
    </dgm:pt>
    <dgm:pt modelId="{92C324D1-91FC-45DD-839C-254E2E7FCC11}" type="parTrans" cxnId="{2ECE4282-2694-4E1D-A2F4-9190B552FBE9}">
      <dgm:prSet/>
      <dgm:spPr/>
      <dgm:t>
        <a:bodyPr/>
        <a:lstStyle/>
        <a:p>
          <a:endParaRPr lang="pt-BR"/>
        </a:p>
      </dgm:t>
    </dgm:pt>
    <dgm:pt modelId="{8870662D-28AE-400F-9E1C-1D86C71E0104}" type="sibTrans" cxnId="{2ECE4282-2694-4E1D-A2F4-9190B552FBE9}">
      <dgm:prSet/>
      <dgm:spPr/>
      <dgm:t>
        <a:bodyPr/>
        <a:lstStyle/>
        <a:p>
          <a:endParaRPr lang="pt-BR"/>
        </a:p>
      </dgm:t>
    </dgm:pt>
    <dgm:pt modelId="{AB763B9F-CFAA-4A3F-ADB6-AAE104600882}">
      <dgm:prSet custT="1"/>
      <dgm:spPr/>
      <dgm:t>
        <a:bodyPr/>
        <a:lstStyle/>
        <a:p>
          <a:pPr>
            <a:buNone/>
          </a:pPr>
          <a:r>
            <a:rPr lang="pt-BR" sz="1800" b="0" i="0"/>
            <a:t>Define os procedimentos de controle, fiscalização do cumprimento da norma e as sanções aplicáveis.</a:t>
          </a:r>
          <a:endParaRPr lang="pt-BR" sz="1800" dirty="0"/>
        </a:p>
      </dgm:t>
    </dgm:pt>
    <dgm:pt modelId="{FB1633BC-DB36-4BA6-949F-9A294C55403F}" type="parTrans" cxnId="{A03ACF71-F6C0-4937-930F-EE6E980B393F}">
      <dgm:prSet/>
      <dgm:spPr/>
      <dgm:t>
        <a:bodyPr/>
        <a:lstStyle/>
        <a:p>
          <a:endParaRPr lang="pt-BR"/>
        </a:p>
      </dgm:t>
    </dgm:pt>
    <dgm:pt modelId="{F49E6CA3-7A32-4027-A3CD-0C27538EB17D}" type="sibTrans" cxnId="{A03ACF71-F6C0-4937-930F-EE6E980B393F}">
      <dgm:prSet/>
      <dgm:spPr/>
      <dgm:t>
        <a:bodyPr/>
        <a:lstStyle/>
        <a:p>
          <a:endParaRPr lang="pt-BR"/>
        </a:p>
      </dgm:t>
    </dgm:pt>
    <dgm:pt modelId="{C73C0D63-6B1D-4111-9BD8-D4CE5E7AA48B}">
      <dgm:prSet custT="1"/>
      <dgm:spPr/>
      <dgm:t>
        <a:bodyPr/>
        <a:lstStyle/>
        <a:p>
          <a:pPr>
            <a:buNone/>
          </a:pPr>
          <a:r>
            <a:rPr lang="pt-BR" sz="1800" b="0" i="0"/>
            <a:t>Estipula os prazos para entrada em vigor, períodos de adequação e disposições finais da resolução.</a:t>
          </a:r>
          <a:endParaRPr lang="pt-BR" sz="1800" dirty="0"/>
        </a:p>
      </dgm:t>
    </dgm:pt>
    <dgm:pt modelId="{2FE06C64-C8F1-42FA-8EEF-5FE75C535000}" type="parTrans" cxnId="{CC7752F6-9DC3-480F-B4A9-38D570FBC44B}">
      <dgm:prSet/>
      <dgm:spPr/>
      <dgm:t>
        <a:bodyPr/>
        <a:lstStyle/>
        <a:p>
          <a:endParaRPr lang="pt-BR"/>
        </a:p>
      </dgm:t>
    </dgm:pt>
    <dgm:pt modelId="{5CF970B2-FC1C-4859-8456-CFF072661F1E}" type="sibTrans" cxnId="{CC7752F6-9DC3-480F-B4A9-38D570FBC44B}">
      <dgm:prSet/>
      <dgm:spPr/>
      <dgm:t>
        <a:bodyPr/>
        <a:lstStyle/>
        <a:p>
          <a:endParaRPr lang="pt-BR"/>
        </a:p>
      </dgm:t>
    </dgm:pt>
    <dgm:pt modelId="{5595B0AD-D5D4-4636-8D57-9BD578782FD0}" type="pres">
      <dgm:prSet presAssocID="{8979EC84-A0CF-4D13-BCB2-A32948257062}" presName="Name0" presStyleCnt="0">
        <dgm:presLayoutVars>
          <dgm:dir/>
          <dgm:animLvl val="lvl"/>
          <dgm:resizeHandles val="exact"/>
        </dgm:presLayoutVars>
      </dgm:prSet>
      <dgm:spPr/>
    </dgm:pt>
    <dgm:pt modelId="{485016A3-4DD8-47C8-BC6D-A39E1E4F251C}" type="pres">
      <dgm:prSet presAssocID="{B7081F73-D6A6-4406-8B2B-73288B459028}" presName="linNode" presStyleCnt="0"/>
      <dgm:spPr/>
    </dgm:pt>
    <dgm:pt modelId="{E895563C-4943-4E27-80A1-777EBCE6282C}" type="pres">
      <dgm:prSet presAssocID="{B7081F73-D6A6-4406-8B2B-73288B459028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3B4BF355-6BA4-4466-B354-6919459562E4}" type="pres">
      <dgm:prSet presAssocID="{B7081F73-D6A6-4406-8B2B-73288B459028}" presName="descendantText" presStyleLbl="alignAccFollowNode1" presStyleIdx="0" presStyleCnt="7">
        <dgm:presLayoutVars>
          <dgm:bulletEnabled val="1"/>
        </dgm:presLayoutVars>
      </dgm:prSet>
      <dgm:spPr/>
    </dgm:pt>
    <dgm:pt modelId="{0BFE6D98-DE08-48AA-9963-3E3286195D6D}" type="pres">
      <dgm:prSet presAssocID="{FFCDD697-036F-43C0-8A53-A82B5B9E3481}" presName="sp" presStyleCnt="0"/>
      <dgm:spPr/>
    </dgm:pt>
    <dgm:pt modelId="{5FB1A7FB-9C07-44C8-8748-ED780CEBBD6B}" type="pres">
      <dgm:prSet presAssocID="{C0DDFF8F-4FBB-4BBC-9A60-9EEC08EEEE3E}" presName="linNode" presStyleCnt="0"/>
      <dgm:spPr/>
    </dgm:pt>
    <dgm:pt modelId="{12E17D72-EB53-4B8F-8748-866446C04964}" type="pres">
      <dgm:prSet presAssocID="{C0DDFF8F-4FBB-4BBC-9A60-9EEC08EEEE3E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42DFF859-5913-4971-B5EC-2DCEE3AA3796}" type="pres">
      <dgm:prSet presAssocID="{C0DDFF8F-4FBB-4BBC-9A60-9EEC08EEEE3E}" presName="descendantText" presStyleLbl="alignAccFollowNode1" presStyleIdx="1" presStyleCnt="7">
        <dgm:presLayoutVars>
          <dgm:bulletEnabled val="1"/>
        </dgm:presLayoutVars>
      </dgm:prSet>
      <dgm:spPr/>
    </dgm:pt>
    <dgm:pt modelId="{697E1393-4AE1-4E28-B60E-289CAEA8B93C}" type="pres">
      <dgm:prSet presAssocID="{79985E24-FF58-450C-B43C-01065CB81E7E}" presName="sp" presStyleCnt="0"/>
      <dgm:spPr/>
    </dgm:pt>
    <dgm:pt modelId="{DE5E5D00-F5C2-44BE-8C44-BA90D1238E15}" type="pres">
      <dgm:prSet presAssocID="{AEE9AA16-83D4-4353-9E1C-0F5A01F87606}" presName="linNode" presStyleCnt="0"/>
      <dgm:spPr/>
    </dgm:pt>
    <dgm:pt modelId="{1174A28E-F82A-4FBD-B2F4-F460CB49AC59}" type="pres">
      <dgm:prSet presAssocID="{AEE9AA16-83D4-4353-9E1C-0F5A01F87606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D51F433D-D6BE-4265-A9E0-72366DBF6261}" type="pres">
      <dgm:prSet presAssocID="{AEE9AA16-83D4-4353-9E1C-0F5A01F87606}" presName="descendantText" presStyleLbl="alignAccFollowNode1" presStyleIdx="2" presStyleCnt="7">
        <dgm:presLayoutVars>
          <dgm:bulletEnabled val="1"/>
        </dgm:presLayoutVars>
      </dgm:prSet>
      <dgm:spPr/>
    </dgm:pt>
    <dgm:pt modelId="{0BCEBAF6-9678-4E63-87DE-00545C849A34}" type="pres">
      <dgm:prSet presAssocID="{8AC4A755-0E6C-454B-A359-1A4E9175073D}" presName="sp" presStyleCnt="0"/>
      <dgm:spPr/>
    </dgm:pt>
    <dgm:pt modelId="{DF4D47C1-E39C-4F9F-9125-A71AEE6413EC}" type="pres">
      <dgm:prSet presAssocID="{465C21A5-5DA0-4F57-88C7-228B95587D0D}" presName="linNode" presStyleCnt="0"/>
      <dgm:spPr/>
    </dgm:pt>
    <dgm:pt modelId="{153A80E3-4F63-4D87-B160-C9838F107651}" type="pres">
      <dgm:prSet presAssocID="{465C21A5-5DA0-4F57-88C7-228B95587D0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96576927-E169-40FA-B287-33C3ADBA5AB0}" type="pres">
      <dgm:prSet presAssocID="{465C21A5-5DA0-4F57-88C7-228B95587D0D}" presName="descendantText" presStyleLbl="alignAccFollowNode1" presStyleIdx="3" presStyleCnt="7">
        <dgm:presLayoutVars>
          <dgm:bulletEnabled val="1"/>
        </dgm:presLayoutVars>
      </dgm:prSet>
      <dgm:spPr/>
    </dgm:pt>
    <dgm:pt modelId="{B8B09F76-364D-43CB-A364-D2F352CFB1F0}" type="pres">
      <dgm:prSet presAssocID="{6CE655B6-4DAA-41CE-BAEF-B3CA32AA8A3A}" presName="sp" presStyleCnt="0"/>
      <dgm:spPr/>
    </dgm:pt>
    <dgm:pt modelId="{C80AC483-B25D-4FCD-A903-0D70C2ADF2BE}" type="pres">
      <dgm:prSet presAssocID="{37E7B7F3-8ABE-4984-B437-8F67B7BBCE26}" presName="linNode" presStyleCnt="0"/>
      <dgm:spPr/>
    </dgm:pt>
    <dgm:pt modelId="{B2EF8CE5-1779-4D7E-A8EF-2D594187F073}" type="pres">
      <dgm:prSet presAssocID="{37E7B7F3-8ABE-4984-B437-8F67B7BBCE26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354BD3A1-A280-4C77-B5A4-A4724A0C86F2}" type="pres">
      <dgm:prSet presAssocID="{37E7B7F3-8ABE-4984-B437-8F67B7BBCE26}" presName="descendantText" presStyleLbl="alignAccFollowNode1" presStyleIdx="4" presStyleCnt="7">
        <dgm:presLayoutVars>
          <dgm:bulletEnabled val="1"/>
        </dgm:presLayoutVars>
      </dgm:prSet>
      <dgm:spPr/>
    </dgm:pt>
    <dgm:pt modelId="{596EB32D-5751-4C3C-982E-D1A859F0CAAD}" type="pres">
      <dgm:prSet presAssocID="{0F1912A4-0576-459F-9CC7-33033A5D4DAE}" presName="sp" presStyleCnt="0"/>
      <dgm:spPr/>
    </dgm:pt>
    <dgm:pt modelId="{1A940C1D-5ED4-4AEC-8681-14E17A37B4C2}" type="pres">
      <dgm:prSet presAssocID="{A9AA62CB-FFAA-4236-AD49-DBECC67C5C64}" presName="linNode" presStyleCnt="0"/>
      <dgm:spPr/>
    </dgm:pt>
    <dgm:pt modelId="{3D8E6173-F479-443D-B501-63C0262687CA}" type="pres">
      <dgm:prSet presAssocID="{A9AA62CB-FFAA-4236-AD49-DBECC67C5C64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24E61259-C8B5-4370-8C10-1778D1560850}" type="pres">
      <dgm:prSet presAssocID="{A9AA62CB-FFAA-4236-AD49-DBECC67C5C64}" presName="descendantText" presStyleLbl="alignAccFollowNode1" presStyleIdx="5" presStyleCnt="7">
        <dgm:presLayoutVars>
          <dgm:bulletEnabled val="1"/>
        </dgm:presLayoutVars>
      </dgm:prSet>
      <dgm:spPr/>
    </dgm:pt>
    <dgm:pt modelId="{F6361F96-4447-420B-8F43-2379372E2001}" type="pres">
      <dgm:prSet presAssocID="{7E60D979-68AB-4B41-9C80-ACB0663C2D6E}" presName="sp" presStyleCnt="0"/>
      <dgm:spPr/>
    </dgm:pt>
    <dgm:pt modelId="{56162625-7C94-42D2-A3ED-911A6E53F920}" type="pres">
      <dgm:prSet presAssocID="{2A860F1F-3786-4AA5-BFEC-49B5C13A5DE7}" presName="linNode" presStyleCnt="0"/>
      <dgm:spPr/>
    </dgm:pt>
    <dgm:pt modelId="{2A6AF49F-BBBD-4257-8599-45BDC0B118EA}" type="pres">
      <dgm:prSet presAssocID="{2A860F1F-3786-4AA5-BFEC-49B5C13A5DE7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37B44F87-C346-4E50-BC7C-FE2BB30C7146}" type="pres">
      <dgm:prSet presAssocID="{2A860F1F-3786-4AA5-BFEC-49B5C13A5DE7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FAAABB19-3E93-4E40-8813-B30F7A1ED869}" type="presOf" srcId="{AB763B9F-CFAA-4A3F-ADB6-AAE104600882}" destId="{24E61259-C8B5-4370-8C10-1778D1560850}" srcOrd="0" destOrd="0" presId="urn:microsoft.com/office/officeart/2005/8/layout/vList5"/>
    <dgm:cxn modelId="{00D1D619-ACA6-43A0-B8F5-EC954FE84994}" type="presOf" srcId="{2A860F1F-3786-4AA5-BFEC-49B5C13A5DE7}" destId="{2A6AF49F-BBBD-4257-8599-45BDC0B118EA}" srcOrd="0" destOrd="0" presId="urn:microsoft.com/office/officeart/2005/8/layout/vList5"/>
    <dgm:cxn modelId="{642AC71D-519D-4C49-8703-4317466DE5DD}" type="presOf" srcId="{AEE9AA16-83D4-4353-9E1C-0F5A01F87606}" destId="{1174A28E-F82A-4FBD-B2F4-F460CB49AC59}" srcOrd="0" destOrd="0" presId="urn:microsoft.com/office/officeart/2005/8/layout/vList5"/>
    <dgm:cxn modelId="{8B2E6424-07EB-41F7-932A-D53B53ABFA2C}" srcId="{8979EC84-A0CF-4D13-BCB2-A32948257062}" destId="{465C21A5-5DA0-4F57-88C7-228B95587D0D}" srcOrd="3" destOrd="0" parTransId="{A76DA58D-9382-4BC6-9D90-58ABA575BB81}" sibTransId="{6CE655B6-4DAA-41CE-BAEF-B3CA32AA8A3A}"/>
    <dgm:cxn modelId="{A03ACF71-F6C0-4937-930F-EE6E980B393F}" srcId="{A9AA62CB-FFAA-4236-AD49-DBECC67C5C64}" destId="{AB763B9F-CFAA-4A3F-ADB6-AAE104600882}" srcOrd="0" destOrd="0" parTransId="{FB1633BC-DB36-4BA6-949F-9A294C55403F}" sibTransId="{F49E6CA3-7A32-4027-A3CD-0C27538EB17D}"/>
    <dgm:cxn modelId="{07B7FB52-0C7A-4157-8A2B-02C89DDB8116}" type="presOf" srcId="{26491186-4F27-4452-A7EE-E8BFA4A36B8B}" destId="{3B4BF355-6BA4-4466-B354-6919459562E4}" srcOrd="0" destOrd="0" presId="urn:microsoft.com/office/officeart/2005/8/layout/vList5"/>
    <dgm:cxn modelId="{FB3A4854-0934-4F69-A131-90CB4B07FE56}" type="presOf" srcId="{37E7B7F3-8ABE-4984-B437-8F67B7BBCE26}" destId="{B2EF8CE5-1779-4D7E-A8EF-2D594187F073}" srcOrd="0" destOrd="0" presId="urn:microsoft.com/office/officeart/2005/8/layout/vList5"/>
    <dgm:cxn modelId="{48548357-CF8D-46DF-990B-E87792D23443}" type="presOf" srcId="{FAC85878-0036-4D08-8FB8-69175B79371F}" destId="{D51F433D-D6BE-4265-A9E0-72366DBF6261}" srcOrd="0" destOrd="0" presId="urn:microsoft.com/office/officeart/2005/8/layout/vList5"/>
    <dgm:cxn modelId="{293CAD81-F1B4-4F91-8BA5-C40F591F9BDD}" srcId="{8979EC84-A0CF-4D13-BCB2-A32948257062}" destId="{A9AA62CB-FFAA-4236-AD49-DBECC67C5C64}" srcOrd="5" destOrd="0" parTransId="{A9716EA4-6C0E-4FE7-97FE-0DF440E5E486}" sibTransId="{7E60D979-68AB-4B41-9C80-ACB0663C2D6E}"/>
    <dgm:cxn modelId="{2ECE4282-2694-4E1D-A2F4-9190B552FBE9}" srcId="{37E7B7F3-8ABE-4984-B437-8F67B7BBCE26}" destId="{D7045B3A-E6F2-4084-8169-C48CB8F94876}" srcOrd="0" destOrd="0" parTransId="{92C324D1-91FC-45DD-839C-254E2E7FCC11}" sibTransId="{8870662D-28AE-400F-9E1C-1D86C71E0104}"/>
    <dgm:cxn modelId="{31115483-04A8-45C1-8564-C4DF9F79CE99}" srcId="{465C21A5-5DA0-4F57-88C7-228B95587D0D}" destId="{785FAEE5-147D-4D59-8640-57AD2C5C4DFF}" srcOrd="0" destOrd="0" parTransId="{C03C6C1E-9313-47BD-B838-3B4A7CFE3743}" sibTransId="{22C86CE9-4D83-4294-8ED9-068EF8837E91}"/>
    <dgm:cxn modelId="{BF3E1786-8529-4FFF-804D-A35E3B387F39}" type="presOf" srcId="{C0DDFF8F-4FBB-4BBC-9A60-9EEC08EEEE3E}" destId="{12E17D72-EB53-4B8F-8748-866446C04964}" srcOrd="0" destOrd="0" presId="urn:microsoft.com/office/officeart/2005/8/layout/vList5"/>
    <dgm:cxn modelId="{219C0792-AD6B-4BD8-9F44-9A4FEC843940}" type="presOf" srcId="{785FAEE5-147D-4D59-8640-57AD2C5C4DFF}" destId="{96576927-E169-40FA-B287-33C3ADBA5AB0}" srcOrd="0" destOrd="0" presId="urn:microsoft.com/office/officeart/2005/8/layout/vList5"/>
    <dgm:cxn modelId="{6D14EE94-2BBC-4165-8B78-FC8E44191EF3}" srcId="{B7081F73-D6A6-4406-8B2B-73288B459028}" destId="{26491186-4F27-4452-A7EE-E8BFA4A36B8B}" srcOrd="0" destOrd="0" parTransId="{98030E3B-2DD9-4B5D-8046-9908DAEB4C34}" sibTransId="{8FA25B42-3B7B-4771-ACC8-AE193BC860D4}"/>
    <dgm:cxn modelId="{B2CED69C-769D-4F48-98B9-C8281266F0DF}" srcId="{8979EC84-A0CF-4D13-BCB2-A32948257062}" destId="{B7081F73-D6A6-4406-8B2B-73288B459028}" srcOrd="0" destOrd="0" parTransId="{C0693356-39B7-4FEE-8234-6C3A569EEBAA}" sibTransId="{FFCDD697-036F-43C0-8A53-A82B5B9E3481}"/>
    <dgm:cxn modelId="{E80E62B2-14B2-42D3-8DC1-28EB78FB9050}" srcId="{8979EC84-A0CF-4D13-BCB2-A32948257062}" destId="{C0DDFF8F-4FBB-4BBC-9A60-9EEC08EEEE3E}" srcOrd="1" destOrd="0" parTransId="{63A73359-4907-44FD-9EB5-DD7F8D7D12D6}" sibTransId="{79985E24-FF58-450C-B43C-01065CB81E7E}"/>
    <dgm:cxn modelId="{65BA49B2-4FD2-4C1F-900A-67CB6DFF216C}" type="presOf" srcId="{8979EC84-A0CF-4D13-BCB2-A32948257062}" destId="{5595B0AD-D5D4-4636-8D57-9BD578782FD0}" srcOrd="0" destOrd="0" presId="urn:microsoft.com/office/officeart/2005/8/layout/vList5"/>
    <dgm:cxn modelId="{B655BCC2-24C6-46DA-8F79-15DF90275E50}" srcId="{C0DDFF8F-4FBB-4BBC-9A60-9EEC08EEEE3E}" destId="{968710B0-6869-4606-BDBE-29FDC54167B6}" srcOrd="0" destOrd="0" parTransId="{8221333F-97C6-4EBE-BF4A-CD0DDA897BB8}" sibTransId="{D06F6A81-08C5-4A9B-98CA-6BF9D18E2ABE}"/>
    <dgm:cxn modelId="{EE36EEC2-80DF-43ED-87CE-7EBE11FB7A18}" type="presOf" srcId="{B7081F73-D6A6-4406-8B2B-73288B459028}" destId="{E895563C-4943-4E27-80A1-777EBCE6282C}" srcOrd="0" destOrd="0" presId="urn:microsoft.com/office/officeart/2005/8/layout/vList5"/>
    <dgm:cxn modelId="{40483AC6-EB65-4538-A5E6-1E10F77B804A}" type="presOf" srcId="{D7045B3A-E6F2-4084-8169-C48CB8F94876}" destId="{354BD3A1-A280-4C77-B5A4-A4724A0C86F2}" srcOrd="0" destOrd="0" presId="urn:microsoft.com/office/officeart/2005/8/layout/vList5"/>
    <dgm:cxn modelId="{9B9223CD-FA9B-42A0-B338-84609661BB28}" type="presOf" srcId="{968710B0-6869-4606-BDBE-29FDC54167B6}" destId="{42DFF859-5913-4971-B5EC-2DCEE3AA3796}" srcOrd="0" destOrd="0" presId="urn:microsoft.com/office/officeart/2005/8/layout/vList5"/>
    <dgm:cxn modelId="{72D796DD-E132-47D3-AA29-AF4E759C90AE}" type="presOf" srcId="{A9AA62CB-FFAA-4236-AD49-DBECC67C5C64}" destId="{3D8E6173-F479-443D-B501-63C0262687CA}" srcOrd="0" destOrd="0" presId="urn:microsoft.com/office/officeart/2005/8/layout/vList5"/>
    <dgm:cxn modelId="{4486EFDD-BA9D-4070-BEDE-5952A14A67E7}" srcId="{8979EC84-A0CF-4D13-BCB2-A32948257062}" destId="{AEE9AA16-83D4-4353-9E1C-0F5A01F87606}" srcOrd="2" destOrd="0" parTransId="{26B9094D-CEAC-47CC-B19E-FF48D6918DD1}" sibTransId="{8AC4A755-0E6C-454B-A359-1A4E9175073D}"/>
    <dgm:cxn modelId="{55DAC1E0-A72C-4772-ACAD-43DB8C0FCC67}" srcId="{AEE9AA16-83D4-4353-9E1C-0F5A01F87606}" destId="{FAC85878-0036-4D08-8FB8-69175B79371F}" srcOrd="0" destOrd="0" parTransId="{F41D4454-0C18-4F00-855E-5127D29D51A5}" sibTransId="{71FC1DEF-3186-4F82-98D6-BCEF02BFDB52}"/>
    <dgm:cxn modelId="{E4453EE9-0877-45B4-BF5A-E6ADD54FABF2}" srcId="{8979EC84-A0CF-4D13-BCB2-A32948257062}" destId="{2A860F1F-3786-4AA5-BFEC-49B5C13A5DE7}" srcOrd="6" destOrd="0" parTransId="{9120446D-8BC8-4609-A257-EE1B8891D5C4}" sibTransId="{563575E2-A8A3-410F-9D4F-E8E11498C9A7}"/>
    <dgm:cxn modelId="{348AA4F4-AFC7-4D4C-B960-E43FA434EE84}" type="presOf" srcId="{465C21A5-5DA0-4F57-88C7-228B95587D0D}" destId="{153A80E3-4F63-4D87-B160-C9838F107651}" srcOrd="0" destOrd="0" presId="urn:microsoft.com/office/officeart/2005/8/layout/vList5"/>
    <dgm:cxn modelId="{6457D7F4-6D7D-4765-A09A-D7613C033D64}" type="presOf" srcId="{C73C0D63-6B1D-4111-9BD8-D4CE5E7AA48B}" destId="{37B44F87-C346-4E50-BC7C-FE2BB30C7146}" srcOrd="0" destOrd="0" presId="urn:microsoft.com/office/officeart/2005/8/layout/vList5"/>
    <dgm:cxn modelId="{3EFA0DF6-4E83-465A-AB80-3997C4BFE6AB}" srcId="{8979EC84-A0CF-4D13-BCB2-A32948257062}" destId="{37E7B7F3-8ABE-4984-B437-8F67B7BBCE26}" srcOrd="4" destOrd="0" parTransId="{218B22F3-2A38-4294-B3F8-ABE0CD53F1CC}" sibTransId="{0F1912A4-0576-459F-9CC7-33033A5D4DAE}"/>
    <dgm:cxn modelId="{CC7752F6-9DC3-480F-B4A9-38D570FBC44B}" srcId="{2A860F1F-3786-4AA5-BFEC-49B5C13A5DE7}" destId="{C73C0D63-6B1D-4111-9BD8-D4CE5E7AA48B}" srcOrd="0" destOrd="0" parTransId="{2FE06C64-C8F1-42FA-8EEF-5FE75C535000}" sibTransId="{5CF970B2-FC1C-4859-8456-CFF072661F1E}"/>
    <dgm:cxn modelId="{A55E9FBE-F77C-474F-83FF-5D538C63BB19}" type="presParOf" srcId="{5595B0AD-D5D4-4636-8D57-9BD578782FD0}" destId="{485016A3-4DD8-47C8-BC6D-A39E1E4F251C}" srcOrd="0" destOrd="0" presId="urn:microsoft.com/office/officeart/2005/8/layout/vList5"/>
    <dgm:cxn modelId="{6AB97E78-9437-4694-8CA2-5086709A3143}" type="presParOf" srcId="{485016A3-4DD8-47C8-BC6D-A39E1E4F251C}" destId="{E895563C-4943-4E27-80A1-777EBCE6282C}" srcOrd="0" destOrd="0" presId="urn:microsoft.com/office/officeart/2005/8/layout/vList5"/>
    <dgm:cxn modelId="{D3CFB15E-9D85-49A8-BAEE-857BB98BD3D0}" type="presParOf" srcId="{485016A3-4DD8-47C8-BC6D-A39E1E4F251C}" destId="{3B4BF355-6BA4-4466-B354-6919459562E4}" srcOrd="1" destOrd="0" presId="urn:microsoft.com/office/officeart/2005/8/layout/vList5"/>
    <dgm:cxn modelId="{4937CED2-0F4C-474E-9543-43A71EBFFEAC}" type="presParOf" srcId="{5595B0AD-D5D4-4636-8D57-9BD578782FD0}" destId="{0BFE6D98-DE08-48AA-9963-3E3286195D6D}" srcOrd="1" destOrd="0" presId="urn:microsoft.com/office/officeart/2005/8/layout/vList5"/>
    <dgm:cxn modelId="{CC3F1A37-B85B-46CC-BD6F-EDA6D0F6274A}" type="presParOf" srcId="{5595B0AD-D5D4-4636-8D57-9BD578782FD0}" destId="{5FB1A7FB-9C07-44C8-8748-ED780CEBBD6B}" srcOrd="2" destOrd="0" presId="urn:microsoft.com/office/officeart/2005/8/layout/vList5"/>
    <dgm:cxn modelId="{7A6A0CA1-1631-4C70-BDD5-3DAE0131D836}" type="presParOf" srcId="{5FB1A7FB-9C07-44C8-8748-ED780CEBBD6B}" destId="{12E17D72-EB53-4B8F-8748-866446C04964}" srcOrd="0" destOrd="0" presId="urn:microsoft.com/office/officeart/2005/8/layout/vList5"/>
    <dgm:cxn modelId="{F1D53E2C-CF2F-40B0-9E77-7F6DF6F3E8CA}" type="presParOf" srcId="{5FB1A7FB-9C07-44C8-8748-ED780CEBBD6B}" destId="{42DFF859-5913-4971-B5EC-2DCEE3AA3796}" srcOrd="1" destOrd="0" presId="urn:microsoft.com/office/officeart/2005/8/layout/vList5"/>
    <dgm:cxn modelId="{62549CB9-2264-4BC7-ABDE-EA5FA18DD219}" type="presParOf" srcId="{5595B0AD-D5D4-4636-8D57-9BD578782FD0}" destId="{697E1393-4AE1-4E28-B60E-289CAEA8B93C}" srcOrd="3" destOrd="0" presId="urn:microsoft.com/office/officeart/2005/8/layout/vList5"/>
    <dgm:cxn modelId="{3A44A75B-0CC0-44CF-845E-A249AC19A79E}" type="presParOf" srcId="{5595B0AD-D5D4-4636-8D57-9BD578782FD0}" destId="{DE5E5D00-F5C2-44BE-8C44-BA90D1238E15}" srcOrd="4" destOrd="0" presId="urn:microsoft.com/office/officeart/2005/8/layout/vList5"/>
    <dgm:cxn modelId="{E648D5EF-0B30-42CD-9C8A-D7D2E45C5458}" type="presParOf" srcId="{DE5E5D00-F5C2-44BE-8C44-BA90D1238E15}" destId="{1174A28E-F82A-4FBD-B2F4-F460CB49AC59}" srcOrd="0" destOrd="0" presId="urn:microsoft.com/office/officeart/2005/8/layout/vList5"/>
    <dgm:cxn modelId="{0E7E136D-BA71-4405-A003-E11C3BC00304}" type="presParOf" srcId="{DE5E5D00-F5C2-44BE-8C44-BA90D1238E15}" destId="{D51F433D-D6BE-4265-A9E0-72366DBF6261}" srcOrd="1" destOrd="0" presId="urn:microsoft.com/office/officeart/2005/8/layout/vList5"/>
    <dgm:cxn modelId="{F540882E-BB34-44BF-B46B-93A57C957B0F}" type="presParOf" srcId="{5595B0AD-D5D4-4636-8D57-9BD578782FD0}" destId="{0BCEBAF6-9678-4E63-87DE-00545C849A34}" srcOrd="5" destOrd="0" presId="urn:microsoft.com/office/officeart/2005/8/layout/vList5"/>
    <dgm:cxn modelId="{C6CF779F-6260-4219-A3FE-67DF60009C19}" type="presParOf" srcId="{5595B0AD-D5D4-4636-8D57-9BD578782FD0}" destId="{DF4D47C1-E39C-4F9F-9125-A71AEE6413EC}" srcOrd="6" destOrd="0" presId="urn:microsoft.com/office/officeart/2005/8/layout/vList5"/>
    <dgm:cxn modelId="{AAE022A9-EEC5-4FA6-8CAF-624354978E8F}" type="presParOf" srcId="{DF4D47C1-E39C-4F9F-9125-A71AEE6413EC}" destId="{153A80E3-4F63-4D87-B160-C9838F107651}" srcOrd="0" destOrd="0" presId="urn:microsoft.com/office/officeart/2005/8/layout/vList5"/>
    <dgm:cxn modelId="{121575EB-223B-40DB-9AD2-4973D133EA6D}" type="presParOf" srcId="{DF4D47C1-E39C-4F9F-9125-A71AEE6413EC}" destId="{96576927-E169-40FA-B287-33C3ADBA5AB0}" srcOrd="1" destOrd="0" presId="urn:microsoft.com/office/officeart/2005/8/layout/vList5"/>
    <dgm:cxn modelId="{24ABCAFD-77C7-4921-AE10-F6A62422FEFC}" type="presParOf" srcId="{5595B0AD-D5D4-4636-8D57-9BD578782FD0}" destId="{B8B09F76-364D-43CB-A364-D2F352CFB1F0}" srcOrd="7" destOrd="0" presId="urn:microsoft.com/office/officeart/2005/8/layout/vList5"/>
    <dgm:cxn modelId="{6E278B0A-D655-4855-A3E2-A0D99A880600}" type="presParOf" srcId="{5595B0AD-D5D4-4636-8D57-9BD578782FD0}" destId="{C80AC483-B25D-4FCD-A903-0D70C2ADF2BE}" srcOrd="8" destOrd="0" presId="urn:microsoft.com/office/officeart/2005/8/layout/vList5"/>
    <dgm:cxn modelId="{C146E026-D381-4E7C-8F33-E18409502B72}" type="presParOf" srcId="{C80AC483-B25D-4FCD-A903-0D70C2ADF2BE}" destId="{B2EF8CE5-1779-4D7E-A8EF-2D594187F073}" srcOrd="0" destOrd="0" presId="urn:microsoft.com/office/officeart/2005/8/layout/vList5"/>
    <dgm:cxn modelId="{7BA2932D-2AED-4E43-90D2-C7664C513457}" type="presParOf" srcId="{C80AC483-B25D-4FCD-A903-0D70C2ADF2BE}" destId="{354BD3A1-A280-4C77-B5A4-A4724A0C86F2}" srcOrd="1" destOrd="0" presId="urn:microsoft.com/office/officeart/2005/8/layout/vList5"/>
    <dgm:cxn modelId="{FF05F2B9-D792-486D-B7AF-DA2E67F5E4C3}" type="presParOf" srcId="{5595B0AD-D5D4-4636-8D57-9BD578782FD0}" destId="{596EB32D-5751-4C3C-982E-D1A859F0CAAD}" srcOrd="9" destOrd="0" presId="urn:microsoft.com/office/officeart/2005/8/layout/vList5"/>
    <dgm:cxn modelId="{BFEC06C0-9477-4A5B-901C-849D6A1FE82D}" type="presParOf" srcId="{5595B0AD-D5D4-4636-8D57-9BD578782FD0}" destId="{1A940C1D-5ED4-4AEC-8681-14E17A37B4C2}" srcOrd="10" destOrd="0" presId="urn:microsoft.com/office/officeart/2005/8/layout/vList5"/>
    <dgm:cxn modelId="{CDB764D8-2F0F-44E8-957D-43160B7A568B}" type="presParOf" srcId="{1A940C1D-5ED4-4AEC-8681-14E17A37B4C2}" destId="{3D8E6173-F479-443D-B501-63C0262687CA}" srcOrd="0" destOrd="0" presId="urn:microsoft.com/office/officeart/2005/8/layout/vList5"/>
    <dgm:cxn modelId="{3A0974F9-EA59-450E-A0DB-5B5B4A81DE08}" type="presParOf" srcId="{1A940C1D-5ED4-4AEC-8681-14E17A37B4C2}" destId="{24E61259-C8B5-4370-8C10-1778D1560850}" srcOrd="1" destOrd="0" presId="urn:microsoft.com/office/officeart/2005/8/layout/vList5"/>
    <dgm:cxn modelId="{00C506E9-D511-4132-AB80-ADABB2008891}" type="presParOf" srcId="{5595B0AD-D5D4-4636-8D57-9BD578782FD0}" destId="{F6361F96-4447-420B-8F43-2379372E2001}" srcOrd="11" destOrd="0" presId="urn:microsoft.com/office/officeart/2005/8/layout/vList5"/>
    <dgm:cxn modelId="{2A49D79E-BE82-4C67-9477-8C09DDB06DC5}" type="presParOf" srcId="{5595B0AD-D5D4-4636-8D57-9BD578782FD0}" destId="{56162625-7C94-42D2-A3ED-911A6E53F920}" srcOrd="12" destOrd="0" presId="urn:microsoft.com/office/officeart/2005/8/layout/vList5"/>
    <dgm:cxn modelId="{9BE9B286-6715-4EFC-A6E2-27EF5635116D}" type="presParOf" srcId="{56162625-7C94-42D2-A3ED-911A6E53F920}" destId="{2A6AF49F-BBBD-4257-8599-45BDC0B118EA}" srcOrd="0" destOrd="0" presId="urn:microsoft.com/office/officeart/2005/8/layout/vList5"/>
    <dgm:cxn modelId="{3DD3D2A4-7984-4114-910E-83A6ABB66EFF}" type="presParOf" srcId="{56162625-7C94-42D2-A3ED-911A6E53F920}" destId="{37B44F87-C346-4E50-BC7C-FE2BB30C71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E70A-8647-4EB3-BB3E-702DD99D6F52}">
      <dsp:nvSpPr>
        <dsp:cNvPr id="0" name=""/>
        <dsp:cNvSpPr/>
      </dsp:nvSpPr>
      <dsp:spPr>
        <a:xfrm>
          <a:off x="4078" y="630622"/>
          <a:ext cx="2208396" cy="1325037"/>
        </a:xfrm>
        <a:prstGeom prst="roundRect">
          <a:avLst/>
        </a:prstGeom>
        <a:solidFill>
          <a:schemeClr val="accent2"/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Bifenilas polibromadas (PBB)</a:t>
          </a:r>
          <a:endParaRPr lang="pt-BR" sz="2400" kern="1200" dirty="0"/>
        </a:p>
      </dsp:txBody>
      <dsp:txXfrm>
        <a:off x="68761" y="695305"/>
        <a:ext cx="2079030" cy="1195671"/>
      </dsp:txXfrm>
    </dsp:sp>
    <dsp:sp modelId="{31A9F1CA-AE4D-46CF-B7DE-0096DFF989F8}">
      <dsp:nvSpPr>
        <dsp:cNvPr id="0" name=""/>
        <dsp:cNvSpPr/>
      </dsp:nvSpPr>
      <dsp:spPr>
        <a:xfrm>
          <a:off x="2433314" y="630622"/>
          <a:ext cx="2208396" cy="1325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Ftalato de </a:t>
          </a:r>
          <a:r>
            <a:rPr lang="pt-BR" sz="2400" b="1" kern="1200" dirty="0" err="1"/>
            <a:t>di</a:t>
          </a:r>
          <a:r>
            <a:rPr lang="pt-BR" sz="2400" b="1" kern="1200" dirty="0"/>
            <a:t> (2-etil-hexila) (DEHP)</a:t>
          </a:r>
          <a:endParaRPr lang="pt-BR" sz="2400" kern="1200" dirty="0"/>
        </a:p>
      </dsp:txBody>
      <dsp:txXfrm>
        <a:off x="2497997" y="695305"/>
        <a:ext cx="2079030" cy="1195671"/>
      </dsp:txXfrm>
    </dsp:sp>
    <dsp:sp modelId="{035E3262-29BF-4FDD-A27A-C5D55B4246E4}">
      <dsp:nvSpPr>
        <dsp:cNvPr id="0" name=""/>
        <dsp:cNvSpPr/>
      </dsp:nvSpPr>
      <dsp:spPr>
        <a:xfrm>
          <a:off x="4862550" y="630622"/>
          <a:ext cx="2208396" cy="1325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Ftalato de </a:t>
          </a:r>
          <a:r>
            <a:rPr lang="pt-BR" sz="2400" b="1" kern="1200" dirty="0" err="1"/>
            <a:t>benzila</a:t>
          </a:r>
          <a:r>
            <a:rPr lang="pt-BR" sz="2400" b="1" kern="1200" dirty="0"/>
            <a:t> e butila (BBP) </a:t>
          </a:r>
          <a:endParaRPr lang="pt-BR" sz="2400" kern="1200" dirty="0"/>
        </a:p>
      </dsp:txBody>
      <dsp:txXfrm>
        <a:off x="4927233" y="695305"/>
        <a:ext cx="2079030" cy="1195671"/>
      </dsp:txXfrm>
    </dsp:sp>
    <dsp:sp modelId="{46DEF98B-3ACF-48DF-AA3A-4A9D40497347}">
      <dsp:nvSpPr>
        <dsp:cNvPr id="0" name=""/>
        <dsp:cNvSpPr/>
      </dsp:nvSpPr>
      <dsp:spPr>
        <a:xfrm>
          <a:off x="7291786" y="630622"/>
          <a:ext cx="2208396" cy="1325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Ftalato de </a:t>
          </a:r>
          <a:r>
            <a:rPr lang="pt-BR" sz="2400" b="1" kern="1200" dirty="0" err="1"/>
            <a:t>dibutila</a:t>
          </a:r>
          <a:r>
            <a:rPr lang="pt-BR" sz="2400" b="1" kern="1200" dirty="0"/>
            <a:t> (DBP) </a:t>
          </a:r>
          <a:endParaRPr lang="pt-BR" sz="2400" kern="1200" dirty="0"/>
        </a:p>
      </dsp:txBody>
      <dsp:txXfrm>
        <a:off x="7356469" y="695305"/>
        <a:ext cx="2079030" cy="1195671"/>
      </dsp:txXfrm>
    </dsp:sp>
    <dsp:sp modelId="{8A4F6B6E-5044-4984-A4AD-510B6B62FED4}">
      <dsp:nvSpPr>
        <dsp:cNvPr id="0" name=""/>
        <dsp:cNvSpPr/>
      </dsp:nvSpPr>
      <dsp:spPr>
        <a:xfrm>
          <a:off x="9721022" y="630622"/>
          <a:ext cx="2208396" cy="1325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Ftalato de </a:t>
          </a:r>
          <a:r>
            <a:rPr lang="pt-BR" sz="2400" b="1" kern="1200" dirty="0" err="1"/>
            <a:t>di-isobutila</a:t>
          </a:r>
          <a:r>
            <a:rPr lang="pt-BR" sz="2400" b="1" kern="1200" dirty="0"/>
            <a:t> (DIBP)</a:t>
          </a:r>
          <a:endParaRPr lang="pt-BR" sz="2400" kern="1200" dirty="0"/>
        </a:p>
      </dsp:txBody>
      <dsp:txXfrm>
        <a:off x="9785705" y="695305"/>
        <a:ext cx="2079030" cy="1195671"/>
      </dsp:txXfrm>
    </dsp:sp>
    <dsp:sp modelId="{6984DEAB-8116-4D0F-9F6A-A37BC744D4AE}">
      <dsp:nvSpPr>
        <dsp:cNvPr id="0" name=""/>
        <dsp:cNvSpPr/>
      </dsp:nvSpPr>
      <dsp:spPr>
        <a:xfrm>
          <a:off x="4078" y="2176500"/>
          <a:ext cx="2208396" cy="1325037"/>
        </a:xfrm>
        <a:prstGeom prst="roundRect">
          <a:avLst/>
        </a:prstGeom>
        <a:solidFill>
          <a:schemeClr val="accent2"/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Éteres </a:t>
          </a:r>
          <a:r>
            <a:rPr lang="pt-BR" sz="2400" b="1" kern="1200" dirty="0" err="1"/>
            <a:t>difenílicos</a:t>
          </a:r>
          <a:r>
            <a:rPr lang="pt-BR" sz="2400" b="1" kern="1200" dirty="0"/>
            <a:t> polibromados (PBDE)</a:t>
          </a:r>
          <a:endParaRPr lang="pt-BR" sz="2400" kern="1200" dirty="0"/>
        </a:p>
      </dsp:txBody>
      <dsp:txXfrm>
        <a:off x="68761" y="2241183"/>
        <a:ext cx="2079030" cy="1195671"/>
      </dsp:txXfrm>
    </dsp:sp>
    <dsp:sp modelId="{2E8E3A47-EC1F-41E2-B773-2D84E1A26B43}">
      <dsp:nvSpPr>
        <dsp:cNvPr id="0" name=""/>
        <dsp:cNvSpPr/>
      </dsp:nvSpPr>
      <dsp:spPr>
        <a:xfrm>
          <a:off x="2433314" y="2176500"/>
          <a:ext cx="2208396" cy="1325037"/>
        </a:xfrm>
        <a:prstGeom prst="roundRect">
          <a:avLst/>
        </a:prstGeom>
        <a:solidFill>
          <a:srgbClr val="E8BC00"/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Mercúrio (Hg) </a:t>
          </a:r>
          <a:endParaRPr lang="pt-BR" sz="2800" kern="1200" dirty="0"/>
        </a:p>
      </dsp:txBody>
      <dsp:txXfrm>
        <a:off x="2497997" y="2241183"/>
        <a:ext cx="2079030" cy="1195671"/>
      </dsp:txXfrm>
    </dsp:sp>
    <dsp:sp modelId="{93F88534-10F6-408B-AFD0-C9753C8A96F3}">
      <dsp:nvSpPr>
        <dsp:cNvPr id="0" name=""/>
        <dsp:cNvSpPr/>
      </dsp:nvSpPr>
      <dsp:spPr>
        <a:xfrm>
          <a:off x="4862550" y="2176500"/>
          <a:ext cx="2208396" cy="132503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Cádmio (Cd) </a:t>
          </a:r>
          <a:endParaRPr lang="pt-BR" sz="2400" kern="1200" dirty="0"/>
        </a:p>
      </dsp:txBody>
      <dsp:txXfrm>
        <a:off x="4927233" y="2241183"/>
        <a:ext cx="2079030" cy="1195671"/>
      </dsp:txXfrm>
    </dsp:sp>
    <dsp:sp modelId="{269F3C97-BD4D-4CA6-93FE-213883E75D08}">
      <dsp:nvSpPr>
        <dsp:cNvPr id="0" name=""/>
        <dsp:cNvSpPr/>
      </dsp:nvSpPr>
      <dsp:spPr>
        <a:xfrm>
          <a:off x="7291786" y="2176500"/>
          <a:ext cx="2208396" cy="132503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Cromo hexavalente (</a:t>
          </a:r>
          <a:r>
            <a:rPr lang="pt-BR" sz="2400" b="1" kern="1200" dirty="0" err="1"/>
            <a:t>Cr-VI</a:t>
          </a:r>
          <a:r>
            <a:rPr lang="pt-BR" sz="2400" b="1" kern="1200" dirty="0"/>
            <a:t>) </a:t>
          </a:r>
          <a:endParaRPr lang="pt-BR" sz="2400" kern="1200" dirty="0"/>
        </a:p>
      </dsp:txBody>
      <dsp:txXfrm>
        <a:off x="7356469" y="2241183"/>
        <a:ext cx="2079030" cy="1195671"/>
      </dsp:txXfrm>
    </dsp:sp>
    <dsp:sp modelId="{190B98A7-26AB-4BB2-ACA2-AFECFF011433}">
      <dsp:nvSpPr>
        <dsp:cNvPr id="0" name=""/>
        <dsp:cNvSpPr/>
      </dsp:nvSpPr>
      <dsp:spPr>
        <a:xfrm>
          <a:off x="9721022" y="2176500"/>
          <a:ext cx="2208396" cy="132503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Chumbo (Pb) </a:t>
          </a:r>
          <a:endParaRPr lang="pt-BR" sz="2400" kern="1200" dirty="0"/>
        </a:p>
      </dsp:txBody>
      <dsp:txXfrm>
        <a:off x="9785705" y="2241183"/>
        <a:ext cx="2079030" cy="1195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158B0-29B2-4067-A8FC-603B2FB4531D}">
      <dsp:nvSpPr>
        <dsp:cNvPr id="0" name=""/>
        <dsp:cNvSpPr/>
      </dsp:nvSpPr>
      <dsp:spPr>
        <a:xfrm>
          <a:off x="4812" y="2870"/>
          <a:ext cx="4167187" cy="1026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2018 – Grupo de Trabalho inicial</a:t>
          </a:r>
          <a:endParaRPr lang="pt-BR" sz="2000" kern="1200" dirty="0"/>
        </a:p>
      </dsp:txBody>
      <dsp:txXfrm>
        <a:off x="517812" y="2870"/>
        <a:ext cx="3141187" cy="1026000"/>
      </dsp:txXfrm>
    </dsp:sp>
    <dsp:sp modelId="{6681236F-7ADD-4B37-9C9E-6E030BE90DED}">
      <dsp:nvSpPr>
        <dsp:cNvPr id="0" name=""/>
        <dsp:cNvSpPr/>
      </dsp:nvSpPr>
      <dsp:spPr>
        <a:xfrm>
          <a:off x="4812" y="1157120"/>
          <a:ext cx="3333749" cy="145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b="1" kern="1200" dirty="0"/>
            <a:t>21 maio 2018</a:t>
          </a:r>
          <a:r>
            <a:rPr lang="pt-BR" sz="1800" kern="1200" dirty="0"/>
            <a:t> – 1ª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b="1" kern="1200" dirty="0"/>
            <a:t>23–24 julho 2018</a:t>
          </a:r>
          <a:r>
            <a:rPr lang="pt-BR" sz="1800" kern="1200" dirty="0"/>
            <a:t> – 2ª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b="1" kern="1200" dirty="0"/>
            <a:t>23–24 agosto 2018</a:t>
          </a:r>
          <a:r>
            <a:rPr lang="pt-BR" sz="1800" kern="1200" dirty="0"/>
            <a:t> – 3ª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b="1" kern="1200" dirty="0"/>
            <a:t>24 setembro 2018</a:t>
          </a:r>
          <a:r>
            <a:rPr lang="pt-BR" sz="1800" kern="1200" dirty="0"/>
            <a:t> – 4ª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b="1" kern="1200" dirty="0"/>
            <a:t>06 dezembro 2018</a:t>
          </a:r>
          <a:r>
            <a:rPr lang="pt-BR" sz="1800" kern="1200" dirty="0"/>
            <a:t> – 5ª</a:t>
          </a:r>
        </a:p>
      </dsp:txBody>
      <dsp:txXfrm>
        <a:off x="4812" y="1157120"/>
        <a:ext cx="3333749" cy="1453500"/>
      </dsp:txXfrm>
    </dsp:sp>
    <dsp:sp modelId="{868F5010-F39D-4389-AA30-E969A1ADC9A1}">
      <dsp:nvSpPr>
        <dsp:cNvPr id="0" name=""/>
        <dsp:cNvSpPr/>
      </dsp:nvSpPr>
      <dsp:spPr>
        <a:xfrm>
          <a:off x="3956000" y="2870"/>
          <a:ext cx="4167187" cy="1026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2024–2025 – Retomada do GT RoHS</a:t>
          </a:r>
          <a:endParaRPr lang="pt-BR" sz="2000" kern="1200" dirty="0"/>
        </a:p>
      </dsp:txBody>
      <dsp:txXfrm>
        <a:off x="4469000" y="2870"/>
        <a:ext cx="3141187" cy="102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BF355-6BA4-4466-B354-6919459562E4}">
      <dsp:nvSpPr>
        <dsp:cNvPr id="0" name=""/>
        <dsp:cNvSpPr/>
      </dsp:nvSpPr>
      <dsp:spPr>
        <a:xfrm rot="5400000">
          <a:off x="7047778" y="-3036861"/>
          <a:ext cx="716388" cy="69703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 dirty="0"/>
            <a:t>Estabelece o objetivo da norma, o campo de aplicação e as definições essenciais para a interpretação do regulamento.</a:t>
          </a:r>
          <a:endParaRPr lang="pt-BR" sz="1800" kern="1200" dirty="0"/>
        </a:p>
      </dsp:txBody>
      <dsp:txXfrm rot="-5400000">
        <a:off x="3920809" y="125079"/>
        <a:ext cx="6935356" cy="646446"/>
      </dsp:txXfrm>
    </dsp:sp>
    <dsp:sp modelId="{E895563C-4943-4E27-80A1-777EBCE6282C}">
      <dsp:nvSpPr>
        <dsp:cNvPr id="0" name=""/>
        <dsp:cNvSpPr/>
      </dsp:nvSpPr>
      <dsp:spPr>
        <a:xfrm>
          <a:off x="0" y="558"/>
          <a:ext cx="3920808" cy="895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CAPÍTULO I </a:t>
          </a:r>
          <a:r>
            <a:rPr lang="pt-BR" sz="1800" kern="1200" dirty="0"/>
            <a:t>– DISPOSIÇÕES GERAIS</a:t>
          </a:r>
          <a:r>
            <a:rPr lang="en-US" sz="1800" kern="1200" dirty="0"/>
            <a:t>​​</a:t>
          </a:r>
          <a:endParaRPr lang="pt-BR" sz="1800" kern="1200" dirty="0"/>
        </a:p>
      </dsp:txBody>
      <dsp:txXfrm>
        <a:off x="43714" y="44272"/>
        <a:ext cx="3833380" cy="808058"/>
      </dsp:txXfrm>
    </dsp:sp>
    <dsp:sp modelId="{42DFF859-5913-4971-B5EC-2DCEE3AA3796}">
      <dsp:nvSpPr>
        <dsp:cNvPr id="0" name=""/>
        <dsp:cNvSpPr/>
      </dsp:nvSpPr>
      <dsp:spPr>
        <a:xfrm rot="5400000">
          <a:off x="7047778" y="-2096601"/>
          <a:ext cx="716388" cy="697032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/>
            <a:t>Define as substâncias restritas, os limites máximos de concentração permitidos e os critérios para concessão de isenções.</a:t>
          </a:r>
          <a:endParaRPr lang="pt-BR" sz="1800" kern="1200" dirty="0"/>
        </a:p>
      </dsp:txBody>
      <dsp:txXfrm rot="-5400000">
        <a:off x="3920809" y="1065339"/>
        <a:ext cx="6935356" cy="646446"/>
      </dsp:txXfrm>
    </dsp:sp>
    <dsp:sp modelId="{12E17D72-EB53-4B8F-8748-866446C04964}">
      <dsp:nvSpPr>
        <dsp:cNvPr id="0" name=""/>
        <dsp:cNvSpPr/>
      </dsp:nvSpPr>
      <dsp:spPr>
        <a:xfrm>
          <a:off x="0" y="940819"/>
          <a:ext cx="3920808" cy="8954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CAPÍTULO II </a:t>
          </a:r>
          <a:r>
            <a:rPr lang="pt-BR" sz="1800" kern="1200" dirty="0"/>
            <a:t>– RESTRIÇÕES E ISENÇÕES</a:t>
          </a:r>
          <a:r>
            <a:rPr lang="en-US" sz="1800" kern="1200" dirty="0"/>
            <a:t>​​</a:t>
          </a:r>
          <a:endParaRPr lang="pt-BR" sz="1800" kern="1200" dirty="0"/>
        </a:p>
      </dsp:txBody>
      <dsp:txXfrm>
        <a:off x="43714" y="984533"/>
        <a:ext cx="3833380" cy="808058"/>
      </dsp:txXfrm>
    </dsp:sp>
    <dsp:sp modelId="{D51F433D-D6BE-4265-A9E0-72366DBF6261}">
      <dsp:nvSpPr>
        <dsp:cNvPr id="0" name=""/>
        <dsp:cNvSpPr/>
      </dsp:nvSpPr>
      <dsp:spPr>
        <a:xfrm rot="5400000">
          <a:off x="7047778" y="-1156340"/>
          <a:ext cx="716388" cy="697032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/>
            <a:t>Institui o Cadastro Nacional e estabelece a obrigatoriedade da autodeclaração de conformidade para equipamentos.</a:t>
          </a:r>
          <a:endParaRPr lang="pt-BR" sz="1800" kern="1200" dirty="0"/>
        </a:p>
      </dsp:txBody>
      <dsp:txXfrm rot="-5400000">
        <a:off x="3920809" y="2005600"/>
        <a:ext cx="6935356" cy="646446"/>
      </dsp:txXfrm>
    </dsp:sp>
    <dsp:sp modelId="{1174A28E-F82A-4FBD-B2F4-F460CB49AC59}">
      <dsp:nvSpPr>
        <dsp:cNvPr id="0" name=""/>
        <dsp:cNvSpPr/>
      </dsp:nvSpPr>
      <dsp:spPr>
        <a:xfrm>
          <a:off x="0" y="1881079"/>
          <a:ext cx="3920808" cy="8954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CAPÍTULO III </a:t>
          </a:r>
          <a:r>
            <a:rPr lang="pt-BR" sz="1800" kern="1200" dirty="0"/>
            <a:t>– CADASTRO E AUTODECLARAÇÃO DE CONFORMIDADE</a:t>
          </a:r>
          <a:r>
            <a:rPr lang="en-US" sz="1800" kern="1200" dirty="0"/>
            <a:t>​​</a:t>
          </a:r>
          <a:endParaRPr lang="pt-BR" sz="1800" kern="1200" dirty="0"/>
        </a:p>
      </dsp:txBody>
      <dsp:txXfrm>
        <a:off x="43714" y="1924793"/>
        <a:ext cx="3833380" cy="808058"/>
      </dsp:txXfrm>
    </dsp:sp>
    <dsp:sp modelId="{96576927-E169-40FA-B287-33C3ADBA5AB0}">
      <dsp:nvSpPr>
        <dsp:cNvPr id="0" name=""/>
        <dsp:cNvSpPr/>
      </dsp:nvSpPr>
      <dsp:spPr>
        <a:xfrm rot="5400000">
          <a:off x="7047778" y="-216080"/>
          <a:ext cx="716388" cy="697032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/>
            <a:t>Detelha as responsabilidades específicas de fabricantes, importadores, distribuidores e comerciantes no ciclo de vida.</a:t>
          </a:r>
          <a:endParaRPr lang="pt-BR" sz="1800" kern="1200" dirty="0"/>
        </a:p>
      </dsp:txBody>
      <dsp:txXfrm rot="-5400000">
        <a:off x="3920809" y="2945860"/>
        <a:ext cx="6935356" cy="646446"/>
      </dsp:txXfrm>
    </dsp:sp>
    <dsp:sp modelId="{153A80E3-4F63-4D87-B160-C9838F107651}">
      <dsp:nvSpPr>
        <dsp:cNvPr id="0" name=""/>
        <dsp:cNvSpPr/>
      </dsp:nvSpPr>
      <dsp:spPr>
        <a:xfrm>
          <a:off x="0" y="2821339"/>
          <a:ext cx="3920808" cy="8954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CAPÍTULO IV </a:t>
          </a:r>
          <a:r>
            <a:rPr lang="pt-BR" sz="1800" kern="1200" dirty="0"/>
            <a:t>– OBRIGAÇÕES DOS FABRICANTES, IMPORTADORES, DISTRIBUIDORES E COMERCIANTES</a:t>
          </a:r>
          <a:r>
            <a:rPr lang="en-US" sz="1800" kern="1200" dirty="0"/>
            <a:t>​​</a:t>
          </a:r>
          <a:endParaRPr lang="pt-BR" sz="1800" kern="1200" dirty="0"/>
        </a:p>
      </dsp:txBody>
      <dsp:txXfrm>
        <a:off x="43714" y="2865053"/>
        <a:ext cx="3833380" cy="808058"/>
      </dsp:txXfrm>
    </dsp:sp>
    <dsp:sp modelId="{354BD3A1-A280-4C77-B5A4-A4724A0C86F2}">
      <dsp:nvSpPr>
        <dsp:cNvPr id="0" name=""/>
        <dsp:cNvSpPr/>
      </dsp:nvSpPr>
      <dsp:spPr>
        <a:xfrm rot="5400000">
          <a:off x="7047778" y="724179"/>
          <a:ext cx="716388" cy="6970327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/>
            <a:t>Estabelece requisitos para rotulagem, documentação técnica e disponibilização de informações aos consumidores.</a:t>
          </a:r>
          <a:endParaRPr lang="pt-BR" sz="1800" kern="1200" dirty="0"/>
        </a:p>
      </dsp:txBody>
      <dsp:txXfrm rot="-5400000">
        <a:off x="3920809" y="3886120"/>
        <a:ext cx="6935356" cy="646446"/>
      </dsp:txXfrm>
    </dsp:sp>
    <dsp:sp modelId="{B2EF8CE5-1779-4D7E-A8EF-2D594187F073}">
      <dsp:nvSpPr>
        <dsp:cNvPr id="0" name=""/>
        <dsp:cNvSpPr/>
      </dsp:nvSpPr>
      <dsp:spPr>
        <a:xfrm>
          <a:off x="0" y="3761600"/>
          <a:ext cx="3920808" cy="8954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CAPÍTULO V </a:t>
          </a:r>
          <a:r>
            <a:rPr lang="pt-BR" sz="1800" kern="1200" dirty="0"/>
            <a:t>– INFORMAÇÃO E COMUNICAÇÃO</a:t>
          </a:r>
          <a:r>
            <a:rPr lang="en-US" sz="1800" kern="1200" dirty="0"/>
            <a:t>​​</a:t>
          </a:r>
          <a:endParaRPr lang="pt-BR" sz="1800" kern="1200" dirty="0"/>
        </a:p>
      </dsp:txBody>
      <dsp:txXfrm>
        <a:off x="43714" y="3805314"/>
        <a:ext cx="3833380" cy="808058"/>
      </dsp:txXfrm>
    </dsp:sp>
    <dsp:sp modelId="{24E61259-C8B5-4370-8C10-1778D1560850}">
      <dsp:nvSpPr>
        <dsp:cNvPr id="0" name=""/>
        <dsp:cNvSpPr/>
      </dsp:nvSpPr>
      <dsp:spPr>
        <a:xfrm rot="5400000">
          <a:off x="7047778" y="1664440"/>
          <a:ext cx="716388" cy="69703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/>
            <a:t>Define os procedimentos de controle, fiscalização do cumprimento da norma e as sanções aplicáveis.</a:t>
          </a:r>
          <a:endParaRPr lang="pt-BR" sz="1800" kern="1200" dirty="0"/>
        </a:p>
      </dsp:txBody>
      <dsp:txXfrm rot="-5400000">
        <a:off x="3920809" y="4826381"/>
        <a:ext cx="6935356" cy="646446"/>
      </dsp:txXfrm>
    </dsp:sp>
    <dsp:sp modelId="{3D8E6173-F479-443D-B501-63C0262687CA}">
      <dsp:nvSpPr>
        <dsp:cNvPr id="0" name=""/>
        <dsp:cNvSpPr/>
      </dsp:nvSpPr>
      <dsp:spPr>
        <a:xfrm>
          <a:off x="0" y="4701860"/>
          <a:ext cx="3920808" cy="895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CAPÍTULO VI </a:t>
          </a:r>
          <a:r>
            <a:rPr lang="pt-BR" sz="1800" kern="1200" dirty="0"/>
            <a:t>– FISCALIZAÇÃO</a:t>
          </a:r>
        </a:p>
      </dsp:txBody>
      <dsp:txXfrm>
        <a:off x="43714" y="4745574"/>
        <a:ext cx="3833380" cy="808058"/>
      </dsp:txXfrm>
    </dsp:sp>
    <dsp:sp modelId="{37B44F87-C346-4E50-BC7C-FE2BB30C7146}">
      <dsp:nvSpPr>
        <dsp:cNvPr id="0" name=""/>
        <dsp:cNvSpPr/>
      </dsp:nvSpPr>
      <dsp:spPr>
        <a:xfrm rot="5400000">
          <a:off x="7047778" y="2604700"/>
          <a:ext cx="716388" cy="697032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/>
            <a:t>Estipula os prazos para entrada em vigor, períodos de adequação e disposições finais da resolução.</a:t>
          </a:r>
          <a:endParaRPr lang="pt-BR" sz="1800" kern="1200" dirty="0"/>
        </a:p>
      </dsp:txBody>
      <dsp:txXfrm rot="-5400000">
        <a:off x="3920809" y="5766641"/>
        <a:ext cx="6935356" cy="646446"/>
      </dsp:txXfrm>
    </dsp:sp>
    <dsp:sp modelId="{2A6AF49F-BBBD-4257-8599-45BDC0B118EA}">
      <dsp:nvSpPr>
        <dsp:cNvPr id="0" name=""/>
        <dsp:cNvSpPr/>
      </dsp:nvSpPr>
      <dsp:spPr>
        <a:xfrm>
          <a:off x="0" y="5642121"/>
          <a:ext cx="3920808" cy="8954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CAPÍTULO VII </a:t>
          </a:r>
          <a:r>
            <a:rPr lang="pt-BR" sz="1800" kern="1200" dirty="0"/>
            <a:t>– DISPOSIÇÕES TRANSITÓRIAS E FINAIS</a:t>
          </a:r>
        </a:p>
      </dsp:txBody>
      <dsp:txXfrm>
        <a:off x="43714" y="5685835"/>
        <a:ext cx="3833380" cy="80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CB9-4D8C-478F-BE2E-6CFEE5C8654A}" type="datetimeFigureOut">
              <a:rPr lang="pt-BR" smtClean="0"/>
              <a:t>08/03/2026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A4FB-6E8E-4DDF-B20C-F535C8F05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0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A4FB-6E8E-4DDF-B20C-F535C8F05C5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17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proposta havia sido submetida à consulta pública em agosto do ano passado por meio do portal Participa+ Brasil e notificada à Organização Mundial do Comércio (OMC), sob a identificação G/TBT/N/BRA/1603, permanecendo aberta entre 11/08/2025 e 24/09/2025. 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Nesse período, foram recebidas 183 contribuições de atores nacionais, além de comentários e propostas de alteração encaminhados por duas instituições estrangeiras.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manifestações foram analisadas de forma individualizada e, como consequência do processo de participação social, a minuta de resolução passou por modificações baseadas nas contribuições. Todos os documentos, incluindo a tabela de análise das contribuições, a versão editada e a versão atualizada da minuta, bem como a Nota Técnica que subsidiou o processo, foram publicados no site do Conama.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Finalizada essa etapa, a minuta da 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seguiu para a Câmara Técnica de Qualidade Ambiental, tendo sido ponto de pauta durante a 9ª reunião da CTQA, no dia 28 de janeiro. Na ocasião, foram feitas modificações pontuais para esclarecer que o órgão fiscalizar seria a autoridade ambiental federal. Com isso, a proposta foi aprovada por consenso para encaminhamento à Câmara Técnica de Assuntos Jurídicos.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foi ponto de pauta na 10ª reunião CTAJ, ocorrida em 12/02/2026. Na ocasião, a proposta passou por três modificações: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Correção de erro material no Art. 17: existia duplicidade entre o §1º e o §2º; foi aprovada a manutenção apenas o §1º, excluindo-se o §2º.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Ajustes no art. 1º e 2º, com inclusão de remissão à legislação consumerista e harmonização da redação com os conceitos contidos no Código de Defesa do Consumidor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Organização do texto: normas de transição foram deslocadas para “disposições transitórias e Finais” e as regras de fiscalização foram agrupadas em capítulo próprio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resolução aprovada, por unanimidade, com os ajustes propostos e seguirá para deliberação na centésima quadragésima nona reunião (149ª) reunião ordinária do Conama, agendada para o dia 11/03/2026. 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A4FB-6E8E-4DDF-B20C-F535C8F05C5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73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u="none" strike="noStrike" dirty="0">
                <a:solidFill>
                  <a:schemeClr val="dk1"/>
                </a:solidFill>
                <a:effectLst/>
                <a:uFillTx/>
                <a:latin typeface="Aptos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Clique para editar o formato do texto do título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12" Type="http://schemas.openxmlformats.org/officeDocument/2006/relationships/hyperlink" Target="https://gobling.files.wordpress.com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184303&amp;picture=brazil-fla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1"/>
          <p:cNvSpPr/>
          <p:nvPr/>
        </p:nvSpPr>
        <p:spPr>
          <a:xfrm>
            <a:off x="288360" y="1975411"/>
            <a:ext cx="4218480" cy="23831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70000"/>
              </a:lnSpc>
            </a:pPr>
            <a:r>
              <a:rPr lang="pt-BR" sz="3500" b="1" u="none" strike="noStrike" dirty="0">
                <a:solidFill>
                  <a:schemeClr val="accent3"/>
                </a:solidFill>
                <a:effectLst/>
                <a:uFillTx/>
                <a:ea typeface="Calibri"/>
              </a:rPr>
              <a:t>Resolução Conama sobre Restrição de Substâncias Perigosas em Equipamentos Eletroeletrônicos</a:t>
            </a:r>
            <a:endParaRPr lang="pt-BR" sz="3500" b="0" u="none" strike="noStrike" dirty="0">
              <a:solidFill>
                <a:schemeClr val="accent3"/>
              </a:solidFill>
              <a:effectLst/>
              <a:uFillTx/>
            </a:endParaRPr>
          </a:p>
        </p:txBody>
      </p:sp>
      <p:sp>
        <p:nvSpPr>
          <p:cNvPr id="23" name="Retângulo 3"/>
          <p:cNvSpPr/>
          <p:nvPr/>
        </p:nvSpPr>
        <p:spPr>
          <a:xfrm>
            <a:off x="392040" y="4251600"/>
            <a:ext cx="2696760" cy="45360"/>
          </a:xfrm>
          <a:prstGeom prst="rect">
            <a:avLst/>
          </a:prstGeom>
          <a:solidFill>
            <a:srgbClr val="009E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BR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" name="CaixaDeTexto 4"/>
          <p:cNvSpPr/>
          <p:nvPr/>
        </p:nvSpPr>
        <p:spPr>
          <a:xfrm>
            <a:off x="288360" y="4358520"/>
            <a:ext cx="421848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000" b="1" u="none" strike="noStrike" dirty="0">
                <a:solidFill>
                  <a:schemeClr val="accent3"/>
                </a:solidFill>
                <a:effectLst/>
                <a:uFillTx/>
              </a:rPr>
              <a:t>RoHS</a:t>
            </a:r>
            <a:r>
              <a:rPr lang="pt-BR" sz="1800" b="0" u="none" strike="noStrike" dirty="0">
                <a:solidFill>
                  <a:schemeClr val="dk1"/>
                </a:solidFill>
                <a:effectLst/>
                <a:uFillTx/>
              </a:rPr>
              <a:t> </a:t>
            </a:r>
            <a:r>
              <a:rPr lang="pt-BR" sz="2000" b="1" dirty="0">
                <a:solidFill>
                  <a:schemeClr val="accent3"/>
                </a:solidFill>
              </a:rPr>
              <a:t>Brasileira</a:t>
            </a:r>
          </a:p>
          <a:p>
            <a:r>
              <a:rPr lang="pt-BR" b="1" dirty="0">
                <a:solidFill>
                  <a:srgbClr val="009E2F"/>
                </a:solidFill>
              </a:rPr>
              <a:t>Restriction of Hazardous Substances</a:t>
            </a:r>
          </a:p>
          <a:p>
            <a:pPr defTabSz="914400">
              <a:lnSpc>
                <a:spcPct val="100000"/>
              </a:lnSpc>
            </a:pPr>
            <a:endParaRPr lang="pt-BR" sz="1800" b="0" u="none" strike="noStrike" dirty="0"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CaixaDeTexto 6"/>
          <p:cNvSpPr/>
          <p:nvPr/>
        </p:nvSpPr>
        <p:spPr>
          <a:xfrm>
            <a:off x="288360" y="5925240"/>
            <a:ext cx="60955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b="1" i="1" u="none" strike="noStrike" dirty="0">
                <a:solidFill>
                  <a:schemeClr val="dk1"/>
                </a:solidFill>
                <a:effectLst/>
                <a:uFillTx/>
                <a:latin typeface="Calibiri"/>
              </a:rPr>
              <a:t>Thaianne Resende</a:t>
            </a:r>
            <a:endParaRPr lang="pt-B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t-BR" b="0" i="1" u="none" strike="noStrike" dirty="0">
                <a:solidFill>
                  <a:schemeClr val="dk1"/>
                </a:solidFill>
                <a:effectLst/>
                <a:uFillTx/>
                <a:latin typeface="Calibiri"/>
              </a:rPr>
              <a:t>Diretora de Qualidade Ambiental, SQA/MMA</a:t>
            </a:r>
            <a:endParaRPr lang="pt-B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" name="Shape 9">
            <a:extLst>
              <a:ext uri="{FF2B5EF4-FFF2-40B4-BE49-F238E27FC236}">
                <a16:creationId xmlns:a16="http://schemas.microsoft.com/office/drawing/2014/main" id="{2DA54749-AFE2-E471-AADC-EC760B26A922}"/>
              </a:ext>
            </a:extLst>
          </p:cNvPr>
          <p:cNvGrpSpPr/>
          <p:nvPr/>
        </p:nvGrpSpPr>
        <p:grpSpPr>
          <a:xfrm>
            <a:off x="4826643" y="104173"/>
            <a:ext cx="7367916" cy="6751200"/>
            <a:chOff x="328725" y="2891150"/>
            <a:chExt cx="3447625" cy="2585725"/>
          </a:xfrm>
          <a:solidFill>
            <a:srgbClr val="B4E6E4"/>
          </a:solidFill>
        </p:grpSpPr>
        <p:sp>
          <p:nvSpPr>
            <p:cNvPr id="9" name="Shape 10">
              <a:extLst>
                <a:ext uri="{FF2B5EF4-FFF2-40B4-BE49-F238E27FC236}">
                  <a16:creationId xmlns:a16="http://schemas.microsoft.com/office/drawing/2014/main" id="{B335034E-EE89-3961-6680-138E0E048E28}"/>
                </a:ext>
              </a:extLst>
            </p:cNvPr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1">
              <a:extLst>
                <a:ext uri="{FF2B5EF4-FFF2-40B4-BE49-F238E27FC236}">
                  <a16:creationId xmlns:a16="http://schemas.microsoft.com/office/drawing/2014/main" id="{82AE7481-AA98-30DE-2DD8-5FC3E0F1D0FC}"/>
                </a:ext>
              </a:extLst>
            </p:cNvPr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2">
              <a:extLst>
                <a:ext uri="{FF2B5EF4-FFF2-40B4-BE49-F238E27FC236}">
                  <a16:creationId xmlns:a16="http://schemas.microsoft.com/office/drawing/2014/main" id="{249518E4-96F8-6C97-14B8-31745B4FFFB8}"/>
                </a:ext>
              </a:extLst>
            </p:cNvPr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3">
              <a:extLst>
                <a:ext uri="{FF2B5EF4-FFF2-40B4-BE49-F238E27FC236}">
                  <a16:creationId xmlns:a16="http://schemas.microsoft.com/office/drawing/2014/main" id="{7C16AF52-CFC5-6C39-4B66-B038484A956D}"/>
                </a:ext>
              </a:extLst>
            </p:cNvPr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4">
              <a:extLst>
                <a:ext uri="{FF2B5EF4-FFF2-40B4-BE49-F238E27FC236}">
                  <a16:creationId xmlns:a16="http://schemas.microsoft.com/office/drawing/2014/main" id="{83F3B6F1-5A10-E453-03F3-1E2113C21AE1}"/>
                </a:ext>
              </a:extLst>
            </p:cNvPr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5">
              <a:extLst>
                <a:ext uri="{FF2B5EF4-FFF2-40B4-BE49-F238E27FC236}">
                  <a16:creationId xmlns:a16="http://schemas.microsoft.com/office/drawing/2014/main" id="{A8950D50-F864-C418-3837-D64E85E2F9F8}"/>
                </a:ext>
              </a:extLst>
            </p:cNvPr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6">
              <a:extLst>
                <a:ext uri="{FF2B5EF4-FFF2-40B4-BE49-F238E27FC236}">
                  <a16:creationId xmlns:a16="http://schemas.microsoft.com/office/drawing/2014/main" id="{242179E0-D1BB-113C-BF08-2979E965695E}"/>
                </a:ext>
              </a:extLst>
            </p:cNvPr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7">
              <a:extLst>
                <a:ext uri="{FF2B5EF4-FFF2-40B4-BE49-F238E27FC236}">
                  <a16:creationId xmlns:a16="http://schemas.microsoft.com/office/drawing/2014/main" id="{B32D8FA1-9E80-9E1A-DA11-226B84C2E084}"/>
                </a:ext>
              </a:extLst>
            </p:cNvPr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8">
              <a:extLst>
                <a:ext uri="{FF2B5EF4-FFF2-40B4-BE49-F238E27FC236}">
                  <a16:creationId xmlns:a16="http://schemas.microsoft.com/office/drawing/2014/main" id="{2D3A2C80-1983-7936-24B0-C17B7226C641}"/>
                </a:ext>
              </a:extLst>
            </p:cNvPr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9">
              <a:extLst>
                <a:ext uri="{FF2B5EF4-FFF2-40B4-BE49-F238E27FC236}">
                  <a16:creationId xmlns:a16="http://schemas.microsoft.com/office/drawing/2014/main" id="{BF328FD8-9797-C007-9C31-C0DBE69EE2C2}"/>
                </a:ext>
              </a:extLst>
            </p:cNvPr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">
              <a:extLst>
                <a:ext uri="{FF2B5EF4-FFF2-40B4-BE49-F238E27FC236}">
                  <a16:creationId xmlns:a16="http://schemas.microsoft.com/office/drawing/2014/main" id="{33820ADA-2C59-0749-93CB-978C95F2B02F}"/>
                </a:ext>
              </a:extLst>
            </p:cNvPr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1">
              <a:extLst>
                <a:ext uri="{FF2B5EF4-FFF2-40B4-BE49-F238E27FC236}">
                  <a16:creationId xmlns:a16="http://schemas.microsoft.com/office/drawing/2014/main" id="{C458D460-3D2A-F52A-13F5-A4E1252F4DED}"/>
                </a:ext>
              </a:extLst>
            </p:cNvPr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2">
              <a:extLst>
                <a:ext uri="{FF2B5EF4-FFF2-40B4-BE49-F238E27FC236}">
                  <a16:creationId xmlns:a16="http://schemas.microsoft.com/office/drawing/2014/main" id="{03026528-6B0D-0839-D2B0-84CFBA7AD8E9}"/>
                </a:ext>
              </a:extLst>
            </p:cNvPr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3">
              <a:extLst>
                <a:ext uri="{FF2B5EF4-FFF2-40B4-BE49-F238E27FC236}">
                  <a16:creationId xmlns:a16="http://schemas.microsoft.com/office/drawing/2014/main" id="{52F67A6A-6286-BF74-D092-09CA0B3227E6}"/>
                </a:ext>
              </a:extLst>
            </p:cNvPr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4">
              <a:extLst>
                <a:ext uri="{FF2B5EF4-FFF2-40B4-BE49-F238E27FC236}">
                  <a16:creationId xmlns:a16="http://schemas.microsoft.com/office/drawing/2014/main" id="{66585EA1-7472-DB67-A676-1F41E2D64A9D}"/>
                </a:ext>
              </a:extLst>
            </p:cNvPr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48E0C2B4-7ACB-C17E-BAB1-AF26B43C2F9D}"/>
                </a:ext>
              </a:extLst>
            </p:cNvPr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6">
              <a:extLst>
                <a:ext uri="{FF2B5EF4-FFF2-40B4-BE49-F238E27FC236}">
                  <a16:creationId xmlns:a16="http://schemas.microsoft.com/office/drawing/2014/main" id="{2AF1483D-B46C-1E41-DF78-243B15CDA53B}"/>
                </a:ext>
              </a:extLst>
            </p:cNvPr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">
              <a:extLst>
                <a:ext uri="{FF2B5EF4-FFF2-40B4-BE49-F238E27FC236}">
                  <a16:creationId xmlns:a16="http://schemas.microsoft.com/office/drawing/2014/main" id="{6DB35E67-3CA0-A86A-F531-7CE4722F3AE0}"/>
                </a:ext>
              </a:extLst>
            </p:cNvPr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8">
              <a:extLst>
                <a:ext uri="{FF2B5EF4-FFF2-40B4-BE49-F238E27FC236}">
                  <a16:creationId xmlns:a16="http://schemas.microsoft.com/office/drawing/2014/main" id="{60F1788A-D46E-FBE5-4923-D7743F285602}"/>
                </a:ext>
              </a:extLst>
            </p:cNvPr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9">
              <a:extLst>
                <a:ext uri="{FF2B5EF4-FFF2-40B4-BE49-F238E27FC236}">
                  <a16:creationId xmlns:a16="http://schemas.microsoft.com/office/drawing/2014/main" id="{A36E857C-74BD-1A0C-9674-076265544652}"/>
                </a:ext>
              </a:extLst>
            </p:cNvPr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0">
              <a:extLst>
                <a:ext uri="{FF2B5EF4-FFF2-40B4-BE49-F238E27FC236}">
                  <a16:creationId xmlns:a16="http://schemas.microsoft.com/office/drawing/2014/main" id="{76E853DA-52FF-E296-17E6-DFB34CF018EF}"/>
                </a:ext>
              </a:extLst>
            </p:cNvPr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1">
              <a:extLst>
                <a:ext uri="{FF2B5EF4-FFF2-40B4-BE49-F238E27FC236}">
                  <a16:creationId xmlns:a16="http://schemas.microsoft.com/office/drawing/2014/main" id="{0AF9FA1F-F09A-BA86-F09B-97CAB40583E9}"/>
                </a:ext>
              </a:extLst>
            </p:cNvPr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2">
              <a:extLst>
                <a:ext uri="{FF2B5EF4-FFF2-40B4-BE49-F238E27FC236}">
                  <a16:creationId xmlns:a16="http://schemas.microsoft.com/office/drawing/2014/main" id="{E47D7E42-2272-B738-F3AE-273F40D2D3B0}"/>
                </a:ext>
              </a:extLst>
            </p:cNvPr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3">
              <a:extLst>
                <a:ext uri="{FF2B5EF4-FFF2-40B4-BE49-F238E27FC236}">
                  <a16:creationId xmlns:a16="http://schemas.microsoft.com/office/drawing/2014/main" id="{DCBB474E-854E-DC2C-6152-8B33EFBA5964}"/>
                </a:ext>
              </a:extLst>
            </p:cNvPr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4">
              <a:extLst>
                <a:ext uri="{FF2B5EF4-FFF2-40B4-BE49-F238E27FC236}">
                  <a16:creationId xmlns:a16="http://schemas.microsoft.com/office/drawing/2014/main" id="{D8E62B38-CD43-7DC7-0D63-BD74CF7C570B}"/>
                </a:ext>
              </a:extLst>
            </p:cNvPr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5">
              <a:extLst>
                <a:ext uri="{FF2B5EF4-FFF2-40B4-BE49-F238E27FC236}">
                  <a16:creationId xmlns:a16="http://schemas.microsoft.com/office/drawing/2014/main" id="{04AA2689-A76F-C61F-4C2F-2634465BE9CF}"/>
                </a:ext>
              </a:extLst>
            </p:cNvPr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6">
              <a:extLst>
                <a:ext uri="{FF2B5EF4-FFF2-40B4-BE49-F238E27FC236}">
                  <a16:creationId xmlns:a16="http://schemas.microsoft.com/office/drawing/2014/main" id="{1F3EA14D-DAC9-0F18-A806-8FA064CFA8C4}"/>
                </a:ext>
              </a:extLst>
            </p:cNvPr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37">
              <a:extLst>
                <a:ext uri="{FF2B5EF4-FFF2-40B4-BE49-F238E27FC236}">
                  <a16:creationId xmlns:a16="http://schemas.microsoft.com/office/drawing/2014/main" id="{D7EC7B64-DF7E-8CFC-28A5-F12BBCEC616C}"/>
                </a:ext>
              </a:extLst>
            </p:cNvPr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38">
              <a:extLst>
                <a:ext uri="{FF2B5EF4-FFF2-40B4-BE49-F238E27FC236}">
                  <a16:creationId xmlns:a16="http://schemas.microsoft.com/office/drawing/2014/main" id="{951ED209-F13D-6444-8554-81B315A599A0}"/>
                </a:ext>
              </a:extLst>
            </p:cNvPr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39">
              <a:extLst>
                <a:ext uri="{FF2B5EF4-FFF2-40B4-BE49-F238E27FC236}">
                  <a16:creationId xmlns:a16="http://schemas.microsoft.com/office/drawing/2014/main" id="{2E2772A3-5E3F-641F-BCE9-AADD968A4CFD}"/>
                </a:ext>
              </a:extLst>
            </p:cNvPr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0">
              <a:extLst>
                <a:ext uri="{FF2B5EF4-FFF2-40B4-BE49-F238E27FC236}">
                  <a16:creationId xmlns:a16="http://schemas.microsoft.com/office/drawing/2014/main" id="{CA4F341A-0DF0-8117-69DF-45C178B7E914}"/>
                </a:ext>
              </a:extLst>
            </p:cNvPr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1">
              <a:extLst>
                <a:ext uri="{FF2B5EF4-FFF2-40B4-BE49-F238E27FC236}">
                  <a16:creationId xmlns:a16="http://schemas.microsoft.com/office/drawing/2014/main" id="{0FA1E02D-E9FC-E36C-E909-E51B7E9F285D}"/>
                </a:ext>
              </a:extLst>
            </p:cNvPr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2">
              <a:extLst>
                <a:ext uri="{FF2B5EF4-FFF2-40B4-BE49-F238E27FC236}">
                  <a16:creationId xmlns:a16="http://schemas.microsoft.com/office/drawing/2014/main" id="{9EDBE027-F912-C428-231E-D3FEC87DCE75}"/>
                </a:ext>
              </a:extLst>
            </p:cNvPr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3">
              <a:extLst>
                <a:ext uri="{FF2B5EF4-FFF2-40B4-BE49-F238E27FC236}">
                  <a16:creationId xmlns:a16="http://schemas.microsoft.com/office/drawing/2014/main" id="{2655620F-8677-C3E7-F727-6D8C00C18790}"/>
                </a:ext>
              </a:extLst>
            </p:cNvPr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4">
              <a:extLst>
                <a:ext uri="{FF2B5EF4-FFF2-40B4-BE49-F238E27FC236}">
                  <a16:creationId xmlns:a16="http://schemas.microsoft.com/office/drawing/2014/main" id="{C1CF0388-F045-71F8-5806-38C2403E0E35}"/>
                </a:ext>
              </a:extLst>
            </p:cNvPr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5">
              <a:extLst>
                <a:ext uri="{FF2B5EF4-FFF2-40B4-BE49-F238E27FC236}">
                  <a16:creationId xmlns:a16="http://schemas.microsoft.com/office/drawing/2014/main" id="{60ACA4CE-0949-5D9B-000F-A4E591676002}"/>
                </a:ext>
              </a:extLst>
            </p:cNvPr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6">
              <a:extLst>
                <a:ext uri="{FF2B5EF4-FFF2-40B4-BE49-F238E27FC236}">
                  <a16:creationId xmlns:a16="http://schemas.microsoft.com/office/drawing/2014/main" id="{FCA34BF3-F2FC-9B58-C784-5E9544312A09}"/>
                </a:ext>
              </a:extLst>
            </p:cNvPr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47">
              <a:extLst>
                <a:ext uri="{FF2B5EF4-FFF2-40B4-BE49-F238E27FC236}">
                  <a16:creationId xmlns:a16="http://schemas.microsoft.com/office/drawing/2014/main" id="{0259CECE-70BB-B5B3-2C94-5F153F58AA6E}"/>
                </a:ext>
              </a:extLst>
            </p:cNvPr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48">
              <a:extLst>
                <a:ext uri="{FF2B5EF4-FFF2-40B4-BE49-F238E27FC236}">
                  <a16:creationId xmlns:a16="http://schemas.microsoft.com/office/drawing/2014/main" id="{10FAB144-E6A1-A983-A74F-38225A339A21}"/>
                </a:ext>
              </a:extLst>
            </p:cNvPr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49">
              <a:extLst>
                <a:ext uri="{FF2B5EF4-FFF2-40B4-BE49-F238E27FC236}">
                  <a16:creationId xmlns:a16="http://schemas.microsoft.com/office/drawing/2014/main" id="{780D0E9A-FDAD-4FC0-AB60-581DBFDC7588}"/>
                </a:ext>
              </a:extLst>
            </p:cNvPr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0">
              <a:extLst>
                <a:ext uri="{FF2B5EF4-FFF2-40B4-BE49-F238E27FC236}">
                  <a16:creationId xmlns:a16="http://schemas.microsoft.com/office/drawing/2014/main" id="{09699CB0-C6FA-3697-6C98-89E40B07F350}"/>
                </a:ext>
              </a:extLst>
            </p:cNvPr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1">
              <a:extLst>
                <a:ext uri="{FF2B5EF4-FFF2-40B4-BE49-F238E27FC236}">
                  <a16:creationId xmlns:a16="http://schemas.microsoft.com/office/drawing/2014/main" id="{6C360F62-D097-D12C-F917-B455774190FA}"/>
                </a:ext>
              </a:extLst>
            </p:cNvPr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2">
              <a:extLst>
                <a:ext uri="{FF2B5EF4-FFF2-40B4-BE49-F238E27FC236}">
                  <a16:creationId xmlns:a16="http://schemas.microsoft.com/office/drawing/2014/main" id="{EF879909-EF5C-C2E5-03A6-FE397482A4A1}"/>
                </a:ext>
              </a:extLst>
            </p:cNvPr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3">
              <a:extLst>
                <a:ext uri="{FF2B5EF4-FFF2-40B4-BE49-F238E27FC236}">
                  <a16:creationId xmlns:a16="http://schemas.microsoft.com/office/drawing/2014/main" id="{8EF4F516-0BC6-4C34-E9B0-5DFD396F79C8}"/>
                </a:ext>
              </a:extLst>
            </p:cNvPr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4">
              <a:extLst>
                <a:ext uri="{FF2B5EF4-FFF2-40B4-BE49-F238E27FC236}">
                  <a16:creationId xmlns:a16="http://schemas.microsoft.com/office/drawing/2014/main" id="{EC6D98F8-2866-4181-AF15-B8F6B998436C}"/>
                </a:ext>
              </a:extLst>
            </p:cNvPr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5">
              <a:extLst>
                <a:ext uri="{FF2B5EF4-FFF2-40B4-BE49-F238E27FC236}">
                  <a16:creationId xmlns:a16="http://schemas.microsoft.com/office/drawing/2014/main" id="{3A04D846-D06E-1BBC-50A2-32E3CEBB313B}"/>
                </a:ext>
              </a:extLst>
            </p:cNvPr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6">
              <a:extLst>
                <a:ext uri="{FF2B5EF4-FFF2-40B4-BE49-F238E27FC236}">
                  <a16:creationId xmlns:a16="http://schemas.microsoft.com/office/drawing/2014/main" id="{3C0099BC-089A-14CA-8794-70A908D034F8}"/>
                </a:ext>
              </a:extLst>
            </p:cNvPr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57">
              <a:extLst>
                <a:ext uri="{FF2B5EF4-FFF2-40B4-BE49-F238E27FC236}">
                  <a16:creationId xmlns:a16="http://schemas.microsoft.com/office/drawing/2014/main" id="{E9A9520F-AAD8-B714-F53D-5AB1454BBF51}"/>
                </a:ext>
              </a:extLst>
            </p:cNvPr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58">
              <a:extLst>
                <a:ext uri="{FF2B5EF4-FFF2-40B4-BE49-F238E27FC236}">
                  <a16:creationId xmlns:a16="http://schemas.microsoft.com/office/drawing/2014/main" id="{7DDB49FD-1C45-3E0B-C312-5BCD2A0DBF43}"/>
                </a:ext>
              </a:extLst>
            </p:cNvPr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59">
              <a:extLst>
                <a:ext uri="{FF2B5EF4-FFF2-40B4-BE49-F238E27FC236}">
                  <a16:creationId xmlns:a16="http://schemas.microsoft.com/office/drawing/2014/main" id="{4310D507-C424-FE76-1DB1-ACEC9DD1A04E}"/>
                </a:ext>
              </a:extLst>
            </p:cNvPr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0">
              <a:extLst>
                <a:ext uri="{FF2B5EF4-FFF2-40B4-BE49-F238E27FC236}">
                  <a16:creationId xmlns:a16="http://schemas.microsoft.com/office/drawing/2014/main" id="{D96EDAFE-C21F-1F58-C261-BD296C55CA82}"/>
                </a:ext>
              </a:extLst>
            </p:cNvPr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1">
              <a:extLst>
                <a:ext uri="{FF2B5EF4-FFF2-40B4-BE49-F238E27FC236}">
                  <a16:creationId xmlns:a16="http://schemas.microsoft.com/office/drawing/2014/main" id="{51984510-54ED-007C-721A-5AC69BF09130}"/>
                </a:ext>
              </a:extLst>
            </p:cNvPr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2">
              <a:extLst>
                <a:ext uri="{FF2B5EF4-FFF2-40B4-BE49-F238E27FC236}">
                  <a16:creationId xmlns:a16="http://schemas.microsoft.com/office/drawing/2014/main" id="{DC89753C-CB1B-70DE-7D13-CBEAC12E896D}"/>
                </a:ext>
              </a:extLst>
            </p:cNvPr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3">
              <a:extLst>
                <a:ext uri="{FF2B5EF4-FFF2-40B4-BE49-F238E27FC236}">
                  <a16:creationId xmlns:a16="http://schemas.microsoft.com/office/drawing/2014/main" id="{6F84305C-0C50-BF12-85F3-EB8ED7351C4E}"/>
                </a:ext>
              </a:extLst>
            </p:cNvPr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4">
              <a:extLst>
                <a:ext uri="{FF2B5EF4-FFF2-40B4-BE49-F238E27FC236}">
                  <a16:creationId xmlns:a16="http://schemas.microsoft.com/office/drawing/2014/main" id="{17F92020-2B0B-3FB0-2CD5-81D9EA961780}"/>
                </a:ext>
              </a:extLst>
            </p:cNvPr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5">
              <a:extLst>
                <a:ext uri="{FF2B5EF4-FFF2-40B4-BE49-F238E27FC236}">
                  <a16:creationId xmlns:a16="http://schemas.microsoft.com/office/drawing/2014/main" id="{A44C4039-BEB4-5CF4-2232-746612BDA136}"/>
                </a:ext>
              </a:extLst>
            </p:cNvPr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6">
              <a:extLst>
                <a:ext uri="{FF2B5EF4-FFF2-40B4-BE49-F238E27FC236}">
                  <a16:creationId xmlns:a16="http://schemas.microsoft.com/office/drawing/2014/main" id="{C7918518-585B-260A-6368-9C30F324D2A6}"/>
                </a:ext>
              </a:extLst>
            </p:cNvPr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67">
              <a:extLst>
                <a:ext uri="{FF2B5EF4-FFF2-40B4-BE49-F238E27FC236}">
                  <a16:creationId xmlns:a16="http://schemas.microsoft.com/office/drawing/2014/main" id="{3F8A6FF8-61F6-5DA4-1D04-8DE59E764EF7}"/>
                </a:ext>
              </a:extLst>
            </p:cNvPr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68">
              <a:extLst>
                <a:ext uri="{FF2B5EF4-FFF2-40B4-BE49-F238E27FC236}">
                  <a16:creationId xmlns:a16="http://schemas.microsoft.com/office/drawing/2014/main" id="{5782733C-7FD3-9C5F-DC6E-970B1C0AA5B1}"/>
                </a:ext>
              </a:extLst>
            </p:cNvPr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69">
              <a:extLst>
                <a:ext uri="{FF2B5EF4-FFF2-40B4-BE49-F238E27FC236}">
                  <a16:creationId xmlns:a16="http://schemas.microsoft.com/office/drawing/2014/main" id="{329B9A66-096F-5172-8BC6-091D3BB18F9D}"/>
                </a:ext>
              </a:extLst>
            </p:cNvPr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0">
              <a:extLst>
                <a:ext uri="{FF2B5EF4-FFF2-40B4-BE49-F238E27FC236}">
                  <a16:creationId xmlns:a16="http://schemas.microsoft.com/office/drawing/2014/main" id="{10547BC9-85C2-7B94-B193-126BC2B7BD8F}"/>
                </a:ext>
              </a:extLst>
            </p:cNvPr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1">
              <a:extLst>
                <a:ext uri="{FF2B5EF4-FFF2-40B4-BE49-F238E27FC236}">
                  <a16:creationId xmlns:a16="http://schemas.microsoft.com/office/drawing/2014/main" id="{FA811DD7-AC39-68A1-9805-2E052A193F14}"/>
                </a:ext>
              </a:extLst>
            </p:cNvPr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2">
              <a:extLst>
                <a:ext uri="{FF2B5EF4-FFF2-40B4-BE49-F238E27FC236}">
                  <a16:creationId xmlns:a16="http://schemas.microsoft.com/office/drawing/2014/main" id="{369B468F-74DF-1207-D90D-5806B543E927}"/>
                </a:ext>
              </a:extLst>
            </p:cNvPr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6" name="Shape 73">
              <a:extLst>
                <a:ext uri="{FF2B5EF4-FFF2-40B4-BE49-F238E27FC236}">
                  <a16:creationId xmlns:a16="http://schemas.microsoft.com/office/drawing/2014/main" id="{672104C2-5C6C-E4D4-AE99-1DCCB666DDCE}"/>
                </a:ext>
              </a:extLst>
            </p:cNvPr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4">
              <a:extLst>
                <a:ext uri="{FF2B5EF4-FFF2-40B4-BE49-F238E27FC236}">
                  <a16:creationId xmlns:a16="http://schemas.microsoft.com/office/drawing/2014/main" id="{494EA610-7FB4-D91E-A044-A4B850EDC911}"/>
                </a:ext>
              </a:extLst>
            </p:cNvPr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5">
              <a:extLst>
                <a:ext uri="{FF2B5EF4-FFF2-40B4-BE49-F238E27FC236}">
                  <a16:creationId xmlns:a16="http://schemas.microsoft.com/office/drawing/2014/main" id="{B791D84E-09B1-1C88-42BE-CF16BB841708}"/>
                </a:ext>
              </a:extLst>
            </p:cNvPr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6">
              <a:extLst>
                <a:ext uri="{FF2B5EF4-FFF2-40B4-BE49-F238E27FC236}">
                  <a16:creationId xmlns:a16="http://schemas.microsoft.com/office/drawing/2014/main" id="{785CA84F-3D44-C83C-90B6-059E6139420A}"/>
                </a:ext>
              </a:extLst>
            </p:cNvPr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77">
              <a:extLst>
                <a:ext uri="{FF2B5EF4-FFF2-40B4-BE49-F238E27FC236}">
                  <a16:creationId xmlns:a16="http://schemas.microsoft.com/office/drawing/2014/main" id="{6D45E416-C472-1907-CD11-CE554F6FA937}"/>
                </a:ext>
              </a:extLst>
            </p:cNvPr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78">
              <a:extLst>
                <a:ext uri="{FF2B5EF4-FFF2-40B4-BE49-F238E27FC236}">
                  <a16:creationId xmlns:a16="http://schemas.microsoft.com/office/drawing/2014/main" id="{FAFD6645-846E-4F73-9F5E-A84DFB5E82D9}"/>
                </a:ext>
              </a:extLst>
            </p:cNvPr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79">
              <a:extLst>
                <a:ext uri="{FF2B5EF4-FFF2-40B4-BE49-F238E27FC236}">
                  <a16:creationId xmlns:a16="http://schemas.microsoft.com/office/drawing/2014/main" id="{CDFC36FE-2BA4-028E-0EEF-E3F4D3C07B91}"/>
                </a:ext>
              </a:extLst>
            </p:cNvPr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0">
              <a:extLst>
                <a:ext uri="{FF2B5EF4-FFF2-40B4-BE49-F238E27FC236}">
                  <a16:creationId xmlns:a16="http://schemas.microsoft.com/office/drawing/2014/main" id="{E7AC0B65-9E70-2F58-ACD7-FC59832D6D9D}"/>
                </a:ext>
              </a:extLst>
            </p:cNvPr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1">
              <a:extLst>
                <a:ext uri="{FF2B5EF4-FFF2-40B4-BE49-F238E27FC236}">
                  <a16:creationId xmlns:a16="http://schemas.microsoft.com/office/drawing/2014/main" id="{673B9CA9-7540-1D1E-125D-1C5C7A523C0E}"/>
                </a:ext>
              </a:extLst>
            </p:cNvPr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2">
              <a:extLst>
                <a:ext uri="{FF2B5EF4-FFF2-40B4-BE49-F238E27FC236}">
                  <a16:creationId xmlns:a16="http://schemas.microsoft.com/office/drawing/2014/main" id="{703EADF0-097E-C31F-777C-7CCA29F95339}"/>
                </a:ext>
              </a:extLst>
            </p:cNvPr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3">
              <a:extLst>
                <a:ext uri="{FF2B5EF4-FFF2-40B4-BE49-F238E27FC236}">
                  <a16:creationId xmlns:a16="http://schemas.microsoft.com/office/drawing/2014/main" id="{6BFE7A40-C045-5470-548C-4E9BF7B5EF36}"/>
                </a:ext>
              </a:extLst>
            </p:cNvPr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4">
              <a:extLst>
                <a:ext uri="{FF2B5EF4-FFF2-40B4-BE49-F238E27FC236}">
                  <a16:creationId xmlns:a16="http://schemas.microsoft.com/office/drawing/2014/main" id="{1A6D466E-C5A6-229C-718F-1F9FC537EF6A}"/>
                </a:ext>
              </a:extLst>
            </p:cNvPr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5">
              <a:extLst>
                <a:ext uri="{FF2B5EF4-FFF2-40B4-BE49-F238E27FC236}">
                  <a16:creationId xmlns:a16="http://schemas.microsoft.com/office/drawing/2014/main" id="{7D44C5CC-8841-0C01-6482-E797A23816BA}"/>
                </a:ext>
              </a:extLst>
            </p:cNvPr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6">
              <a:extLst>
                <a:ext uri="{FF2B5EF4-FFF2-40B4-BE49-F238E27FC236}">
                  <a16:creationId xmlns:a16="http://schemas.microsoft.com/office/drawing/2014/main" id="{8324E49D-3837-7CBA-D950-72F64D7338A7}"/>
                </a:ext>
              </a:extLst>
            </p:cNvPr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7">
              <a:extLst>
                <a:ext uri="{FF2B5EF4-FFF2-40B4-BE49-F238E27FC236}">
                  <a16:creationId xmlns:a16="http://schemas.microsoft.com/office/drawing/2014/main" id="{79A3B1B3-6384-E387-B1FE-A076A91E3265}"/>
                </a:ext>
              </a:extLst>
            </p:cNvPr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88">
              <a:extLst>
                <a:ext uri="{FF2B5EF4-FFF2-40B4-BE49-F238E27FC236}">
                  <a16:creationId xmlns:a16="http://schemas.microsoft.com/office/drawing/2014/main" id="{0C6A7760-F846-76D5-4CA7-259A2388CE29}"/>
                </a:ext>
              </a:extLst>
            </p:cNvPr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89">
              <a:extLst>
                <a:ext uri="{FF2B5EF4-FFF2-40B4-BE49-F238E27FC236}">
                  <a16:creationId xmlns:a16="http://schemas.microsoft.com/office/drawing/2014/main" id="{C533BCA0-2E2F-0A1C-B042-2EAD62F99CFF}"/>
                </a:ext>
              </a:extLst>
            </p:cNvPr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0">
              <a:extLst>
                <a:ext uri="{FF2B5EF4-FFF2-40B4-BE49-F238E27FC236}">
                  <a16:creationId xmlns:a16="http://schemas.microsoft.com/office/drawing/2014/main" id="{1653B63C-185F-BBB4-F4A6-2E399609951A}"/>
                </a:ext>
              </a:extLst>
            </p:cNvPr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1">
              <a:extLst>
                <a:ext uri="{FF2B5EF4-FFF2-40B4-BE49-F238E27FC236}">
                  <a16:creationId xmlns:a16="http://schemas.microsoft.com/office/drawing/2014/main" id="{1CCF05FE-E570-7FFE-7E74-9D76E9EA9070}"/>
                </a:ext>
              </a:extLst>
            </p:cNvPr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2">
              <a:extLst>
                <a:ext uri="{FF2B5EF4-FFF2-40B4-BE49-F238E27FC236}">
                  <a16:creationId xmlns:a16="http://schemas.microsoft.com/office/drawing/2014/main" id="{8D010A27-0D7F-31DB-D919-875348CE086F}"/>
                </a:ext>
              </a:extLst>
            </p:cNvPr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3">
              <a:extLst>
                <a:ext uri="{FF2B5EF4-FFF2-40B4-BE49-F238E27FC236}">
                  <a16:creationId xmlns:a16="http://schemas.microsoft.com/office/drawing/2014/main" id="{19412081-74F5-0729-6EEF-5D860E9AFEDC}"/>
                </a:ext>
              </a:extLst>
            </p:cNvPr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4">
              <a:extLst>
                <a:ext uri="{FF2B5EF4-FFF2-40B4-BE49-F238E27FC236}">
                  <a16:creationId xmlns:a16="http://schemas.microsoft.com/office/drawing/2014/main" id="{DAB466D7-7D55-17ED-B84A-6CA40F506D1A}"/>
                </a:ext>
              </a:extLst>
            </p:cNvPr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5">
              <a:extLst>
                <a:ext uri="{FF2B5EF4-FFF2-40B4-BE49-F238E27FC236}">
                  <a16:creationId xmlns:a16="http://schemas.microsoft.com/office/drawing/2014/main" id="{383A4F1C-7EC2-07D7-2B55-C08CA8898A3E}"/>
                </a:ext>
              </a:extLst>
            </p:cNvPr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6">
              <a:extLst>
                <a:ext uri="{FF2B5EF4-FFF2-40B4-BE49-F238E27FC236}">
                  <a16:creationId xmlns:a16="http://schemas.microsoft.com/office/drawing/2014/main" id="{7671B618-466B-7080-FAAC-51A0BA0E1161}"/>
                </a:ext>
              </a:extLst>
            </p:cNvPr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97">
              <a:extLst>
                <a:ext uri="{FF2B5EF4-FFF2-40B4-BE49-F238E27FC236}">
                  <a16:creationId xmlns:a16="http://schemas.microsoft.com/office/drawing/2014/main" id="{D8906DE5-43AD-73B9-2193-AA2F695A0FC9}"/>
                </a:ext>
              </a:extLst>
            </p:cNvPr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98">
              <a:extLst>
                <a:ext uri="{FF2B5EF4-FFF2-40B4-BE49-F238E27FC236}">
                  <a16:creationId xmlns:a16="http://schemas.microsoft.com/office/drawing/2014/main" id="{80738007-38BE-38FD-542B-C43BEDC1A46A}"/>
                </a:ext>
              </a:extLst>
            </p:cNvPr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99">
              <a:extLst>
                <a:ext uri="{FF2B5EF4-FFF2-40B4-BE49-F238E27FC236}">
                  <a16:creationId xmlns:a16="http://schemas.microsoft.com/office/drawing/2014/main" id="{59AC1428-F51A-0093-950C-B422C70FB7A7}"/>
                </a:ext>
              </a:extLst>
            </p:cNvPr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0">
              <a:extLst>
                <a:ext uri="{FF2B5EF4-FFF2-40B4-BE49-F238E27FC236}">
                  <a16:creationId xmlns:a16="http://schemas.microsoft.com/office/drawing/2014/main" id="{F841FEB2-62A4-7B9E-37AB-A04DA4D8FDC3}"/>
                </a:ext>
              </a:extLst>
            </p:cNvPr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1">
              <a:extLst>
                <a:ext uri="{FF2B5EF4-FFF2-40B4-BE49-F238E27FC236}">
                  <a16:creationId xmlns:a16="http://schemas.microsoft.com/office/drawing/2014/main" id="{6DC8C314-07BF-EEAC-26BC-3C4654964BDB}"/>
                </a:ext>
              </a:extLst>
            </p:cNvPr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2">
              <a:extLst>
                <a:ext uri="{FF2B5EF4-FFF2-40B4-BE49-F238E27FC236}">
                  <a16:creationId xmlns:a16="http://schemas.microsoft.com/office/drawing/2014/main" id="{499915C9-2F00-3376-8993-303C960F3875}"/>
                </a:ext>
              </a:extLst>
            </p:cNvPr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3">
              <a:extLst>
                <a:ext uri="{FF2B5EF4-FFF2-40B4-BE49-F238E27FC236}">
                  <a16:creationId xmlns:a16="http://schemas.microsoft.com/office/drawing/2014/main" id="{23D1AFF0-4251-B4C9-D53F-B7514D9B3151}"/>
                </a:ext>
              </a:extLst>
            </p:cNvPr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4">
              <a:extLst>
                <a:ext uri="{FF2B5EF4-FFF2-40B4-BE49-F238E27FC236}">
                  <a16:creationId xmlns:a16="http://schemas.microsoft.com/office/drawing/2014/main" id="{CA5EA4AF-F132-43BE-7C70-5D9E3A23C7B4}"/>
                </a:ext>
              </a:extLst>
            </p:cNvPr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5">
              <a:extLst>
                <a:ext uri="{FF2B5EF4-FFF2-40B4-BE49-F238E27FC236}">
                  <a16:creationId xmlns:a16="http://schemas.microsoft.com/office/drawing/2014/main" id="{E5E1A69E-A595-0876-122A-156F3E751A76}"/>
                </a:ext>
              </a:extLst>
            </p:cNvPr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6">
              <a:extLst>
                <a:ext uri="{FF2B5EF4-FFF2-40B4-BE49-F238E27FC236}">
                  <a16:creationId xmlns:a16="http://schemas.microsoft.com/office/drawing/2014/main" id="{78D02B4F-72AF-7764-F619-9BB320BC6C66}"/>
                </a:ext>
              </a:extLst>
            </p:cNvPr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07">
              <a:extLst>
                <a:ext uri="{FF2B5EF4-FFF2-40B4-BE49-F238E27FC236}">
                  <a16:creationId xmlns:a16="http://schemas.microsoft.com/office/drawing/2014/main" id="{04C3E614-B769-1207-6EA6-7AA804AEC233}"/>
                </a:ext>
              </a:extLst>
            </p:cNvPr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08">
              <a:extLst>
                <a:ext uri="{FF2B5EF4-FFF2-40B4-BE49-F238E27FC236}">
                  <a16:creationId xmlns:a16="http://schemas.microsoft.com/office/drawing/2014/main" id="{92D35E27-A4DC-44B8-D178-8643E8BB3B5D}"/>
                </a:ext>
              </a:extLst>
            </p:cNvPr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09">
              <a:extLst>
                <a:ext uri="{FF2B5EF4-FFF2-40B4-BE49-F238E27FC236}">
                  <a16:creationId xmlns:a16="http://schemas.microsoft.com/office/drawing/2014/main" id="{65FC6CD6-4875-9095-063E-98CF786E1A2C}"/>
                </a:ext>
              </a:extLst>
            </p:cNvPr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0">
              <a:extLst>
                <a:ext uri="{FF2B5EF4-FFF2-40B4-BE49-F238E27FC236}">
                  <a16:creationId xmlns:a16="http://schemas.microsoft.com/office/drawing/2014/main" id="{C8017B57-6E6D-11D3-7AFE-C21B0237360A}"/>
                </a:ext>
              </a:extLst>
            </p:cNvPr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1">
              <a:extLst>
                <a:ext uri="{FF2B5EF4-FFF2-40B4-BE49-F238E27FC236}">
                  <a16:creationId xmlns:a16="http://schemas.microsoft.com/office/drawing/2014/main" id="{89FEAA39-D94E-ADB2-F80B-69F8C4FA4A91}"/>
                </a:ext>
              </a:extLst>
            </p:cNvPr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2">
              <a:extLst>
                <a:ext uri="{FF2B5EF4-FFF2-40B4-BE49-F238E27FC236}">
                  <a16:creationId xmlns:a16="http://schemas.microsoft.com/office/drawing/2014/main" id="{13046F61-F17A-D31B-5A89-BC7F0366E681}"/>
                </a:ext>
              </a:extLst>
            </p:cNvPr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3">
              <a:extLst>
                <a:ext uri="{FF2B5EF4-FFF2-40B4-BE49-F238E27FC236}">
                  <a16:creationId xmlns:a16="http://schemas.microsoft.com/office/drawing/2014/main" id="{9972F1BE-BC3F-6A6E-5C65-791293A84BF8}"/>
                </a:ext>
              </a:extLst>
            </p:cNvPr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4">
              <a:extLst>
                <a:ext uri="{FF2B5EF4-FFF2-40B4-BE49-F238E27FC236}">
                  <a16:creationId xmlns:a16="http://schemas.microsoft.com/office/drawing/2014/main" id="{DDD39EF6-4081-3E85-ACA6-223C4EA25A0B}"/>
                </a:ext>
              </a:extLst>
            </p:cNvPr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5">
              <a:extLst>
                <a:ext uri="{FF2B5EF4-FFF2-40B4-BE49-F238E27FC236}">
                  <a16:creationId xmlns:a16="http://schemas.microsoft.com/office/drawing/2014/main" id="{DB96FCAC-970C-E27E-CD1D-4C38506B1FEF}"/>
                </a:ext>
              </a:extLst>
            </p:cNvPr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6">
              <a:extLst>
                <a:ext uri="{FF2B5EF4-FFF2-40B4-BE49-F238E27FC236}">
                  <a16:creationId xmlns:a16="http://schemas.microsoft.com/office/drawing/2014/main" id="{E5E42F85-8B55-971A-3D64-0582921507A5}"/>
                </a:ext>
              </a:extLst>
            </p:cNvPr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17">
              <a:extLst>
                <a:ext uri="{FF2B5EF4-FFF2-40B4-BE49-F238E27FC236}">
                  <a16:creationId xmlns:a16="http://schemas.microsoft.com/office/drawing/2014/main" id="{9A58515B-043D-B49D-4009-01CE3EC4DD4A}"/>
                </a:ext>
              </a:extLst>
            </p:cNvPr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18">
              <a:extLst>
                <a:ext uri="{FF2B5EF4-FFF2-40B4-BE49-F238E27FC236}">
                  <a16:creationId xmlns:a16="http://schemas.microsoft.com/office/drawing/2014/main" id="{45C66D4D-4C24-A87B-E87A-17F0A00189F4}"/>
                </a:ext>
              </a:extLst>
            </p:cNvPr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19">
              <a:extLst>
                <a:ext uri="{FF2B5EF4-FFF2-40B4-BE49-F238E27FC236}">
                  <a16:creationId xmlns:a16="http://schemas.microsoft.com/office/drawing/2014/main" id="{769067E3-9840-156A-82F3-E68FDD5967F8}"/>
                </a:ext>
              </a:extLst>
            </p:cNvPr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0">
              <a:extLst>
                <a:ext uri="{FF2B5EF4-FFF2-40B4-BE49-F238E27FC236}">
                  <a16:creationId xmlns:a16="http://schemas.microsoft.com/office/drawing/2014/main" id="{E8AFEC55-D6CD-12FD-DAD3-47C39EEE783B}"/>
                </a:ext>
              </a:extLst>
            </p:cNvPr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1">
              <a:extLst>
                <a:ext uri="{FF2B5EF4-FFF2-40B4-BE49-F238E27FC236}">
                  <a16:creationId xmlns:a16="http://schemas.microsoft.com/office/drawing/2014/main" id="{BA5F5082-57D1-01DE-033D-5F83988260B6}"/>
                </a:ext>
              </a:extLst>
            </p:cNvPr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2">
              <a:extLst>
                <a:ext uri="{FF2B5EF4-FFF2-40B4-BE49-F238E27FC236}">
                  <a16:creationId xmlns:a16="http://schemas.microsoft.com/office/drawing/2014/main" id="{C44DF9AF-C4DF-2824-B262-02FB2052AE3F}"/>
                </a:ext>
              </a:extLst>
            </p:cNvPr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3">
              <a:extLst>
                <a:ext uri="{FF2B5EF4-FFF2-40B4-BE49-F238E27FC236}">
                  <a16:creationId xmlns:a16="http://schemas.microsoft.com/office/drawing/2014/main" id="{B5E67D74-C9D1-585A-59D6-ACA8BE433680}"/>
                </a:ext>
              </a:extLst>
            </p:cNvPr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4">
              <a:extLst>
                <a:ext uri="{FF2B5EF4-FFF2-40B4-BE49-F238E27FC236}">
                  <a16:creationId xmlns:a16="http://schemas.microsoft.com/office/drawing/2014/main" id="{1F77F9B2-22B5-F252-DAF5-F2D5E925B03A}"/>
                </a:ext>
              </a:extLst>
            </p:cNvPr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5">
              <a:extLst>
                <a:ext uri="{FF2B5EF4-FFF2-40B4-BE49-F238E27FC236}">
                  <a16:creationId xmlns:a16="http://schemas.microsoft.com/office/drawing/2014/main" id="{8FB9E57F-7AA0-C0DE-D803-D8B5B5DF0B5C}"/>
                </a:ext>
              </a:extLst>
            </p:cNvPr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6">
              <a:extLst>
                <a:ext uri="{FF2B5EF4-FFF2-40B4-BE49-F238E27FC236}">
                  <a16:creationId xmlns:a16="http://schemas.microsoft.com/office/drawing/2014/main" id="{26AB1B34-FC2D-6E6E-D549-594C41B7775D}"/>
                </a:ext>
              </a:extLst>
            </p:cNvPr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27">
              <a:extLst>
                <a:ext uri="{FF2B5EF4-FFF2-40B4-BE49-F238E27FC236}">
                  <a16:creationId xmlns:a16="http://schemas.microsoft.com/office/drawing/2014/main" id="{6B3756A4-FA77-2E79-2A1F-E97E44F3C4F7}"/>
                </a:ext>
              </a:extLst>
            </p:cNvPr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28">
              <a:extLst>
                <a:ext uri="{FF2B5EF4-FFF2-40B4-BE49-F238E27FC236}">
                  <a16:creationId xmlns:a16="http://schemas.microsoft.com/office/drawing/2014/main" id="{82016C27-CA2E-1BBC-0219-39ADCB934512}"/>
                </a:ext>
              </a:extLst>
            </p:cNvPr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29">
              <a:extLst>
                <a:ext uri="{FF2B5EF4-FFF2-40B4-BE49-F238E27FC236}">
                  <a16:creationId xmlns:a16="http://schemas.microsoft.com/office/drawing/2014/main" id="{BCEDF2BE-876A-93E4-3F75-8242BD1A6731}"/>
                </a:ext>
              </a:extLst>
            </p:cNvPr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0">
              <a:extLst>
                <a:ext uri="{FF2B5EF4-FFF2-40B4-BE49-F238E27FC236}">
                  <a16:creationId xmlns:a16="http://schemas.microsoft.com/office/drawing/2014/main" id="{4C0A9094-8164-3839-EA0A-B6FAF7F18498}"/>
                </a:ext>
              </a:extLst>
            </p:cNvPr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2">
              <a:extLst>
                <a:ext uri="{FF2B5EF4-FFF2-40B4-BE49-F238E27FC236}">
                  <a16:creationId xmlns:a16="http://schemas.microsoft.com/office/drawing/2014/main" id="{73F22538-2AD3-74A8-9B9C-DE157125632B}"/>
                </a:ext>
              </a:extLst>
            </p:cNvPr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3">
              <a:extLst>
                <a:ext uri="{FF2B5EF4-FFF2-40B4-BE49-F238E27FC236}">
                  <a16:creationId xmlns:a16="http://schemas.microsoft.com/office/drawing/2014/main" id="{89675075-C6C5-4A33-0E3B-7312262ABC03}"/>
                </a:ext>
              </a:extLst>
            </p:cNvPr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4">
              <a:extLst>
                <a:ext uri="{FF2B5EF4-FFF2-40B4-BE49-F238E27FC236}">
                  <a16:creationId xmlns:a16="http://schemas.microsoft.com/office/drawing/2014/main" id="{0F75CA76-D04D-9A9F-9C6C-993EB75AC665}"/>
                </a:ext>
              </a:extLst>
            </p:cNvPr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5">
              <a:extLst>
                <a:ext uri="{FF2B5EF4-FFF2-40B4-BE49-F238E27FC236}">
                  <a16:creationId xmlns:a16="http://schemas.microsoft.com/office/drawing/2014/main" id="{E85E1BC8-27EB-DBD6-8ADA-7FAE1203533E}"/>
                </a:ext>
              </a:extLst>
            </p:cNvPr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6">
              <a:extLst>
                <a:ext uri="{FF2B5EF4-FFF2-40B4-BE49-F238E27FC236}">
                  <a16:creationId xmlns:a16="http://schemas.microsoft.com/office/drawing/2014/main" id="{F99DA307-D2F1-83A8-D4DB-F84EB91988D4}"/>
                </a:ext>
              </a:extLst>
            </p:cNvPr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7">
              <a:extLst>
                <a:ext uri="{FF2B5EF4-FFF2-40B4-BE49-F238E27FC236}">
                  <a16:creationId xmlns:a16="http://schemas.microsoft.com/office/drawing/2014/main" id="{13896535-6CF2-19B6-9D12-8A86582F1B8A}"/>
                </a:ext>
              </a:extLst>
            </p:cNvPr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38">
              <a:extLst>
                <a:ext uri="{FF2B5EF4-FFF2-40B4-BE49-F238E27FC236}">
                  <a16:creationId xmlns:a16="http://schemas.microsoft.com/office/drawing/2014/main" id="{3CC1721C-FCEE-FC96-0165-70A5FD3465C7}"/>
                </a:ext>
              </a:extLst>
            </p:cNvPr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39">
              <a:extLst>
                <a:ext uri="{FF2B5EF4-FFF2-40B4-BE49-F238E27FC236}">
                  <a16:creationId xmlns:a16="http://schemas.microsoft.com/office/drawing/2014/main" id="{EBAC135C-4EFC-438E-8A1E-099F7214B0E9}"/>
                </a:ext>
              </a:extLst>
            </p:cNvPr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0">
              <a:extLst>
                <a:ext uri="{FF2B5EF4-FFF2-40B4-BE49-F238E27FC236}">
                  <a16:creationId xmlns:a16="http://schemas.microsoft.com/office/drawing/2014/main" id="{AD6570DD-31C0-9687-1328-31EC9D3DC2D0}"/>
                </a:ext>
              </a:extLst>
            </p:cNvPr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1">
              <a:extLst>
                <a:ext uri="{FF2B5EF4-FFF2-40B4-BE49-F238E27FC236}">
                  <a16:creationId xmlns:a16="http://schemas.microsoft.com/office/drawing/2014/main" id="{001851F2-6735-EB20-4CF0-CAA884E659DF}"/>
                </a:ext>
              </a:extLst>
            </p:cNvPr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2">
              <a:extLst>
                <a:ext uri="{FF2B5EF4-FFF2-40B4-BE49-F238E27FC236}">
                  <a16:creationId xmlns:a16="http://schemas.microsoft.com/office/drawing/2014/main" id="{898ACA7B-FB79-E2B6-04E4-4DBAF9D930C5}"/>
                </a:ext>
              </a:extLst>
            </p:cNvPr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3">
              <a:extLst>
                <a:ext uri="{FF2B5EF4-FFF2-40B4-BE49-F238E27FC236}">
                  <a16:creationId xmlns:a16="http://schemas.microsoft.com/office/drawing/2014/main" id="{227FF3A4-42E0-D97C-2B08-5C4370AA7ACD}"/>
                </a:ext>
              </a:extLst>
            </p:cNvPr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4">
              <a:extLst>
                <a:ext uri="{FF2B5EF4-FFF2-40B4-BE49-F238E27FC236}">
                  <a16:creationId xmlns:a16="http://schemas.microsoft.com/office/drawing/2014/main" id="{B7E4CFD9-85A0-633C-E031-060C056C9DD3}"/>
                </a:ext>
              </a:extLst>
            </p:cNvPr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5">
              <a:extLst>
                <a:ext uri="{FF2B5EF4-FFF2-40B4-BE49-F238E27FC236}">
                  <a16:creationId xmlns:a16="http://schemas.microsoft.com/office/drawing/2014/main" id="{E9B7C9BF-5D33-D1E5-D662-D9DBABCB7944}"/>
                </a:ext>
              </a:extLst>
            </p:cNvPr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6">
              <a:extLst>
                <a:ext uri="{FF2B5EF4-FFF2-40B4-BE49-F238E27FC236}">
                  <a16:creationId xmlns:a16="http://schemas.microsoft.com/office/drawing/2014/main" id="{06FD3875-1D74-017B-0A20-543AE5088D7B}"/>
                </a:ext>
              </a:extLst>
            </p:cNvPr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7">
              <a:extLst>
                <a:ext uri="{FF2B5EF4-FFF2-40B4-BE49-F238E27FC236}">
                  <a16:creationId xmlns:a16="http://schemas.microsoft.com/office/drawing/2014/main" id="{750B884A-93D9-747B-9229-018B84EA3C09}"/>
                </a:ext>
              </a:extLst>
            </p:cNvPr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48">
              <a:extLst>
                <a:ext uri="{FF2B5EF4-FFF2-40B4-BE49-F238E27FC236}">
                  <a16:creationId xmlns:a16="http://schemas.microsoft.com/office/drawing/2014/main" id="{C075FFA2-FB6C-4965-0D8F-4C2E4C9A437A}"/>
                </a:ext>
              </a:extLst>
            </p:cNvPr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49">
              <a:extLst>
                <a:ext uri="{FF2B5EF4-FFF2-40B4-BE49-F238E27FC236}">
                  <a16:creationId xmlns:a16="http://schemas.microsoft.com/office/drawing/2014/main" id="{FA65CA1E-EF4B-8048-8FDC-F6AC0B998983}"/>
                </a:ext>
              </a:extLst>
            </p:cNvPr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0">
              <a:extLst>
                <a:ext uri="{FF2B5EF4-FFF2-40B4-BE49-F238E27FC236}">
                  <a16:creationId xmlns:a16="http://schemas.microsoft.com/office/drawing/2014/main" id="{79FA06EE-4FA0-236E-27A8-68598BC71BF4}"/>
                </a:ext>
              </a:extLst>
            </p:cNvPr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1">
              <a:extLst>
                <a:ext uri="{FF2B5EF4-FFF2-40B4-BE49-F238E27FC236}">
                  <a16:creationId xmlns:a16="http://schemas.microsoft.com/office/drawing/2014/main" id="{27516959-9404-6DC1-B25B-DACFD0DE9F5A}"/>
                </a:ext>
              </a:extLst>
            </p:cNvPr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2">
              <a:extLst>
                <a:ext uri="{FF2B5EF4-FFF2-40B4-BE49-F238E27FC236}">
                  <a16:creationId xmlns:a16="http://schemas.microsoft.com/office/drawing/2014/main" id="{590A03D2-DA82-B8C0-A910-1AA30E1F096C}"/>
                </a:ext>
              </a:extLst>
            </p:cNvPr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3">
              <a:extLst>
                <a:ext uri="{FF2B5EF4-FFF2-40B4-BE49-F238E27FC236}">
                  <a16:creationId xmlns:a16="http://schemas.microsoft.com/office/drawing/2014/main" id="{2CE01030-63DF-90A8-2D0C-4CB543064804}"/>
                </a:ext>
              </a:extLst>
            </p:cNvPr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4">
              <a:extLst>
                <a:ext uri="{FF2B5EF4-FFF2-40B4-BE49-F238E27FC236}">
                  <a16:creationId xmlns:a16="http://schemas.microsoft.com/office/drawing/2014/main" id="{42B92C8B-AFC0-455D-FEBC-9FC5916FCFB8}"/>
                </a:ext>
              </a:extLst>
            </p:cNvPr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5">
              <a:extLst>
                <a:ext uri="{FF2B5EF4-FFF2-40B4-BE49-F238E27FC236}">
                  <a16:creationId xmlns:a16="http://schemas.microsoft.com/office/drawing/2014/main" id="{7D81E193-3B85-E80D-E581-73B3F9CB4B0C}"/>
                </a:ext>
              </a:extLst>
            </p:cNvPr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6">
              <a:extLst>
                <a:ext uri="{FF2B5EF4-FFF2-40B4-BE49-F238E27FC236}">
                  <a16:creationId xmlns:a16="http://schemas.microsoft.com/office/drawing/2014/main" id="{89CA2398-8EFE-F81F-7384-A750DD40E9D8}"/>
                </a:ext>
              </a:extLst>
            </p:cNvPr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7">
              <a:extLst>
                <a:ext uri="{FF2B5EF4-FFF2-40B4-BE49-F238E27FC236}">
                  <a16:creationId xmlns:a16="http://schemas.microsoft.com/office/drawing/2014/main" id="{4C8B9A08-E241-9A1C-1DD7-1069C62B4B2B}"/>
                </a:ext>
              </a:extLst>
            </p:cNvPr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58">
              <a:extLst>
                <a:ext uri="{FF2B5EF4-FFF2-40B4-BE49-F238E27FC236}">
                  <a16:creationId xmlns:a16="http://schemas.microsoft.com/office/drawing/2014/main" id="{B0FD8992-3F5B-1C1F-9C9C-A2A8592A8564}"/>
                </a:ext>
              </a:extLst>
            </p:cNvPr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59">
              <a:extLst>
                <a:ext uri="{FF2B5EF4-FFF2-40B4-BE49-F238E27FC236}">
                  <a16:creationId xmlns:a16="http://schemas.microsoft.com/office/drawing/2014/main" id="{C7D57399-5918-40BC-4D26-21EA2021137E}"/>
                </a:ext>
              </a:extLst>
            </p:cNvPr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0">
              <a:extLst>
                <a:ext uri="{FF2B5EF4-FFF2-40B4-BE49-F238E27FC236}">
                  <a16:creationId xmlns:a16="http://schemas.microsoft.com/office/drawing/2014/main" id="{46697F04-70A6-2F3F-56F3-E7619C48D6BB}"/>
                </a:ext>
              </a:extLst>
            </p:cNvPr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1">
              <a:extLst>
                <a:ext uri="{FF2B5EF4-FFF2-40B4-BE49-F238E27FC236}">
                  <a16:creationId xmlns:a16="http://schemas.microsoft.com/office/drawing/2014/main" id="{E4A7FBF7-5822-D5D0-147D-B1A395653F96}"/>
                </a:ext>
              </a:extLst>
            </p:cNvPr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2">
              <a:extLst>
                <a:ext uri="{FF2B5EF4-FFF2-40B4-BE49-F238E27FC236}">
                  <a16:creationId xmlns:a16="http://schemas.microsoft.com/office/drawing/2014/main" id="{0114568B-DA0D-BFAB-8E55-4EBB979C4E1B}"/>
                </a:ext>
              </a:extLst>
            </p:cNvPr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3">
              <a:extLst>
                <a:ext uri="{FF2B5EF4-FFF2-40B4-BE49-F238E27FC236}">
                  <a16:creationId xmlns:a16="http://schemas.microsoft.com/office/drawing/2014/main" id="{BB2EE772-4A30-8FCB-3662-E62E814144AF}"/>
                </a:ext>
              </a:extLst>
            </p:cNvPr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4">
              <a:extLst>
                <a:ext uri="{FF2B5EF4-FFF2-40B4-BE49-F238E27FC236}">
                  <a16:creationId xmlns:a16="http://schemas.microsoft.com/office/drawing/2014/main" id="{E37A342A-6231-6647-8783-21C83F59A844}"/>
                </a:ext>
              </a:extLst>
            </p:cNvPr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5">
              <a:extLst>
                <a:ext uri="{FF2B5EF4-FFF2-40B4-BE49-F238E27FC236}">
                  <a16:creationId xmlns:a16="http://schemas.microsoft.com/office/drawing/2014/main" id="{6CA5CF2D-8976-1227-3C04-BEE5A5D60A8B}"/>
                </a:ext>
              </a:extLst>
            </p:cNvPr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6">
              <a:extLst>
                <a:ext uri="{FF2B5EF4-FFF2-40B4-BE49-F238E27FC236}">
                  <a16:creationId xmlns:a16="http://schemas.microsoft.com/office/drawing/2014/main" id="{0228BDA9-0500-C7E3-3876-59597EC943D3}"/>
                </a:ext>
              </a:extLst>
            </p:cNvPr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7">
              <a:extLst>
                <a:ext uri="{FF2B5EF4-FFF2-40B4-BE49-F238E27FC236}">
                  <a16:creationId xmlns:a16="http://schemas.microsoft.com/office/drawing/2014/main" id="{538B4D92-C28E-3BAF-3BBD-60808FF74AC3}"/>
                </a:ext>
              </a:extLst>
            </p:cNvPr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68">
              <a:extLst>
                <a:ext uri="{FF2B5EF4-FFF2-40B4-BE49-F238E27FC236}">
                  <a16:creationId xmlns:a16="http://schemas.microsoft.com/office/drawing/2014/main" id="{7955D32E-C2AB-129C-AD56-94E3247EC31A}"/>
                </a:ext>
              </a:extLst>
            </p:cNvPr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69">
              <a:extLst>
                <a:ext uri="{FF2B5EF4-FFF2-40B4-BE49-F238E27FC236}">
                  <a16:creationId xmlns:a16="http://schemas.microsoft.com/office/drawing/2014/main" id="{F3CE6A13-E9F2-BFF0-B918-8A1DE763169A}"/>
                </a:ext>
              </a:extLst>
            </p:cNvPr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0">
              <a:extLst>
                <a:ext uri="{FF2B5EF4-FFF2-40B4-BE49-F238E27FC236}">
                  <a16:creationId xmlns:a16="http://schemas.microsoft.com/office/drawing/2014/main" id="{10D81C45-561E-784B-B4E4-8C1A731064F8}"/>
                </a:ext>
              </a:extLst>
            </p:cNvPr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1">
              <a:extLst>
                <a:ext uri="{FF2B5EF4-FFF2-40B4-BE49-F238E27FC236}">
                  <a16:creationId xmlns:a16="http://schemas.microsoft.com/office/drawing/2014/main" id="{1DF82925-FAFA-5466-C6E0-B87A067FDE3A}"/>
                </a:ext>
              </a:extLst>
            </p:cNvPr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2">
              <a:extLst>
                <a:ext uri="{FF2B5EF4-FFF2-40B4-BE49-F238E27FC236}">
                  <a16:creationId xmlns:a16="http://schemas.microsoft.com/office/drawing/2014/main" id="{63CB582E-1733-C625-5828-2D435DADA205}"/>
                </a:ext>
              </a:extLst>
            </p:cNvPr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3">
              <a:extLst>
                <a:ext uri="{FF2B5EF4-FFF2-40B4-BE49-F238E27FC236}">
                  <a16:creationId xmlns:a16="http://schemas.microsoft.com/office/drawing/2014/main" id="{C5969E71-0604-505F-626A-8A6C359CB1A0}"/>
                </a:ext>
              </a:extLst>
            </p:cNvPr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4">
              <a:extLst>
                <a:ext uri="{FF2B5EF4-FFF2-40B4-BE49-F238E27FC236}">
                  <a16:creationId xmlns:a16="http://schemas.microsoft.com/office/drawing/2014/main" id="{835038FB-B9C6-458A-44CC-80B2042DF30B}"/>
                </a:ext>
              </a:extLst>
            </p:cNvPr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5">
              <a:extLst>
                <a:ext uri="{FF2B5EF4-FFF2-40B4-BE49-F238E27FC236}">
                  <a16:creationId xmlns:a16="http://schemas.microsoft.com/office/drawing/2014/main" id="{ADAF9704-5C39-EE44-0EC6-4C004FDD2D31}"/>
                </a:ext>
              </a:extLst>
            </p:cNvPr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6">
              <a:extLst>
                <a:ext uri="{FF2B5EF4-FFF2-40B4-BE49-F238E27FC236}">
                  <a16:creationId xmlns:a16="http://schemas.microsoft.com/office/drawing/2014/main" id="{D8EBEF4E-8445-5D4B-A8BC-A0A07897E986}"/>
                </a:ext>
              </a:extLst>
            </p:cNvPr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7">
              <a:extLst>
                <a:ext uri="{FF2B5EF4-FFF2-40B4-BE49-F238E27FC236}">
                  <a16:creationId xmlns:a16="http://schemas.microsoft.com/office/drawing/2014/main" id="{7F70A855-E422-6C98-0EC9-A3DAB9F8AC4B}"/>
                </a:ext>
              </a:extLst>
            </p:cNvPr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78">
              <a:extLst>
                <a:ext uri="{FF2B5EF4-FFF2-40B4-BE49-F238E27FC236}">
                  <a16:creationId xmlns:a16="http://schemas.microsoft.com/office/drawing/2014/main" id="{8A4E8B1D-F539-E011-CE18-CF946DFEABB9}"/>
                </a:ext>
              </a:extLst>
            </p:cNvPr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79">
              <a:extLst>
                <a:ext uri="{FF2B5EF4-FFF2-40B4-BE49-F238E27FC236}">
                  <a16:creationId xmlns:a16="http://schemas.microsoft.com/office/drawing/2014/main" id="{6E8B230A-D398-9806-282D-B2C211953640}"/>
                </a:ext>
              </a:extLst>
            </p:cNvPr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0">
              <a:extLst>
                <a:ext uri="{FF2B5EF4-FFF2-40B4-BE49-F238E27FC236}">
                  <a16:creationId xmlns:a16="http://schemas.microsoft.com/office/drawing/2014/main" id="{B64C3ABC-1B44-C6B8-8631-EA92B1C94DA7}"/>
                </a:ext>
              </a:extLst>
            </p:cNvPr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1">
              <a:extLst>
                <a:ext uri="{FF2B5EF4-FFF2-40B4-BE49-F238E27FC236}">
                  <a16:creationId xmlns:a16="http://schemas.microsoft.com/office/drawing/2014/main" id="{79C281E9-2342-92B6-8683-36976DCBC5D2}"/>
                </a:ext>
              </a:extLst>
            </p:cNvPr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2">
              <a:extLst>
                <a:ext uri="{FF2B5EF4-FFF2-40B4-BE49-F238E27FC236}">
                  <a16:creationId xmlns:a16="http://schemas.microsoft.com/office/drawing/2014/main" id="{F8A06078-A8A7-BDD4-22D0-08E6381342BC}"/>
                </a:ext>
              </a:extLst>
            </p:cNvPr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3">
              <a:extLst>
                <a:ext uri="{FF2B5EF4-FFF2-40B4-BE49-F238E27FC236}">
                  <a16:creationId xmlns:a16="http://schemas.microsoft.com/office/drawing/2014/main" id="{5A9014E8-E380-2250-AC1A-7C535B971F8C}"/>
                </a:ext>
              </a:extLst>
            </p:cNvPr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4">
              <a:extLst>
                <a:ext uri="{FF2B5EF4-FFF2-40B4-BE49-F238E27FC236}">
                  <a16:creationId xmlns:a16="http://schemas.microsoft.com/office/drawing/2014/main" id="{7218A1B4-2FDF-FE54-8266-221A0CC8B08D}"/>
                </a:ext>
              </a:extLst>
            </p:cNvPr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5">
              <a:extLst>
                <a:ext uri="{FF2B5EF4-FFF2-40B4-BE49-F238E27FC236}">
                  <a16:creationId xmlns:a16="http://schemas.microsoft.com/office/drawing/2014/main" id="{06E8909E-9CA2-868A-FD55-3C9C00493121}"/>
                </a:ext>
              </a:extLst>
            </p:cNvPr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6">
              <a:extLst>
                <a:ext uri="{FF2B5EF4-FFF2-40B4-BE49-F238E27FC236}">
                  <a16:creationId xmlns:a16="http://schemas.microsoft.com/office/drawing/2014/main" id="{0E364A0B-8BEE-5CF9-3AF8-E5B1590CF792}"/>
                </a:ext>
              </a:extLst>
            </p:cNvPr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7">
              <a:extLst>
                <a:ext uri="{FF2B5EF4-FFF2-40B4-BE49-F238E27FC236}">
                  <a16:creationId xmlns:a16="http://schemas.microsoft.com/office/drawing/2014/main" id="{34959F03-20FE-28C5-C208-E4EC335FEBF1}"/>
                </a:ext>
              </a:extLst>
            </p:cNvPr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88">
              <a:extLst>
                <a:ext uri="{FF2B5EF4-FFF2-40B4-BE49-F238E27FC236}">
                  <a16:creationId xmlns:a16="http://schemas.microsoft.com/office/drawing/2014/main" id="{7553C83C-9527-876F-8DCB-BF31E85DCCAD}"/>
                </a:ext>
              </a:extLst>
            </p:cNvPr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89">
              <a:extLst>
                <a:ext uri="{FF2B5EF4-FFF2-40B4-BE49-F238E27FC236}">
                  <a16:creationId xmlns:a16="http://schemas.microsoft.com/office/drawing/2014/main" id="{7D05658F-7538-A729-3050-7B926F6C7F88}"/>
                </a:ext>
              </a:extLst>
            </p:cNvPr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0">
              <a:extLst>
                <a:ext uri="{FF2B5EF4-FFF2-40B4-BE49-F238E27FC236}">
                  <a16:creationId xmlns:a16="http://schemas.microsoft.com/office/drawing/2014/main" id="{95B39246-0434-4A80-6C08-C0840CD31995}"/>
                </a:ext>
              </a:extLst>
            </p:cNvPr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1">
              <a:extLst>
                <a:ext uri="{FF2B5EF4-FFF2-40B4-BE49-F238E27FC236}">
                  <a16:creationId xmlns:a16="http://schemas.microsoft.com/office/drawing/2014/main" id="{4C2EBA0B-4234-EA45-ED88-A8567B24B7F0}"/>
                </a:ext>
              </a:extLst>
            </p:cNvPr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2">
              <a:extLst>
                <a:ext uri="{FF2B5EF4-FFF2-40B4-BE49-F238E27FC236}">
                  <a16:creationId xmlns:a16="http://schemas.microsoft.com/office/drawing/2014/main" id="{8EF6DF89-072D-4B7D-E76F-BA3470C4E80F}"/>
                </a:ext>
              </a:extLst>
            </p:cNvPr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3">
              <a:extLst>
                <a:ext uri="{FF2B5EF4-FFF2-40B4-BE49-F238E27FC236}">
                  <a16:creationId xmlns:a16="http://schemas.microsoft.com/office/drawing/2014/main" id="{1FED1738-4F70-5C1C-C353-6709C068E399}"/>
                </a:ext>
              </a:extLst>
            </p:cNvPr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4">
              <a:extLst>
                <a:ext uri="{FF2B5EF4-FFF2-40B4-BE49-F238E27FC236}">
                  <a16:creationId xmlns:a16="http://schemas.microsoft.com/office/drawing/2014/main" id="{AC8C60F4-9B72-244F-FC94-E5A95824CF6D}"/>
                </a:ext>
              </a:extLst>
            </p:cNvPr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5">
              <a:extLst>
                <a:ext uri="{FF2B5EF4-FFF2-40B4-BE49-F238E27FC236}">
                  <a16:creationId xmlns:a16="http://schemas.microsoft.com/office/drawing/2014/main" id="{A3D2BB30-EE3C-2953-A4E4-7EBD6F2A7DF1}"/>
                </a:ext>
              </a:extLst>
            </p:cNvPr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6">
              <a:extLst>
                <a:ext uri="{FF2B5EF4-FFF2-40B4-BE49-F238E27FC236}">
                  <a16:creationId xmlns:a16="http://schemas.microsoft.com/office/drawing/2014/main" id="{93BDC55E-29C5-9424-1A2F-DB782E0EB2AA}"/>
                </a:ext>
              </a:extLst>
            </p:cNvPr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7">
              <a:extLst>
                <a:ext uri="{FF2B5EF4-FFF2-40B4-BE49-F238E27FC236}">
                  <a16:creationId xmlns:a16="http://schemas.microsoft.com/office/drawing/2014/main" id="{0BCF8B1A-77FE-F7C1-BE2C-2B5F82395AD3}"/>
                </a:ext>
              </a:extLst>
            </p:cNvPr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198">
              <a:extLst>
                <a:ext uri="{FF2B5EF4-FFF2-40B4-BE49-F238E27FC236}">
                  <a16:creationId xmlns:a16="http://schemas.microsoft.com/office/drawing/2014/main" id="{4A9D9CDC-B238-72A0-F34A-FE231CCCE124}"/>
                </a:ext>
              </a:extLst>
            </p:cNvPr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199">
              <a:extLst>
                <a:ext uri="{FF2B5EF4-FFF2-40B4-BE49-F238E27FC236}">
                  <a16:creationId xmlns:a16="http://schemas.microsoft.com/office/drawing/2014/main" id="{E62E0C70-1A34-87C4-F488-1A6E84BDC7B1}"/>
                </a:ext>
              </a:extLst>
            </p:cNvPr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0">
              <a:extLst>
                <a:ext uri="{FF2B5EF4-FFF2-40B4-BE49-F238E27FC236}">
                  <a16:creationId xmlns:a16="http://schemas.microsoft.com/office/drawing/2014/main" id="{A73B0D55-0D89-C03B-2F5E-98F4E6E256A0}"/>
                </a:ext>
              </a:extLst>
            </p:cNvPr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1">
              <a:extLst>
                <a:ext uri="{FF2B5EF4-FFF2-40B4-BE49-F238E27FC236}">
                  <a16:creationId xmlns:a16="http://schemas.microsoft.com/office/drawing/2014/main" id="{67368FB2-CF54-F504-A094-6B8A51612FCC}"/>
                </a:ext>
              </a:extLst>
            </p:cNvPr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2">
              <a:extLst>
                <a:ext uri="{FF2B5EF4-FFF2-40B4-BE49-F238E27FC236}">
                  <a16:creationId xmlns:a16="http://schemas.microsoft.com/office/drawing/2014/main" id="{1857B52E-8F58-84EB-7CB9-25E9D17189B2}"/>
                </a:ext>
              </a:extLst>
            </p:cNvPr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3">
              <a:extLst>
                <a:ext uri="{FF2B5EF4-FFF2-40B4-BE49-F238E27FC236}">
                  <a16:creationId xmlns:a16="http://schemas.microsoft.com/office/drawing/2014/main" id="{0D65E454-D9C0-9235-71EB-391510E46E0B}"/>
                </a:ext>
              </a:extLst>
            </p:cNvPr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4">
              <a:extLst>
                <a:ext uri="{FF2B5EF4-FFF2-40B4-BE49-F238E27FC236}">
                  <a16:creationId xmlns:a16="http://schemas.microsoft.com/office/drawing/2014/main" id="{0CEE3EF7-B86B-C76B-16E9-8A1EE32CF6D3}"/>
                </a:ext>
              </a:extLst>
            </p:cNvPr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131">
              <a:extLst>
                <a:ext uri="{FF2B5EF4-FFF2-40B4-BE49-F238E27FC236}">
                  <a16:creationId xmlns:a16="http://schemas.microsoft.com/office/drawing/2014/main" id="{46911FA5-F7B2-349B-7761-7CA3605C4843}"/>
                </a:ext>
              </a:extLst>
            </p:cNvPr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A055A-7555-89FD-9214-99C08B171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">
            <a:extLst>
              <a:ext uri="{FF2B5EF4-FFF2-40B4-BE49-F238E27FC236}">
                <a16:creationId xmlns:a16="http://schemas.microsoft.com/office/drawing/2014/main" id="{1E88B35C-FBF9-F0B1-C747-A40908903742}"/>
              </a:ext>
            </a:extLst>
          </p:cNvPr>
          <p:cNvSpPr/>
          <p:nvPr/>
        </p:nvSpPr>
        <p:spPr>
          <a:xfrm>
            <a:off x="679212" y="446462"/>
            <a:ext cx="10631880" cy="5383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pt-BR" sz="3500" b="1" u="none" strike="noStrike">
                <a:solidFill>
                  <a:schemeClr val="lt1"/>
                </a:solidFill>
                <a:effectLst/>
                <a:uFillTx/>
                <a:ea typeface="Calibri"/>
              </a:rPr>
              <a:t>Proposta de resolução </a:t>
            </a:r>
            <a:r>
              <a:rPr lang="pt-BR" sz="3500" b="1" u="none" strike="noStrike" err="1">
                <a:solidFill>
                  <a:schemeClr val="lt1"/>
                </a:solidFill>
                <a:effectLst/>
                <a:uFillTx/>
                <a:ea typeface="Calibri"/>
              </a:rPr>
              <a:t>RoHS</a:t>
            </a:r>
            <a:r>
              <a:rPr lang="pt-BR" sz="3500" b="1" u="none" strike="noStrike">
                <a:solidFill>
                  <a:schemeClr val="lt1"/>
                </a:solidFill>
                <a:effectLst/>
                <a:uFillTx/>
                <a:ea typeface="Calibri"/>
              </a:rPr>
              <a:t> Brasileira – Prazos</a:t>
            </a:r>
            <a:endParaRPr lang="pt-BR" sz="3500" b="0" u="none" strike="noStrike"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40179A-5295-840B-87BA-A1A6B9F1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646" y="12827"/>
            <a:ext cx="1355792" cy="1355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C90E19E-2353-E6D4-1A4D-1FDD82F7E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2779"/>
            <a:ext cx="12192000" cy="6943558"/>
          </a:xfrm>
          <a:prstGeom prst="rect">
            <a:avLst/>
          </a:prstGeom>
        </p:spPr>
      </p:pic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E1BE0501-CA18-0677-D9FD-D7C6C9BF5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06" y="446462"/>
            <a:ext cx="2910441" cy="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091091-BACC-03BE-BA0C-C0195B7A9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5999"/>
            <a:ext cx="12192000" cy="6696125"/>
          </a:xfrm>
          <a:prstGeom prst="rect">
            <a:avLst/>
          </a:prstGeom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A7C091E1-CEB4-F850-A916-E1A7006E9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06" y="446462"/>
            <a:ext cx="2910441" cy="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6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908D1D-CE2C-07A3-64F9-4D3A2389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F689C222-E5CD-E4A8-756B-CB9F15284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06" y="446462"/>
            <a:ext cx="2910441" cy="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0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FD7C78-3BCE-77B6-BCE4-C040717F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4868"/>
          </a:xfrm>
          <a:prstGeom prst="rect">
            <a:avLst/>
          </a:prstGeom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84DC0BC8-2BF2-DB1F-15DC-052A2CE60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70" y="5949387"/>
            <a:ext cx="3334398" cy="7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94513A-7F2C-D622-BB97-9690847F96FE}"/>
              </a:ext>
            </a:extLst>
          </p:cNvPr>
          <p:cNvSpPr txBox="1"/>
          <p:nvPr/>
        </p:nvSpPr>
        <p:spPr>
          <a:xfrm>
            <a:off x="535330" y="18142"/>
            <a:ext cx="6094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t-BR" sz="2800" dirty="0"/>
            </a:b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01EBD2-537C-AC29-1A4B-B56D4BA6F05B}"/>
              </a:ext>
            </a:extLst>
          </p:cNvPr>
          <p:cNvSpPr txBox="1"/>
          <p:nvPr/>
        </p:nvSpPr>
        <p:spPr>
          <a:xfrm>
            <a:off x="70815" y="42208"/>
            <a:ext cx="85422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chemeClr val="bg1"/>
                </a:solidFill>
                <a:effectLst/>
              </a:rPr>
              <a:t>O RISCO INVISÍVEL NOS SEUS </a:t>
            </a:r>
            <a:r>
              <a:rPr lang="pt-BR" sz="3200" b="1" dirty="0">
                <a:solidFill>
                  <a:schemeClr val="bg1"/>
                </a:solidFill>
                <a:ea typeface="Calibri"/>
              </a:rPr>
              <a:t>EQUIPAMENTOS ELETROELETRÔNICOS</a:t>
            </a:r>
            <a:endParaRPr lang="pt-BR" sz="32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8D9DE20-ED39-A304-5977-D1892D3EF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599519"/>
              </p:ext>
            </p:extLst>
          </p:nvPr>
        </p:nvGraphicFramePr>
        <p:xfrm>
          <a:off x="258502" y="868101"/>
          <a:ext cx="11933498" cy="413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0E70EBD8-F69D-A290-8FB3-A4C5FAE07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t="52498" r="22125"/>
          <a:stretch/>
        </p:blipFill>
        <p:spPr bwMode="auto">
          <a:xfrm>
            <a:off x="258502" y="5368514"/>
            <a:ext cx="2124003" cy="1061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4" descr="Resultado de imagem para stockholm convention">
            <a:extLst>
              <a:ext uri="{FF2B5EF4-FFF2-40B4-BE49-F238E27FC236}">
                <a16:creationId xmlns:a16="http://schemas.microsoft.com/office/drawing/2014/main" id="{36357C37-94DC-96F9-88CE-14A92DC12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12750" r="20298" b="15980"/>
          <a:stretch/>
        </p:blipFill>
        <p:spPr bwMode="auto">
          <a:xfrm>
            <a:off x="258502" y="4519757"/>
            <a:ext cx="2205160" cy="668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A saúda o acordo global alcançado na COP-6 da Convenção de Minamata |  Agência Portuguesa do Ambiente">
            <a:extLst>
              <a:ext uri="{FF2B5EF4-FFF2-40B4-BE49-F238E27FC236}">
                <a16:creationId xmlns:a16="http://schemas.microsoft.com/office/drawing/2014/main" id="{58CCC011-437C-26CA-89F9-04D2117A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7"/>
          <a:stretch/>
        </p:blipFill>
        <p:spPr bwMode="auto">
          <a:xfrm>
            <a:off x="2799829" y="4411640"/>
            <a:ext cx="2099543" cy="10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C3DCCB56-96BD-CB04-F409-4E523AF804D2}"/>
              </a:ext>
            </a:extLst>
          </p:cNvPr>
          <p:cNvSpPr/>
          <p:nvPr/>
        </p:nvSpPr>
        <p:spPr>
          <a:xfrm>
            <a:off x="78088" y="1447344"/>
            <a:ext cx="2532186" cy="51849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3F006157-C1E5-B598-5318-391D28DAC546}"/>
              </a:ext>
            </a:extLst>
          </p:cNvPr>
          <p:cNvSpPr/>
          <p:nvPr/>
        </p:nvSpPr>
        <p:spPr>
          <a:xfrm>
            <a:off x="2644076" y="2858947"/>
            <a:ext cx="2372810" cy="2581415"/>
          </a:xfrm>
          <a:prstGeom prst="roundRect">
            <a:avLst/>
          </a:prstGeom>
          <a:noFill/>
          <a:ln>
            <a:solidFill>
              <a:srgbClr val="CC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Metais pesados - Como afetam nosso corpo | Água Kangen Saúde">
            <a:extLst>
              <a:ext uri="{FF2B5EF4-FFF2-40B4-BE49-F238E27FC236}">
                <a16:creationId xmlns:a16="http://schemas.microsoft.com/office/drawing/2014/main" id="{D40A8764-800A-A91F-C0D3-F79F9B264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9"/>
          <a:stretch/>
        </p:blipFill>
        <p:spPr bwMode="auto">
          <a:xfrm>
            <a:off x="7384854" y="4456129"/>
            <a:ext cx="2666496" cy="1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5085C66-91B6-C738-EAA0-6409DBC3949E}"/>
              </a:ext>
            </a:extLst>
          </p:cNvPr>
          <p:cNvSpPr/>
          <p:nvPr/>
        </p:nvSpPr>
        <p:spPr>
          <a:xfrm>
            <a:off x="5050688" y="2858947"/>
            <a:ext cx="7141312" cy="3130952"/>
          </a:xfrm>
          <a:prstGeom prst="roundRect">
            <a:avLst/>
          </a:prstGeom>
          <a:noFill/>
          <a:ln>
            <a:solidFill>
              <a:srgbClr val="8287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6292EA58-3CD9-229C-927B-D338D53C9BCC}"/>
              </a:ext>
            </a:extLst>
          </p:cNvPr>
          <p:cNvSpPr/>
          <p:nvPr/>
        </p:nvSpPr>
        <p:spPr>
          <a:xfrm>
            <a:off x="168295" y="1551261"/>
            <a:ext cx="12113912" cy="4977114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  <a:latin typeface="Aptos" panose="020B0004020202020204" pitchFamily="34" charset="0"/>
              </a:rPr>
              <a:t>A forma mais eficaz de garantir uma </a:t>
            </a:r>
            <a:r>
              <a:rPr lang="pt-BR" sz="4000" b="1" u="sng" dirty="0">
                <a:solidFill>
                  <a:srgbClr val="FF0000"/>
                </a:solidFill>
                <a:latin typeface="Aptos" panose="020B0004020202020204" pitchFamily="34" charset="0"/>
              </a:rPr>
              <a:t>redução</a:t>
            </a:r>
            <a:r>
              <a:rPr lang="pt-BR" sz="4000" dirty="0">
                <a:solidFill>
                  <a:schemeClr val="tx1"/>
                </a:solidFill>
                <a:latin typeface="Aptos" panose="020B0004020202020204" pitchFamily="34" charset="0"/>
              </a:rPr>
              <a:t> significativa dos </a:t>
            </a:r>
            <a:r>
              <a:rPr lang="pt-BR" sz="4000" b="1" u="sng" dirty="0">
                <a:solidFill>
                  <a:srgbClr val="FF0000"/>
                </a:solidFill>
                <a:latin typeface="Aptos" panose="020B0004020202020204" pitchFamily="34" charset="0"/>
              </a:rPr>
              <a:t>riscos para a saúde e o meio ambiente </a:t>
            </a:r>
            <a:r>
              <a:rPr lang="pt-BR" sz="4000" dirty="0">
                <a:solidFill>
                  <a:schemeClr val="tx1"/>
                </a:solidFill>
                <a:latin typeface="Aptos" panose="020B0004020202020204" pitchFamily="34" charset="0"/>
              </a:rPr>
              <a:t>relacionados com estas substâncias, consiste na </a:t>
            </a:r>
            <a:r>
              <a:rPr lang="pt-BR" sz="4000" b="1" u="sng" dirty="0">
                <a:solidFill>
                  <a:srgbClr val="FF0000"/>
                </a:solidFill>
                <a:latin typeface="Aptos" panose="020B0004020202020204" pitchFamily="34" charset="0"/>
              </a:rPr>
              <a:t>substituição das substâncias perigosas nos </a:t>
            </a:r>
            <a:r>
              <a:rPr lang="pt-BR" sz="4000" b="1" u="sng" dirty="0" err="1">
                <a:solidFill>
                  <a:srgbClr val="FF0000"/>
                </a:solidFill>
                <a:latin typeface="Aptos" panose="020B0004020202020204" pitchFamily="34" charset="0"/>
              </a:rPr>
              <a:t>EEEs</a:t>
            </a:r>
            <a:r>
              <a:rPr lang="pt-BR" sz="4000" b="1" u="sng" dirty="0">
                <a:solidFill>
                  <a:srgbClr val="FF0000"/>
                </a:solidFill>
                <a:latin typeface="Aptos" panose="020B0004020202020204" pitchFamily="34" charset="0"/>
              </a:rPr>
              <a:t> por alternativas seguras ou mais seguras</a:t>
            </a:r>
          </a:p>
        </p:txBody>
      </p:sp>
      <p:pic>
        <p:nvPicPr>
          <p:cNvPr id="13" name="Imagem 12" descr="Uma imagem contendo texto, jornal&#10;&#10;Descrição gerada com muito alta confiança">
            <a:extLst>
              <a:ext uri="{FF2B5EF4-FFF2-40B4-BE49-F238E27FC236}">
                <a16:creationId xmlns:a16="http://schemas.microsoft.com/office/drawing/2014/main" id="{BF56DD02-182D-7C76-2341-A70D02A6C0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413235" y="18142"/>
            <a:ext cx="1629013" cy="11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E035E-7888-C5DE-9CD7-9FACDE66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9">
            <a:extLst>
              <a:ext uri="{FF2B5EF4-FFF2-40B4-BE49-F238E27FC236}">
                <a16:creationId xmlns:a16="http://schemas.microsoft.com/office/drawing/2014/main" id="{511A5295-8885-3578-2450-10A4A459CA49}"/>
              </a:ext>
            </a:extLst>
          </p:cNvPr>
          <p:cNvGrpSpPr/>
          <p:nvPr/>
        </p:nvGrpSpPr>
        <p:grpSpPr>
          <a:xfrm>
            <a:off x="2546" y="1"/>
            <a:ext cx="12498112" cy="6855372"/>
            <a:chOff x="328725" y="2891150"/>
            <a:chExt cx="3447625" cy="2585725"/>
          </a:xfrm>
          <a:solidFill>
            <a:srgbClr val="B4E6E4"/>
          </a:solidFill>
        </p:grpSpPr>
        <p:sp>
          <p:nvSpPr>
            <p:cNvPr id="4" name="Shape 10">
              <a:extLst>
                <a:ext uri="{FF2B5EF4-FFF2-40B4-BE49-F238E27FC236}">
                  <a16:creationId xmlns:a16="http://schemas.microsoft.com/office/drawing/2014/main" id="{C0D9C94D-4AB1-541B-7775-15E731E4ED34}"/>
                </a:ext>
              </a:extLst>
            </p:cNvPr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1">
              <a:extLst>
                <a:ext uri="{FF2B5EF4-FFF2-40B4-BE49-F238E27FC236}">
                  <a16:creationId xmlns:a16="http://schemas.microsoft.com/office/drawing/2014/main" id="{CEE069F5-AF5C-84F1-C9FA-E0B4A4144160}"/>
                </a:ext>
              </a:extLst>
            </p:cNvPr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2">
              <a:extLst>
                <a:ext uri="{FF2B5EF4-FFF2-40B4-BE49-F238E27FC236}">
                  <a16:creationId xmlns:a16="http://schemas.microsoft.com/office/drawing/2014/main" id="{14382509-F59F-71A2-A1FE-0DDC874DDD2F}"/>
                </a:ext>
              </a:extLst>
            </p:cNvPr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3">
              <a:extLst>
                <a:ext uri="{FF2B5EF4-FFF2-40B4-BE49-F238E27FC236}">
                  <a16:creationId xmlns:a16="http://schemas.microsoft.com/office/drawing/2014/main" id="{64AD2DF0-9078-77EB-9504-3826185C1ECC}"/>
                </a:ext>
              </a:extLst>
            </p:cNvPr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4">
              <a:extLst>
                <a:ext uri="{FF2B5EF4-FFF2-40B4-BE49-F238E27FC236}">
                  <a16:creationId xmlns:a16="http://schemas.microsoft.com/office/drawing/2014/main" id="{37A7A697-1ECA-DE46-5D8E-D913C9173672}"/>
                </a:ext>
              </a:extLst>
            </p:cNvPr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5">
              <a:extLst>
                <a:ext uri="{FF2B5EF4-FFF2-40B4-BE49-F238E27FC236}">
                  <a16:creationId xmlns:a16="http://schemas.microsoft.com/office/drawing/2014/main" id="{1A4B66B2-EA14-C21E-858A-5F1C6E709A14}"/>
                </a:ext>
              </a:extLst>
            </p:cNvPr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6">
              <a:extLst>
                <a:ext uri="{FF2B5EF4-FFF2-40B4-BE49-F238E27FC236}">
                  <a16:creationId xmlns:a16="http://schemas.microsoft.com/office/drawing/2014/main" id="{EEBCDB53-F735-0E59-18C9-1F92E9C6EC5A}"/>
                </a:ext>
              </a:extLst>
            </p:cNvPr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7">
              <a:extLst>
                <a:ext uri="{FF2B5EF4-FFF2-40B4-BE49-F238E27FC236}">
                  <a16:creationId xmlns:a16="http://schemas.microsoft.com/office/drawing/2014/main" id="{D07B5DDF-AA8D-422B-FA6D-185CCC91D75C}"/>
                </a:ext>
              </a:extLst>
            </p:cNvPr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8">
              <a:extLst>
                <a:ext uri="{FF2B5EF4-FFF2-40B4-BE49-F238E27FC236}">
                  <a16:creationId xmlns:a16="http://schemas.microsoft.com/office/drawing/2014/main" id="{887FA150-4FA4-1FE1-6202-EE59C7580D5D}"/>
                </a:ext>
              </a:extLst>
            </p:cNvPr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9">
              <a:extLst>
                <a:ext uri="{FF2B5EF4-FFF2-40B4-BE49-F238E27FC236}">
                  <a16:creationId xmlns:a16="http://schemas.microsoft.com/office/drawing/2014/main" id="{AA009E80-1BE7-61B7-A1E4-AAA2BF70C075}"/>
                </a:ext>
              </a:extLst>
            </p:cNvPr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">
              <a:extLst>
                <a:ext uri="{FF2B5EF4-FFF2-40B4-BE49-F238E27FC236}">
                  <a16:creationId xmlns:a16="http://schemas.microsoft.com/office/drawing/2014/main" id="{F0F4AE89-3FC6-822E-A3FE-E58A8652215D}"/>
                </a:ext>
              </a:extLst>
            </p:cNvPr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1">
              <a:extLst>
                <a:ext uri="{FF2B5EF4-FFF2-40B4-BE49-F238E27FC236}">
                  <a16:creationId xmlns:a16="http://schemas.microsoft.com/office/drawing/2014/main" id="{8749F2E7-F50A-99E1-0ED7-3C3CDCA3EF0D}"/>
                </a:ext>
              </a:extLst>
            </p:cNvPr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2">
              <a:extLst>
                <a:ext uri="{FF2B5EF4-FFF2-40B4-BE49-F238E27FC236}">
                  <a16:creationId xmlns:a16="http://schemas.microsoft.com/office/drawing/2014/main" id="{5FD31407-5D3B-13BA-7576-9B8763156C86}"/>
                </a:ext>
              </a:extLst>
            </p:cNvPr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3">
              <a:extLst>
                <a:ext uri="{FF2B5EF4-FFF2-40B4-BE49-F238E27FC236}">
                  <a16:creationId xmlns:a16="http://schemas.microsoft.com/office/drawing/2014/main" id="{0B508238-2735-14E2-1727-9A61C375F6C3}"/>
                </a:ext>
              </a:extLst>
            </p:cNvPr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4">
              <a:extLst>
                <a:ext uri="{FF2B5EF4-FFF2-40B4-BE49-F238E27FC236}">
                  <a16:creationId xmlns:a16="http://schemas.microsoft.com/office/drawing/2014/main" id="{6A01EB0E-CB4B-6347-B6D8-1AC98C8ADE54}"/>
                </a:ext>
              </a:extLst>
            </p:cNvPr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5">
              <a:extLst>
                <a:ext uri="{FF2B5EF4-FFF2-40B4-BE49-F238E27FC236}">
                  <a16:creationId xmlns:a16="http://schemas.microsoft.com/office/drawing/2014/main" id="{2390A19E-018F-6F2E-863D-C4DDC912490C}"/>
                </a:ext>
              </a:extLst>
            </p:cNvPr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6">
              <a:extLst>
                <a:ext uri="{FF2B5EF4-FFF2-40B4-BE49-F238E27FC236}">
                  <a16:creationId xmlns:a16="http://schemas.microsoft.com/office/drawing/2014/main" id="{E3D51088-DB15-40D7-48A8-FC82B2196D92}"/>
                </a:ext>
              </a:extLst>
            </p:cNvPr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7">
              <a:extLst>
                <a:ext uri="{FF2B5EF4-FFF2-40B4-BE49-F238E27FC236}">
                  <a16:creationId xmlns:a16="http://schemas.microsoft.com/office/drawing/2014/main" id="{0A60FA11-ED5B-D97B-620E-CC76147144B6}"/>
                </a:ext>
              </a:extLst>
            </p:cNvPr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8">
              <a:extLst>
                <a:ext uri="{FF2B5EF4-FFF2-40B4-BE49-F238E27FC236}">
                  <a16:creationId xmlns:a16="http://schemas.microsoft.com/office/drawing/2014/main" id="{FAC0C335-F5BA-29CB-2800-01C0A089D4C3}"/>
                </a:ext>
              </a:extLst>
            </p:cNvPr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9">
              <a:extLst>
                <a:ext uri="{FF2B5EF4-FFF2-40B4-BE49-F238E27FC236}">
                  <a16:creationId xmlns:a16="http://schemas.microsoft.com/office/drawing/2014/main" id="{3D1E2977-A48C-C3DB-8EC4-789B96172A33}"/>
                </a:ext>
              </a:extLst>
            </p:cNvPr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30">
              <a:extLst>
                <a:ext uri="{FF2B5EF4-FFF2-40B4-BE49-F238E27FC236}">
                  <a16:creationId xmlns:a16="http://schemas.microsoft.com/office/drawing/2014/main" id="{10DB154B-34E4-D58D-6200-DC8FDFD1444A}"/>
                </a:ext>
              </a:extLst>
            </p:cNvPr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1">
              <a:extLst>
                <a:ext uri="{FF2B5EF4-FFF2-40B4-BE49-F238E27FC236}">
                  <a16:creationId xmlns:a16="http://schemas.microsoft.com/office/drawing/2014/main" id="{46E6A93C-B412-5F0E-0293-B11A27A5A5C1}"/>
                </a:ext>
              </a:extLst>
            </p:cNvPr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32">
              <a:extLst>
                <a:ext uri="{FF2B5EF4-FFF2-40B4-BE49-F238E27FC236}">
                  <a16:creationId xmlns:a16="http://schemas.microsoft.com/office/drawing/2014/main" id="{93FA29EE-B9E8-0311-3A08-1F4340BD42EC}"/>
                </a:ext>
              </a:extLst>
            </p:cNvPr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3">
              <a:extLst>
                <a:ext uri="{FF2B5EF4-FFF2-40B4-BE49-F238E27FC236}">
                  <a16:creationId xmlns:a16="http://schemas.microsoft.com/office/drawing/2014/main" id="{6E4BEC31-1597-9E09-0D90-F437DAFA342A}"/>
                </a:ext>
              </a:extLst>
            </p:cNvPr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4">
              <a:extLst>
                <a:ext uri="{FF2B5EF4-FFF2-40B4-BE49-F238E27FC236}">
                  <a16:creationId xmlns:a16="http://schemas.microsoft.com/office/drawing/2014/main" id="{204F561C-328A-DB2F-13B1-C15C8C8F315C}"/>
                </a:ext>
              </a:extLst>
            </p:cNvPr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5">
              <a:extLst>
                <a:ext uri="{FF2B5EF4-FFF2-40B4-BE49-F238E27FC236}">
                  <a16:creationId xmlns:a16="http://schemas.microsoft.com/office/drawing/2014/main" id="{54465A8C-9A7D-3125-322B-25C81D1E4700}"/>
                </a:ext>
              </a:extLst>
            </p:cNvPr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6">
              <a:extLst>
                <a:ext uri="{FF2B5EF4-FFF2-40B4-BE49-F238E27FC236}">
                  <a16:creationId xmlns:a16="http://schemas.microsoft.com/office/drawing/2014/main" id="{87B176A7-45C1-29AB-353A-C09CFC17C62C}"/>
                </a:ext>
              </a:extLst>
            </p:cNvPr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7">
              <a:extLst>
                <a:ext uri="{FF2B5EF4-FFF2-40B4-BE49-F238E27FC236}">
                  <a16:creationId xmlns:a16="http://schemas.microsoft.com/office/drawing/2014/main" id="{14F73890-4D3B-BDAE-5288-7004C07A1FA8}"/>
                </a:ext>
              </a:extLst>
            </p:cNvPr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8">
              <a:extLst>
                <a:ext uri="{FF2B5EF4-FFF2-40B4-BE49-F238E27FC236}">
                  <a16:creationId xmlns:a16="http://schemas.microsoft.com/office/drawing/2014/main" id="{C961480A-2E7C-FEE4-AFAE-AFED5BAF23F7}"/>
                </a:ext>
              </a:extLst>
            </p:cNvPr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9">
              <a:extLst>
                <a:ext uri="{FF2B5EF4-FFF2-40B4-BE49-F238E27FC236}">
                  <a16:creationId xmlns:a16="http://schemas.microsoft.com/office/drawing/2014/main" id="{15261F8C-C936-B99A-752B-0E9FBA3DE816}"/>
                </a:ext>
              </a:extLst>
            </p:cNvPr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40">
              <a:extLst>
                <a:ext uri="{FF2B5EF4-FFF2-40B4-BE49-F238E27FC236}">
                  <a16:creationId xmlns:a16="http://schemas.microsoft.com/office/drawing/2014/main" id="{8DC32F42-C256-C56E-16E4-62CEC40DC4E9}"/>
                </a:ext>
              </a:extLst>
            </p:cNvPr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41">
              <a:extLst>
                <a:ext uri="{FF2B5EF4-FFF2-40B4-BE49-F238E27FC236}">
                  <a16:creationId xmlns:a16="http://schemas.microsoft.com/office/drawing/2014/main" id="{CFE7ECCD-3FA5-0735-E4BC-F673774924EA}"/>
                </a:ext>
              </a:extLst>
            </p:cNvPr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42">
              <a:extLst>
                <a:ext uri="{FF2B5EF4-FFF2-40B4-BE49-F238E27FC236}">
                  <a16:creationId xmlns:a16="http://schemas.microsoft.com/office/drawing/2014/main" id="{FC8E76EA-A36A-69C6-1D4E-9772E8DF84E0}"/>
                </a:ext>
              </a:extLst>
            </p:cNvPr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3">
              <a:extLst>
                <a:ext uri="{FF2B5EF4-FFF2-40B4-BE49-F238E27FC236}">
                  <a16:creationId xmlns:a16="http://schemas.microsoft.com/office/drawing/2014/main" id="{4E26DA47-25F6-0EB0-13E7-78B0A0F17653}"/>
                </a:ext>
              </a:extLst>
            </p:cNvPr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4">
              <a:extLst>
                <a:ext uri="{FF2B5EF4-FFF2-40B4-BE49-F238E27FC236}">
                  <a16:creationId xmlns:a16="http://schemas.microsoft.com/office/drawing/2014/main" id="{71A9CEF9-4213-E69A-B31F-EB979D2242B6}"/>
                </a:ext>
              </a:extLst>
            </p:cNvPr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5">
              <a:extLst>
                <a:ext uri="{FF2B5EF4-FFF2-40B4-BE49-F238E27FC236}">
                  <a16:creationId xmlns:a16="http://schemas.microsoft.com/office/drawing/2014/main" id="{2D6B9EE6-1FA5-EC61-4960-42CA0A3AE82B}"/>
                </a:ext>
              </a:extLst>
            </p:cNvPr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6">
              <a:extLst>
                <a:ext uri="{FF2B5EF4-FFF2-40B4-BE49-F238E27FC236}">
                  <a16:creationId xmlns:a16="http://schemas.microsoft.com/office/drawing/2014/main" id="{E9227FB3-D023-8BDB-9B02-3F356D9B29CA}"/>
                </a:ext>
              </a:extLst>
            </p:cNvPr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7">
              <a:extLst>
                <a:ext uri="{FF2B5EF4-FFF2-40B4-BE49-F238E27FC236}">
                  <a16:creationId xmlns:a16="http://schemas.microsoft.com/office/drawing/2014/main" id="{4FDB0B52-343B-62E2-D9BF-33C583CFFF81}"/>
                </a:ext>
              </a:extLst>
            </p:cNvPr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8">
              <a:extLst>
                <a:ext uri="{FF2B5EF4-FFF2-40B4-BE49-F238E27FC236}">
                  <a16:creationId xmlns:a16="http://schemas.microsoft.com/office/drawing/2014/main" id="{FC833F26-CB6E-E410-CC60-BAB57BA7D571}"/>
                </a:ext>
              </a:extLst>
            </p:cNvPr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9">
              <a:extLst>
                <a:ext uri="{FF2B5EF4-FFF2-40B4-BE49-F238E27FC236}">
                  <a16:creationId xmlns:a16="http://schemas.microsoft.com/office/drawing/2014/main" id="{7DD1F66A-2B8F-FDE5-4F74-21C25261CCA6}"/>
                </a:ext>
              </a:extLst>
            </p:cNvPr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0">
              <a:extLst>
                <a:ext uri="{FF2B5EF4-FFF2-40B4-BE49-F238E27FC236}">
                  <a16:creationId xmlns:a16="http://schemas.microsoft.com/office/drawing/2014/main" id="{385BF8D3-5896-8A19-E6BB-1613A61C23D5}"/>
                </a:ext>
              </a:extLst>
            </p:cNvPr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51">
              <a:extLst>
                <a:ext uri="{FF2B5EF4-FFF2-40B4-BE49-F238E27FC236}">
                  <a16:creationId xmlns:a16="http://schemas.microsoft.com/office/drawing/2014/main" id="{152355D1-CE46-FF2C-2A87-F74B099DC06F}"/>
                </a:ext>
              </a:extLst>
            </p:cNvPr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52">
              <a:extLst>
                <a:ext uri="{FF2B5EF4-FFF2-40B4-BE49-F238E27FC236}">
                  <a16:creationId xmlns:a16="http://schemas.microsoft.com/office/drawing/2014/main" id="{AE3D406F-3CD6-DB24-816E-2ABB7B18120F}"/>
                </a:ext>
              </a:extLst>
            </p:cNvPr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3">
              <a:extLst>
                <a:ext uri="{FF2B5EF4-FFF2-40B4-BE49-F238E27FC236}">
                  <a16:creationId xmlns:a16="http://schemas.microsoft.com/office/drawing/2014/main" id="{0C2F2AE0-E830-50C0-98C8-61C1EE5A3652}"/>
                </a:ext>
              </a:extLst>
            </p:cNvPr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4">
              <a:extLst>
                <a:ext uri="{FF2B5EF4-FFF2-40B4-BE49-F238E27FC236}">
                  <a16:creationId xmlns:a16="http://schemas.microsoft.com/office/drawing/2014/main" id="{91742C4C-649A-2F56-B614-E0ED9B939654}"/>
                </a:ext>
              </a:extLst>
            </p:cNvPr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5">
              <a:extLst>
                <a:ext uri="{FF2B5EF4-FFF2-40B4-BE49-F238E27FC236}">
                  <a16:creationId xmlns:a16="http://schemas.microsoft.com/office/drawing/2014/main" id="{DB60C49D-F5DF-E6BE-D05D-E1532CC0396E}"/>
                </a:ext>
              </a:extLst>
            </p:cNvPr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6">
              <a:extLst>
                <a:ext uri="{FF2B5EF4-FFF2-40B4-BE49-F238E27FC236}">
                  <a16:creationId xmlns:a16="http://schemas.microsoft.com/office/drawing/2014/main" id="{B0B5AFA1-CDC1-D6B7-A6A9-31B1DA6D45B4}"/>
                </a:ext>
              </a:extLst>
            </p:cNvPr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7">
              <a:extLst>
                <a:ext uri="{FF2B5EF4-FFF2-40B4-BE49-F238E27FC236}">
                  <a16:creationId xmlns:a16="http://schemas.microsoft.com/office/drawing/2014/main" id="{4B09341C-D2E8-31F8-BD16-A83D8B2E1822}"/>
                </a:ext>
              </a:extLst>
            </p:cNvPr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8">
              <a:extLst>
                <a:ext uri="{FF2B5EF4-FFF2-40B4-BE49-F238E27FC236}">
                  <a16:creationId xmlns:a16="http://schemas.microsoft.com/office/drawing/2014/main" id="{01513249-5361-DDF7-E321-3EE3F83B341B}"/>
                </a:ext>
              </a:extLst>
            </p:cNvPr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9">
              <a:extLst>
                <a:ext uri="{FF2B5EF4-FFF2-40B4-BE49-F238E27FC236}">
                  <a16:creationId xmlns:a16="http://schemas.microsoft.com/office/drawing/2014/main" id="{83479410-F9EF-0488-061B-A47F6F6A68FE}"/>
                </a:ext>
              </a:extLst>
            </p:cNvPr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60">
              <a:extLst>
                <a:ext uri="{FF2B5EF4-FFF2-40B4-BE49-F238E27FC236}">
                  <a16:creationId xmlns:a16="http://schemas.microsoft.com/office/drawing/2014/main" id="{066D5AAA-A2E5-D695-40FE-5E24568DF2E1}"/>
                </a:ext>
              </a:extLst>
            </p:cNvPr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61">
              <a:extLst>
                <a:ext uri="{FF2B5EF4-FFF2-40B4-BE49-F238E27FC236}">
                  <a16:creationId xmlns:a16="http://schemas.microsoft.com/office/drawing/2014/main" id="{43AAFE4B-FBB4-437D-DBCF-203384A6ED50}"/>
                </a:ext>
              </a:extLst>
            </p:cNvPr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62">
              <a:extLst>
                <a:ext uri="{FF2B5EF4-FFF2-40B4-BE49-F238E27FC236}">
                  <a16:creationId xmlns:a16="http://schemas.microsoft.com/office/drawing/2014/main" id="{C93E62CF-358D-100F-CFF7-A392382FE45D}"/>
                </a:ext>
              </a:extLst>
            </p:cNvPr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3">
              <a:extLst>
                <a:ext uri="{FF2B5EF4-FFF2-40B4-BE49-F238E27FC236}">
                  <a16:creationId xmlns:a16="http://schemas.microsoft.com/office/drawing/2014/main" id="{72E36B7A-42DD-E6FB-991B-A6DABA129275}"/>
                </a:ext>
              </a:extLst>
            </p:cNvPr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4">
              <a:extLst>
                <a:ext uri="{FF2B5EF4-FFF2-40B4-BE49-F238E27FC236}">
                  <a16:creationId xmlns:a16="http://schemas.microsoft.com/office/drawing/2014/main" id="{0A063B64-2388-CE14-D9EC-756A8B6C1D48}"/>
                </a:ext>
              </a:extLst>
            </p:cNvPr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5">
              <a:extLst>
                <a:ext uri="{FF2B5EF4-FFF2-40B4-BE49-F238E27FC236}">
                  <a16:creationId xmlns:a16="http://schemas.microsoft.com/office/drawing/2014/main" id="{6FC3B3B2-7CD3-C142-B6C7-7B6092A4168B}"/>
                </a:ext>
              </a:extLst>
            </p:cNvPr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6">
              <a:extLst>
                <a:ext uri="{FF2B5EF4-FFF2-40B4-BE49-F238E27FC236}">
                  <a16:creationId xmlns:a16="http://schemas.microsoft.com/office/drawing/2014/main" id="{CD049089-4809-DCB1-C7FC-E2D9AB546A9F}"/>
                </a:ext>
              </a:extLst>
            </p:cNvPr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7">
              <a:extLst>
                <a:ext uri="{FF2B5EF4-FFF2-40B4-BE49-F238E27FC236}">
                  <a16:creationId xmlns:a16="http://schemas.microsoft.com/office/drawing/2014/main" id="{3F2638F7-8A85-53D2-0D67-5C41DC368E24}"/>
                </a:ext>
              </a:extLst>
            </p:cNvPr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8">
              <a:extLst>
                <a:ext uri="{FF2B5EF4-FFF2-40B4-BE49-F238E27FC236}">
                  <a16:creationId xmlns:a16="http://schemas.microsoft.com/office/drawing/2014/main" id="{847D19D0-A186-E3A3-A456-7698F7D78F83}"/>
                </a:ext>
              </a:extLst>
            </p:cNvPr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9">
              <a:extLst>
                <a:ext uri="{FF2B5EF4-FFF2-40B4-BE49-F238E27FC236}">
                  <a16:creationId xmlns:a16="http://schemas.microsoft.com/office/drawing/2014/main" id="{5E778291-8CA9-2F40-FD0D-2BAF4987EA7F}"/>
                </a:ext>
              </a:extLst>
            </p:cNvPr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70">
              <a:extLst>
                <a:ext uri="{FF2B5EF4-FFF2-40B4-BE49-F238E27FC236}">
                  <a16:creationId xmlns:a16="http://schemas.microsoft.com/office/drawing/2014/main" id="{36D1A85C-99E3-9BC2-2620-B3B75797BFD4}"/>
                </a:ext>
              </a:extLst>
            </p:cNvPr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71">
              <a:extLst>
                <a:ext uri="{FF2B5EF4-FFF2-40B4-BE49-F238E27FC236}">
                  <a16:creationId xmlns:a16="http://schemas.microsoft.com/office/drawing/2014/main" id="{97216683-1ADF-336A-2A38-92696577EF75}"/>
                </a:ext>
              </a:extLst>
            </p:cNvPr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72">
              <a:extLst>
                <a:ext uri="{FF2B5EF4-FFF2-40B4-BE49-F238E27FC236}">
                  <a16:creationId xmlns:a16="http://schemas.microsoft.com/office/drawing/2014/main" id="{08596661-9426-0B80-89D8-44416F2D9284}"/>
                </a:ext>
              </a:extLst>
            </p:cNvPr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0" name="Shape 73">
              <a:extLst>
                <a:ext uri="{FF2B5EF4-FFF2-40B4-BE49-F238E27FC236}">
                  <a16:creationId xmlns:a16="http://schemas.microsoft.com/office/drawing/2014/main" id="{92E0269D-3EEB-740F-93A9-8E4A860F500C}"/>
                </a:ext>
              </a:extLst>
            </p:cNvPr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4">
              <a:extLst>
                <a:ext uri="{FF2B5EF4-FFF2-40B4-BE49-F238E27FC236}">
                  <a16:creationId xmlns:a16="http://schemas.microsoft.com/office/drawing/2014/main" id="{571DC0C0-926B-57A6-1F8B-BC278EAC84F6}"/>
                </a:ext>
              </a:extLst>
            </p:cNvPr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5">
              <a:extLst>
                <a:ext uri="{FF2B5EF4-FFF2-40B4-BE49-F238E27FC236}">
                  <a16:creationId xmlns:a16="http://schemas.microsoft.com/office/drawing/2014/main" id="{B947CD0F-191D-DCAA-DFCE-5A1C3C9A6C01}"/>
                </a:ext>
              </a:extLst>
            </p:cNvPr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6">
              <a:extLst>
                <a:ext uri="{FF2B5EF4-FFF2-40B4-BE49-F238E27FC236}">
                  <a16:creationId xmlns:a16="http://schemas.microsoft.com/office/drawing/2014/main" id="{AF38A42B-7128-5F23-18FB-F106DFBDBDC8}"/>
                </a:ext>
              </a:extLst>
            </p:cNvPr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7">
              <a:extLst>
                <a:ext uri="{FF2B5EF4-FFF2-40B4-BE49-F238E27FC236}">
                  <a16:creationId xmlns:a16="http://schemas.microsoft.com/office/drawing/2014/main" id="{FFAAB2B7-C578-802E-FB1E-D3E0888D5EC7}"/>
                </a:ext>
              </a:extLst>
            </p:cNvPr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8">
              <a:extLst>
                <a:ext uri="{FF2B5EF4-FFF2-40B4-BE49-F238E27FC236}">
                  <a16:creationId xmlns:a16="http://schemas.microsoft.com/office/drawing/2014/main" id="{9C04B96D-EFCA-3661-D443-CC6E93190104}"/>
                </a:ext>
              </a:extLst>
            </p:cNvPr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9">
              <a:extLst>
                <a:ext uri="{FF2B5EF4-FFF2-40B4-BE49-F238E27FC236}">
                  <a16:creationId xmlns:a16="http://schemas.microsoft.com/office/drawing/2014/main" id="{23AFC106-687E-C95A-208B-9E8B9C2ADACE}"/>
                </a:ext>
              </a:extLst>
            </p:cNvPr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80">
              <a:extLst>
                <a:ext uri="{FF2B5EF4-FFF2-40B4-BE49-F238E27FC236}">
                  <a16:creationId xmlns:a16="http://schemas.microsoft.com/office/drawing/2014/main" id="{6D781AB5-BDCE-5AC4-5865-8BD82B632149}"/>
                </a:ext>
              </a:extLst>
            </p:cNvPr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1">
              <a:extLst>
                <a:ext uri="{FF2B5EF4-FFF2-40B4-BE49-F238E27FC236}">
                  <a16:creationId xmlns:a16="http://schemas.microsoft.com/office/drawing/2014/main" id="{71AD5259-F1B6-3E9B-D265-7421019FD238}"/>
                </a:ext>
              </a:extLst>
            </p:cNvPr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2">
              <a:extLst>
                <a:ext uri="{FF2B5EF4-FFF2-40B4-BE49-F238E27FC236}">
                  <a16:creationId xmlns:a16="http://schemas.microsoft.com/office/drawing/2014/main" id="{3D650E3B-10FC-F69E-BCF5-FDC2E25CFD5B}"/>
                </a:ext>
              </a:extLst>
            </p:cNvPr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3">
              <a:extLst>
                <a:ext uri="{FF2B5EF4-FFF2-40B4-BE49-F238E27FC236}">
                  <a16:creationId xmlns:a16="http://schemas.microsoft.com/office/drawing/2014/main" id="{A17748CE-5F5E-4FB3-EC77-E382094A5CCA}"/>
                </a:ext>
              </a:extLst>
            </p:cNvPr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4">
              <a:extLst>
                <a:ext uri="{FF2B5EF4-FFF2-40B4-BE49-F238E27FC236}">
                  <a16:creationId xmlns:a16="http://schemas.microsoft.com/office/drawing/2014/main" id="{5B87A90E-E2DB-5E77-C569-6D59FFCE42E6}"/>
                </a:ext>
              </a:extLst>
            </p:cNvPr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5">
              <a:extLst>
                <a:ext uri="{FF2B5EF4-FFF2-40B4-BE49-F238E27FC236}">
                  <a16:creationId xmlns:a16="http://schemas.microsoft.com/office/drawing/2014/main" id="{316672E9-6AED-246A-C8D6-C1729266D06C}"/>
                </a:ext>
              </a:extLst>
            </p:cNvPr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6">
              <a:extLst>
                <a:ext uri="{FF2B5EF4-FFF2-40B4-BE49-F238E27FC236}">
                  <a16:creationId xmlns:a16="http://schemas.microsoft.com/office/drawing/2014/main" id="{655A0437-0582-38FF-643F-9A001A4D6CDA}"/>
                </a:ext>
              </a:extLst>
            </p:cNvPr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7">
              <a:extLst>
                <a:ext uri="{FF2B5EF4-FFF2-40B4-BE49-F238E27FC236}">
                  <a16:creationId xmlns:a16="http://schemas.microsoft.com/office/drawing/2014/main" id="{F52C579D-29BA-A981-2A84-8CAB6E180F69}"/>
                </a:ext>
              </a:extLst>
            </p:cNvPr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8">
              <a:extLst>
                <a:ext uri="{FF2B5EF4-FFF2-40B4-BE49-F238E27FC236}">
                  <a16:creationId xmlns:a16="http://schemas.microsoft.com/office/drawing/2014/main" id="{AD240F9D-9F9D-EA07-CED3-F02C0A30C6B2}"/>
                </a:ext>
              </a:extLst>
            </p:cNvPr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9">
              <a:extLst>
                <a:ext uri="{FF2B5EF4-FFF2-40B4-BE49-F238E27FC236}">
                  <a16:creationId xmlns:a16="http://schemas.microsoft.com/office/drawing/2014/main" id="{6FE0DC79-4E5E-49FF-4EDA-0449A154D3D7}"/>
                </a:ext>
              </a:extLst>
            </p:cNvPr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90">
              <a:extLst>
                <a:ext uri="{FF2B5EF4-FFF2-40B4-BE49-F238E27FC236}">
                  <a16:creationId xmlns:a16="http://schemas.microsoft.com/office/drawing/2014/main" id="{ABF490FC-8B4A-6EF7-72C4-7D8A403DF4D3}"/>
                </a:ext>
              </a:extLst>
            </p:cNvPr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91">
              <a:extLst>
                <a:ext uri="{FF2B5EF4-FFF2-40B4-BE49-F238E27FC236}">
                  <a16:creationId xmlns:a16="http://schemas.microsoft.com/office/drawing/2014/main" id="{1BA2C019-465B-648D-5CE1-89D0CBDAC354}"/>
                </a:ext>
              </a:extLst>
            </p:cNvPr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92">
              <a:extLst>
                <a:ext uri="{FF2B5EF4-FFF2-40B4-BE49-F238E27FC236}">
                  <a16:creationId xmlns:a16="http://schemas.microsoft.com/office/drawing/2014/main" id="{BA40080E-120B-758B-E7F4-57BE13A92988}"/>
                </a:ext>
              </a:extLst>
            </p:cNvPr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3">
              <a:extLst>
                <a:ext uri="{FF2B5EF4-FFF2-40B4-BE49-F238E27FC236}">
                  <a16:creationId xmlns:a16="http://schemas.microsoft.com/office/drawing/2014/main" id="{38936501-2C4A-F23D-2067-1CBB3A409C80}"/>
                </a:ext>
              </a:extLst>
            </p:cNvPr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4">
              <a:extLst>
                <a:ext uri="{FF2B5EF4-FFF2-40B4-BE49-F238E27FC236}">
                  <a16:creationId xmlns:a16="http://schemas.microsoft.com/office/drawing/2014/main" id="{B36D411E-0078-4C66-8417-9A3075508250}"/>
                </a:ext>
              </a:extLst>
            </p:cNvPr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5">
              <a:extLst>
                <a:ext uri="{FF2B5EF4-FFF2-40B4-BE49-F238E27FC236}">
                  <a16:creationId xmlns:a16="http://schemas.microsoft.com/office/drawing/2014/main" id="{C1B5274D-C62D-1298-9723-04332C37B8DE}"/>
                </a:ext>
              </a:extLst>
            </p:cNvPr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6">
              <a:extLst>
                <a:ext uri="{FF2B5EF4-FFF2-40B4-BE49-F238E27FC236}">
                  <a16:creationId xmlns:a16="http://schemas.microsoft.com/office/drawing/2014/main" id="{0CE4C640-665A-A841-404A-E3429B4260F7}"/>
                </a:ext>
              </a:extLst>
            </p:cNvPr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7">
              <a:extLst>
                <a:ext uri="{FF2B5EF4-FFF2-40B4-BE49-F238E27FC236}">
                  <a16:creationId xmlns:a16="http://schemas.microsoft.com/office/drawing/2014/main" id="{E9B09940-E9AB-6418-464F-BC5CAB25E425}"/>
                </a:ext>
              </a:extLst>
            </p:cNvPr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8">
              <a:extLst>
                <a:ext uri="{FF2B5EF4-FFF2-40B4-BE49-F238E27FC236}">
                  <a16:creationId xmlns:a16="http://schemas.microsoft.com/office/drawing/2014/main" id="{1455AF5C-71E0-4540-0B7D-7A45CF04CFE3}"/>
                </a:ext>
              </a:extLst>
            </p:cNvPr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9">
              <a:extLst>
                <a:ext uri="{FF2B5EF4-FFF2-40B4-BE49-F238E27FC236}">
                  <a16:creationId xmlns:a16="http://schemas.microsoft.com/office/drawing/2014/main" id="{2BBEC3FC-1E3C-32ED-0164-1B17ABF452D9}"/>
                </a:ext>
              </a:extLst>
            </p:cNvPr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100">
              <a:extLst>
                <a:ext uri="{FF2B5EF4-FFF2-40B4-BE49-F238E27FC236}">
                  <a16:creationId xmlns:a16="http://schemas.microsoft.com/office/drawing/2014/main" id="{45D05151-6E47-CDC1-0997-AAB5A064108C}"/>
                </a:ext>
              </a:extLst>
            </p:cNvPr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101">
              <a:extLst>
                <a:ext uri="{FF2B5EF4-FFF2-40B4-BE49-F238E27FC236}">
                  <a16:creationId xmlns:a16="http://schemas.microsoft.com/office/drawing/2014/main" id="{6A0D8CBB-30B1-14A3-B974-52E4335A39B0}"/>
                </a:ext>
              </a:extLst>
            </p:cNvPr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102">
              <a:extLst>
                <a:ext uri="{FF2B5EF4-FFF2-40B4-BE49-F238E27FC236}">
                  <a16:creationId xmlns:a16="http://schemas.microsoft.com/office/drawing/2014/main" id="{B91487D9-83D7-068A-B6A3-6AB4FAEA34C0}"/>
                </a:ext>
              </a:extLst>
            </p:cNvPr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3">
              <a:extLst>
                <a:ext uri="{FF2B5EF4-FFF2-40B4-BE49-F238E27FC236}">
                  <a16:creationId xmlns:a16="http://schemas.microsoft.com/office/drawing/2014/main" id="{4F65CDED-EC93-DB02-AE54-4EB8832B7A20}"/>
                </a:ext>
              </a:extLst>
            </p:cNvPr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4">
              <a:extLst>
                <a:ext uri="{FF2B5EF4-FFF2-40B4-BE49-F238E27FC236}">
                  <a16:creationId xmlns:a16="http://schemas.microsoft.com/office/drawing/2014/main" id="{3AA220AE-84DC-85B4-F298-ABB28ACABA1F}"/>
                </a:ext>
              </a:extLst>
            </p:cNvPr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5">
              <a:extLst>
                <a:ext uri="{FF2B5EF4-FFF2-40B4-BE49-F238E27FC236}">
                  <a16:creationId xmlns:a16="http://schemas.microsoft.com/office/drawing/2014/main" id="{63A6B817-508D-8F0F-B141-F8614108251D}"/>
                </a:ext>
              </a:extLst>
            </p:cNvPr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6">
              <a:extLst>
                <a:ext uri="{FF2B5EF4-FFF2-40B4-BE49-F238E27FC236}">
                  <a16:creationId xmlns:a16="http://schemas.microsoft.com/office/drawing/2014/main" id="{909978F1-8ED6-ADA5-D796-E71975E677EC}"/>
                </a:ext>
              </a:extLst>
            </p:cNvPr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7">
              <a:extLst>
                <a:ext uri="{FF2B5EF4-FFF2-40B4-BE49-F238E27FC236}">
                  <a16:creationId xmlns:a16="http://schemas.microsoft.com/office/drawing/2014/main" id="{CFF12FF5-312D-38FC-1BBE-83F8125F94BC}"/>
                </a:ext>
              </a:extLst>
            </p:cNvPr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8">
              <a:extLst>
                <a:ext uri="{FF2B5EF4-FFF2-40B4-BE49-F238E27FC236}">
                  <a16:creationId xmlns:a16="http://schemas.microsoft.com/office/drawing/2014/main" id="{94D96326-DE6C-77DE-9134-6F94FD6D43E0}"/>
                </a:ext>
              </a:extLst>
            </p:cNvPr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9">
              <a:extLst>
                <a:ext uri="{FF2B5EF4-FFF2-40B4-BE49-F238E27FC236}">
                  <a16:creationId xmlns:a16="http://schemas.microsoft.com/office/drawing/2014/main" id="{2BB90F41-6F28-0AC6-1AAC-1EFF7D0D094D}"/>
                </a:ext>
              </a:extLst>
            </p:cNvPr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10">
              <a:extLst>
                <a:ext uri="{FF2B5EF4-FFF2-40B4-BE49-F238E27FC236}">
                  <a16:creationId xmlns:a16="http://schemas.microsoft.com/office/drawing/2014/main" id="{4447DB7D-485B-98FB-1B3C-B38DB6A260E1}"/>
                </a:ext>
              </a:extLst>
            </p:cNvPr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11">
              <a:extLst>
                <a:ext uri="{FF2B5EF4-FFF2-40B4-BE49-F238E27FC236}">
                  <a16:creationId xmlns:a16="http://schemas.microsoft.com/office/drawing/2014/main" id="{2C8428C1-6785-C411-34FB-A1D125CF3316}"/>
                </a:ext>
              </a:extLst>
            </p:cNvPr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12">
              <a:extLst>
                <a:ext uri="{FF2B5EF4-FFF2-40B4-BE49-F238E27FC236}">
                  <a16:creationId xmlns:a16="http://schemas.microsoft.com/office/drawing/2014/main" id="{93947437-6670-37A9-FE33-137E92555B28}"/>
                </a:ext>
              </a:extLst>
            </p:cNvPr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3">
              <a:extLst>
                <a:ext uri="{FF2B5EF4-FFF2-40B4-BE49-F238E27FC236}">
                  <a16:creationId xmlns:a16="http://schemas.microsoft.com/office/drawing/2014/main" id="{0DC0A5C4-8815-3DE4-BD22-1E9E5EF218C6}"/>
                </a:ext>
              </a:extLst>
            </p:cNvPr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4">
              <a:extLst>
                <a:ext uri="{FF2B5EF4-FFF2-40B4-BE49-F238E27FC236}">
                  <a16:creationId xmlns:a16="http://schemas.microsoft.com/office/drawing/2014/main" id="{2B75B2A2-1962-161B-5127-A0CEE9396542}"/>
                </a:ext>
              </a:extLst>
            </p:cNvPr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5">
              <a:extLst>
                <a:ext uri="{FF2B5EF4-FFF2-40B4-BE49-F238E27FC236}">
                  <a16:creationId xmlns:a16="http://schemas.microsoft.com/office/drawing/2014/main" id="{C3E478A4-32C2-6016-E4A4-9F4F25F491D5}"/>
                </a:ext>
              </a:extLst>
            </p:cNvPr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6">
              <a:extLst>
                <a:ext uri="{FF2B5EF4-FFF2-40B4-BE49-F238E27FC236}">
                  <a16:creationId xmlns:a16="http://schemas.microsoft.com/office/drawing/2014/main" id="{6FB9A285-E019-6AD3-A57C-ECA07A2E4529}"/>
                </a:ext>
              </a:extLst>
            </p:cNvPr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7">
              <a:extLst>
                <a:ext uri="{FF2B5EF4-FFF2-40B4-BE49-F238E27FC236}">
                  <a16:creationId xmlns:a16="http://schemas.microsoft.com/office/drawing/2014/main" id="{060A173F-8D45-DBB8-826E-C60589709775}"/>
                </a:ext>
              </a:extLst>
            </p:cNvPr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8">
              <a:extLst>
                <a:ext uri="{FF2B5EF4-FFF2-40B4-BE49-F238E27FC236}">
                  <a16:creationId xmlns:a16="http://schemas.microsoft.com/office/drawing/2014/main" id="{AA3576D0-31D4-2EEC-3539-2FF7300FB48C}"/>
                </a:ext>
              </a:extLst>
            </p:cNvPr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9">
              <a:extLst>
                <a:ext uri="{FF2B5EF4-FFF2-40B4-BE49-F238E27FC236}">
                  <a16:creationId xmlns:a16="http://schemas.microsoft.com/office/drawing/2014/main" id="{A9EF1140-C17C-BEBF-781A-B60BFBD24C9B}"/>
                </a:ext>
              </a:extLst>
            </p:cNvPr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20">
              <a:extLst>
                <a:ext uri="{FF2B5EF4-FFF2-40B4-BE49-F238E27FC236}">
                  <a16:creationId xmlns:a16="http://schemas.microsoft.com/office/drawing/2014/main" id="{EC79C7FE-A0EB-5562-6BA3-42F1F1A7CB47}"/>
                </a:ext>
              </a:extLst>
            </p:cNvPr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21">
              <a:extLst>
                <a:ext uri="{FF2B5EF4-FFF2-40B4-BE49-F238E27FC236}">
                  <a16:creationId xmlns:a16="http://schemas.microsoft.com/office/drawing/2014/main" id="{5CFF99A7-2516-E658-9DB9-3672B12A7FC9}"/>
                </a:ext>
              </a:extLst>
            </p:cNvPr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22">
              <a:extLst>
                <a:ext uri="{FF2B5EF4-FFF2-40B4-BE49-F238E27FC236}">
                  <a16:creationId xmlns:a16="http://schemas.microsoft.com/office/drawing/2014/main" id="{1503E6E3-9314-20AB-3D0D-0583B53582C9}"/>
                </a:ext>
              </a:extLst>
            </p:cNvPr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3">
              <a:extLst>
                <a:ext uri="{FF2B5EF4-FFF2-40B4-BE49-F238E27FC236}">
                  <a16:creationId xmlns:a16="http://schemas.microsoft.com/office/drawing/2014/main" id="{4111FC69-AE34-4117-D44D-CBA6FA86A47A}"/>
                </a:ext>
              </a:extLst>
            </p:cNvPr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4">
              <a:extLst>
                <a:ext uri="{FF2B5EF4-FFF2-40B4-BE49-F238E27FC236}">
                  <a16:creationId xmlns:a16="http://schemas.microsoft.com/office/drawing/2014/main" id="{BD4CAFDC-6397-FD77-B8E1-8AA410215A8E}"/>
                </a:ext>
              </a:extLst>
            </p:cNvPr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5">
              <a:extLst>
                <a:ext uri="{FF2B5EF4-FFF2-40B4-BE49-F238E27FC236}">
                  <a16:creationId xmlns:a16="http://schemas.microsoft.com/office/drawing/2014/main" id="{BF8F1F4A-62C0-F2D0-2904-F544D46C3827}"/>
                </a:ext>
              </a:extLst>
            </p:cNvPr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6">
              <a:extLst>
                <a:ext uri="{FF2B5EF4-FFF2-40B4-BE49-F238E27FC236}">
                  <a16:creationId xmlns:a16="http://schemas.microsoft.com/office/drawing/2014/main" id="{F8118F01-FD91-2F82-5EAE-5EF1785AAA81}"/>
                </a:ext>
              </a:extLst>
            </p:cNvPr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7">
              <a:extLst>
                <a:ext uri="{FF2B5EF4-FFF2-40B4-BE49-F238E27FC236}">
                  <a16:creationId xmlns:a16="http://schemas.microsoft.com/office/drawing/2014/main" id="{17416C1D-2BC2-2C05-6ABC-5FDC49E36CE5}"/>
                </a:ext>
              </a:extLst>
            </p:cNvPr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8">
              <a:extLst>
                <a:ext uri="{FF2B5EF4-FFF2-40B4-BE49-F238E27FC236}">
                  <a16:creationId xmlns:a16="http://schemas.microsoft.com/office/drawing/2014/main" id="{D7DAF2C3-F259-E8EF-CF8B-97DF968FD0D2}"/>
                </a:ext>
              </a:extLst>
            </p:cNvPr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9">
              <a:extLst>
                <a:ext uri="{FF2B5EF4-FFF2-40B4-BE49-F238E27FC236}">
                  <a16:creationId xmlns:a16="http://schemas.microsoft.com/office/drawing/2014/main" id="{5BDB21DE-4500-C1D6-2A27-8208E3EF0804}"/>
                </a:ext>
              </a:extLst>
            </p:cNvPr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30">
              <a:extLst>
                <a:ext uri="{FF2B5EF4-FFF2-40B4-BE49-F238E27FC236}">
                  <a16:creationId xmlns:a16="http://schemas.microsoft.com/office/drawing/2014/main" id="{79429558-A953-9928-54F7-B8CE173A42AA}"/>
                </a:ext>
              </a:extLst>
            </p:cNvPr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32">
              <a:extLst>
                <a:ext uri="{FF2B5EF4-FFF2-40B4-BE49-F238E27FC236}">
                  <a16:creationId xmlns:a16="http://schemas.microsoft.com/office/drawing/2014/main" id="{D372004C-D210-AE99-D5E8-AD5A5DFDC8D3}"/>
                </a:ext>
              </a:extLst>
            </p:cNvPr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33">
              <a:extLst>
                <a:ext uri="{FF2B5EF4-FFF2-40B4-BE49-F238E27FC236}">
                  <a16:creationId xmlns:a16="http://schemas.microsoft.com/office/drawing/2014/main" id="{6DC431DB-9244-310C-C9FB-060D9AC2B8DA}"/>
                </a:ext>
              </a:extLst>
            </p:cNvPr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4">
              <a:extLst>
                <a:ext uri="{FF2B5EF4-FFF2-40B4-BE49-F238E27FC236}">
                  <a16:creationId xmlns:a16="http://schemas.microsoft.com/office/drawing/2014/main" id="{C0345171-F892-C9EB-4386-D1C6F315DE9C}"/>
                </a:ext>
              </a:extLst>
            </p:cNvPr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5">
              <a:extLst>
                <a:ext uri="{FF2B5EF4-FFF2-40B4-BE49-F238E27FC236}">
                  <a16:creationId xmlns:a16="http://schemas.microsoft.com/office/drawing/2014/main" id="{A267701A-1DDC-DF59-C661-54CE99B9DE42}"/>
                </a:ext>
              </a:extLst>
            </p:cNvPr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6">
              <a:extLst>
                <a:ext uri="{FF2B5EF4-FFF2-40B4-BE49-F238E27FC236}">
                  <a16:creationId xmlns:a16="http://schemas.microsoft.com/office/drawing/2014/main" id="{5F8075DF-F317-A8AA-DACB-A6B0B6721795}"/>
                </a:ext>
              </a:extLst>
            </p:cNvPr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7">
              <a:extLst>
                <a:ext uri="{FF2B5EF4-FFF2-40B4-BE49-F238E27FC236}">
                  <a16:creationId xmlns:a16="http://schemas.microsoft.com/office/drawing/2014/main" id="{73D58D74-C8AA-69C8-7B0E-CDAC5D2EC67E}"/>
                </a:ext>
              </a:extLst>
            </p:cNvPr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8">
              <a:extLst>
                <a:ext uri="{FF2B5EF4-FFF2-40B4-BE49-F238E27FC236}">
                  <a16:creationId xmlns:a16="http://schemas.microsoft.com/office/drawing/2014/main" id="{D2616498-DD0C-E0C7-D569-4FBF849FA812}"/>
                </a:ext>
              </a:extLst>
            </p:cNvPr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9">
              <a:extLst>
                <a:ext uri="{FF2B5EF4-FFF2-40B4-BE49-F238E27FC236}">
                  <a16:creationId xmlns:a16="http://schemas.microsoft.com/office/drawing/2014/main" id="{536CBBAD-02CA-8D69-2AD1-BCF946998214}"/>
                </a:ext>
              </a:extLst>
            </p:cNvPr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40">
              <a:extLst>
                <a:ext uri="{FF2B5EF4-FFF2-40B4-BE49-F238E27FC236}">
                  <a16:creationId xmlns:a16="http://schemas.microsoft.com/office/drawing/2014/main" id="{0792CFAA-E37C-62D9-4FB9-D31F0056BAD1}"/>
                </a:ext>
              </a:extLst>
            </p:cNvPr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41">
              <a:extLst>
                <a:ext uri="{FF2B5EF4-FFF2-40B4-BE49-F238E27FC236}">
                  <a16:creationId xmlns:a16="http://schemas.microsoft.com/office/drawing/2014/main" id="{368E40EB-3AF0-FB8E-E515-E52FEB7B5D7C}"/>
                </a:ext>
              </a:extLst>
            </p:cNvPr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42">
              <a:extLst>
                <a:ext uri="{FF2B5EF4-FFF2-40B4-BE49-F238E27FC236}">
                  <a16:creationId xmlns:a16="http://schemas.microsoft.com/office/drawing/2014/main" id="{31F8F260-859F-2EDA-AE78-72F6BCBBE163}"/>
                </a:ext>
              </a:extLst>
            </p:cNvPr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43">
              <a:extLst>
                <a:ext uri="{FF2B5EF4-FFF2-40B4-BE49-F238E27FC236}">
                  <a16:creationId xmlns:a16="http://schemas.microsoft.com/office/drawing/2014/main" id="{E2247D40-100A-96F5-DDCF-844956A7FBB5}"/>
                </a:ext>
              </a:extLst>
            </p:cNvPr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4">
              <a:extLst>
                <a:ext uri="{FF2B5EF4-FFF2-40B4-BE49-F238E27FC236}">
                  <a16:creationId xmlns:a16="http://schemas.microsoft.com/office/drawing/2014/main" id="{C5314375-DEB6-CD1F-ACCB-361F4FF293AD}"/>
                </a:ext>
              </a:extLst>
            </p:cNvPr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5">
              <a:extLst>
                <a:ext uri="{FF2B5EF4-FFF2-40B4-BE49-F238E27FC236}">
                  <a16:creationId xmlns:a16="http://schemas.microsoft.com/office/drawing/2014/main" id="{2A0F3E5B-FBAF-782A-116D-0B1FACC08538}"/>
                </a:ext>
              </a:extLst>
            </p:cNvPr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6">
              <a:extLst>
                <a:ext uri="{FF2B5EF4-FFF2-40B4-BE49-F238E27FC236}">
                  <a16:creationId xmlns:a16="http://schemas.microsoft.com/office/drawing/2014/main" id="{05203079-1D02-45FB-0ACA-58C66A20AEDE}"/>
                </a:ext>
              </a:extLst>
            </p:cNvPr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7">
              <a:extLst>
                <a:ext uri="{FF2B5EF4-FFF2-40B4-BE49-F238E27FC236}">
                  <a16:creationId xmlns:a16="http://schemas.microsoft.com/office/drawing/2014/main" id="{AAF4E60B-7DC0-CA6B-B3B0-4A379BBB0D51}"/>
                </a:ext>
              </a:extLst>
            </p:cNvPr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8">
              <a:extLst>
                <a:ext uri="{FF2B5EF4-FFF2-40B4-BE49-F238E27FC236}">
                  <a16:creationId xmlns:a16="http://schemas.microsoft.com/office/drawing/2014/main" id="{7DA033D9-3D38-ABDC-F0EF-2F5D7A53E8E9}"/>
                </a:ext>
              </a:extLst>
            </p:cNvPr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9">
              <a:extLst>
                <a:ext uri="{FF2B5EF4-FFF2-40B4-BE49-F238E27FC236}">
                  <a16:creationId xmlns:a16="http://schemas.microsoft.com/office/drawing/2014/main" id="{21E5432D-AC58-118A-7D3C-76C7123BBF94}"/>
                </a:ext>
              </a:extLst>
            </p:cNvPr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50">
              <a:extLst>
                <a:ext uri="{FF2B5EF4-FFF2-40B4-BE49-F238E27FC236}">
                  <a16:creationId xmlns:a16="http://schemas.microsoft.com/office/drawing/2014/main" id="{9485292A-67CD-FEFD-FFA5-6D65248A8A9C}"/>
                </a:ext>
              </a:extLst>
            </p:cNvPr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51">
              <a:extLst>
                <a:ext uri="{FF2B5EF4-FFF2-40B4-BE49-F238E27FC236}">
                  <a16:creationId xmlns:a16="http://schemas.microsoft.com/office/drawing/2014/main" id="{F1BC41AC-8258-28F1-CDEB-186B92AD2F66}"/>
                </a:ext>
              </a:extLst>
            </p:cNvPr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52">
              <a:extLst>
                <a:ext uri="{FF2B5EF4-FFF2-40B4-BE49-F238E27FC236}">
                  <a16:creationId xmlns:a16="http://schemas.microsoft.com/office/drawing/2014/main" id="{9CA6B95D-0A9D-4BC7-8B58-E4CC1F61407B}"/>
                </a:ext>
              </a:extLst>
            </p:cNvPr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53">
              <a:extLst>
                <a:ext uri="{FF2B5EF4-FFF2-40B4-BE49-F238E27FC236}">
                  <a16:creationId xmlns:a16="http://schemas.microsoft.com/office/drawing/2014/main" id="{8E8B6020-30F0-4476-9856-65EB3550DED6}"/>
                </a:ext>
              </a:extLst>
            </p:cNvPr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4">
              <a:extLst>
                <a:ext uri="{FF2B5EF4-FFF2-40B4-BE49-F238E27FC236}">
                  <a16:creationId xmlns:a16="http://schemas.microsoft.com/office/drawing/2014/main" id="{B344DA6C-A72C-C0A1-DFD9-F24A56CCE38D}"/>
                </a:ext>
              </a:extLst>
            </p:cNvPr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5">
              <a:extLst>
                <a:ext uri="{FF2B5EF4-FFF2-40B4-BE49-F238E27FC236}">
                  <a16:creationId xmlns:a16="http://schemas.microsoft.com/office/drawing/2014/main" id="{0F22A507-4DE6-FD0B-10B5-6C70401220D8}"/>
                </a:ext>
              </a:extLst>
            </p:cNvPr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6">
              <a:extLst>
                <a:ext uri="{FF2B5EF4-FFF2-40B4-BE49-F238E27FC236}">
                  <a16:creationId xmlns:a16="http://schemas.microsoft.com/office/drawing/2014/main" id="{831C191F-B43A-9254-66EF-DC123092F803}"/>
                </a:ext>
              </a:extLst>
            </p:cNvPr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7">
              <a:extLst>
                <a:ext uri="{FF2B5EF4-FFF2-40B4-BE49-F238E27FC236}">
                  <a16:creationId xmlns:a16="http://schemas.microsoft.com/office/drawing/2014/main" id="{C445824F-EC18-620A-4D40-F7BB3C8B2D4A}"/>
                </a:ext>
              </a:extLst>
            </p:cNvPr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8">
              <a:extLst>
                <a:ext uri="{FF2B5EF4-FFF2-40B4-BE49-F238E27FC236}">
                  <a16:creationId xmlns:a16="http://schemas.microsoft.com/office/drawing/2014/main" id="{65414391-BC83-12BA-7F39-A3E2FB458497}"/>
                </a:ext>
              </a:extLst>
            </p:cNvPr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9">
              <a:extLst>
                <a:ext uri="{FF2B5EF4-FFF2-40B4-BE49-F238E27FC236}">
                  <a16:creationId xmlns:a16="http://schemas.microsoft.com/office/drawing/2014/main" id="{69C01DED-8224-5314-DF6C-FBDD7718D140}"/>
                </a:ext>
              </a:extLst>
            </p:cNvPr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60">
              <a:extLst>
                <a:ext uri="{FF2B5EF4-FFF2-40B4-BE49-F238E27FC236}">
                  <a16:creationId xmlns:a16="http://schemas.microsoft.com/office/drawing/2014/main" id="{8551CE9E-62A6-5C8D-0B9C-4C28B15E6479}"/>
                </a:ext>
              </a:extLst>
            </p:cNvPr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61">
              <a:extLst>
                <a:ext uri="{FF2B5EF4-FFF2-40B4-BE49-F238E27FC236}">
                  <a16:creationId xmlns:a16="http://schemas.microsoft.com/office/drawing/2014/main" id="{7C7B353F-3023-569D-4D6F-E341045D34BE}"/>
                </a:ext>
              </a:extLst>
            </p:cNvPr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62">
              <a:extLst>
                <a:ext uri="{FF2B5EF4-FFF2-40B4-BE49-F238E27FC236}">
                  <a16:creationId xmlns:a16="http://schemas.microsoft.com/office/drawing/2014/main" id="{371F932B-3992-23F0-7DF2-DC8D012D93E0}"/>
                </a:ext>
              </a:extLst>
            </p:cNvPr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63">
              <a:extLst>
                <a:ext uri="{FF2B5EF4-FFF2-40B4-BE49-F238E27FC236}">
                  <a16:creationId xmlns:a16="http://schemas.microsoft.com/office/drawing/2014/main" id="{20BC1A53-78C7-E00A-5F93-4D84DF8C44F0}"/>
                </a:ext>
              </a:extLst>
            </p:cNvPr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4">
              <a:extLst>
                <a:ext uri="{FF2B5EF4-FFF2-40B4-BE49-F238E27FC236}">
                  <a16:creationId xmlns:a16="http://schemas.microsoft.com/office/drawing/2014/main" id="{13145280-DA70-4D36-271E-E022FFB14EC8}"/>
                </a:ext>
              </a:extLst>
            </p:cNvPr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5">
              <a:extLst>
                <a:ext uri="{FF2B5EF4-FFF2-40B4-BE49-F238E27FC236}">
                  <a16:creationId xmlns:a16="http://schemas.microsoft.com/office/drawing/2014/main" id="{BD8BDC31-0C39-D152-D659-CC84F05D252B}"/>
                </a:ext>
              </a:extLst>
            </p:cNvPr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6">
              <a:extLst>
                <a:ext uri="{FF2B5EF4-FFF2-40B4-BE49-F238E27FC236}">
                  <a16:creationId xmlns:a16="http://schemas.microsoft.com/office/drawing/2014/main" id="{EA5395F5-4D88-6A38-38B9-FBC0F0E93E59}"/>
                </a:ext>
              </a:extLst>
            </p:cNvPr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7">
              <a:extLst>
                <a:ext uri="{FF2B5EF4-FFF2-40B4-BE49-F238E27FC236}">
                  <a16:creationId xmlns:a16="http://schemas.microsoft.com/office/drawing/2014/main" id="{3A799846-8ABE-4E30-DC77-5BE89A71C08D}"/>
                </a:ext>
              </a:extLst>
            </p:cNvPr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8">
              <a:extLst>
                <a:ext uri="{FF2B5EF4-FFF2-40B4-BE49-F238E27FC236}">
                  <a16:creationId xmlns:a16="http://schemas.microsoft.com/office/drawing/2014/main" id="{50CEAD1C-FED6-3ABF-3C00-72B7EF4545CF}"/>
                </a:ext>
              </a:extLst>
            </p:cNvPr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9">
              <a:extLst>
                <a:ext uri="{FF2B5EF4-FFF2-40B4-BE49-F238E27FC236}">
                  <a16:creationId xmlns:a16="http://schemas.microsoft.com/office/drawing/2014/main" id="{B4E420F7-0BB8-66A4-675C-46B9E3AFE9F8}"/>
                </a:ext>
              </a:extLst>
            </p:cNvPr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70">
              <a:extLst>
                <a:ext uri="{FF2B5EF4-FFF2-40B4-BE49-F238E27FC236}">
                  <a16:creationId xmlns:a16="http://schemas.microsoft.com/office/drawing/2014/main" id="{2D2C68A5-558F-2980-3303-2EE1863B7354}"/>
                </a:ext>
              </a:extLst>
            </p:cNvPr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71">
              <a:extLst>
                <a:ext uri="{FF2B5EF4-FFF2-40B4-BE49-F238E27FC236}">
                  <a16:creationId xmlns:a16="http://schemas.microsoft.com/office/drawing/2014/main" id="{A107D47C-5A52-32B0-2C16-DC70218F4E42}"/>
                </a:ext>
              </a:extLst>
            </p:cNvPr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72">
              <a:extLst>
                <a:ext uri="{FF2B5EF4-FFF2-40B4-BE49-F238E27FC236}">
                  <a16:creationId xmlns:a16="http://schemas.microsoft.com/office/drawing/2014/main" id="{D7EB94EC-26D0-3E52-BD7A-0DE31AE36B35}"/>
                </a:ext>
              </a:extLst>
            </p:cNvPr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73">
              <a:extLst>
                <a:ext uri="{FF2B5EF4-FFF2-40B4-BE49-F238E27FC236}">
                  <a16:creationId xmlns:a16="http://schemas.microsoft.com/office/drawing/2014/main" id="{EE22000B-2964-AF0D-C63C-18F51D20169F}"/>
                </a:ext>
              </a:extLst>
            </p:cNvPr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4">
              <a:extLst>
                <a:ext uri="{FF2B5EF4-FFF2-40B4-BE49-F238E27FC236}">
                  <a16:creationId xmlns:a16="http://schemas.microsoft.com/office/drawing/2014/main" id="{1FE023B5-3DC0-2365-A1EB-3F1FC28F8C9D}"/>
                </a:ext>
              </a:extLst>
            </p:cNvPr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5">
              <a:extLst>
                <a:ext uri="{FF2B5EF4-FFF2-40B4-BE49-F238E27FC236}">
                  <a16:creationId xmlns:a16="http://schemas.microsoft.com/office/drawing/2014/main" id="{A6EF2002-8360-C080-7F8E-8B2354BDE04F}"/>
                </a:ext>
              </a:extLst>
            </p:cNvPr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6">
              <a:extLst>
                <a:ext uri="{FF2B5EF4-FFF2-40B4-BE49-F238E27FC236}">
                  <a16:creationId xmlns:a16="http://schemas.microsoft.com/office/drawing/2014/main" id="{C708D6E3-9526-686D-4B04-608C4AE6BD0F}"/>
                </a:ext>
              </a:extLst>
            </p:cNvPr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7">
              <a:extLst>
                <a:ext uri="{FF2B5EF4-FFF2-40B4-BE49-F238E27FC236}">
                  <a16:creationId xmlns:a16="http://schemas.microsoft.com/office/drawing/2014/main" id="{90182B00-5FC8-83BF-B008-2FAF9122D91A}"/>
                </a:ext>
              </a:extLst>
            </p:cNvPr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8">
              <a:extLst>
                <a:ext uri="{FF2B5EF4-FFF2-40B4-BE49-F238E27FC236}">
                  <a16:creationId xmlns:a16="http://schemas.microsoft.com/office/drawing/2014/main" id="{0BCA65E3-E94E-B371-6247-283091BD9B73}"/>
                </a:ext>
              </a:extLst>
            </p:cNvPr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9">
              <a:extLst>
                <a:ext uri="{FF2B5EF4-FFF2-40B4-BE49-F238E27FC236}">
                  <a16:creationId xmlns:a16="http://schemas.microsoft.com/office/drawing/2014/main" id="{80608E42-C5C4-CD17-2991-1EB2B3C35988}"/>
                </a:ext>
              </a:extLst>
            </p:cNvPr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80">
              <a:extLst>
                <a:ext uri="{FF2B5EF4-FFF2-40B4-BE49-F238E27FC236}">
                  <a16:creationId xmlns:a16="http://schemas.microsoft.com/office/drawing/2014/main" id="{73EF5C7C-CE68-869E-38D1-C3DA6DD6930F}"/>
                </a:ext>
              </a:extLst>
            </p:cNvPr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81">
              <a:extLst>
                <a:ext uri="{FF2B5EF4-FFF2-40B4-BE49-F238E27FC236}">
                  <a16:creationId xmlns:a16="http://schemas.microsoft.com/office/drawing/2014/main" id="{CCCB5EC6-EB77-B109-992C-B58272FE4D5F}"/>
                </a:ext>
              </a:extLst>
            </p:cNvPr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82">
              <a:extLst>
                <a:ext uri="{FF2B5EF4-FFF2-40B4-BE49-F238E27FC236}">
                  <a16:creationId xmlns:a16="http://schemas.microsoft.com/office/drawing/2014/main" id="{51CC3EE3-90D9-BEBC-D0F2-30F92E4884AA}"/>
                </a:ext>
              </a:extLst>
            </p:cNvPr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83">
              <a:extLst>
                <a:ext uri="{FF2B5EF4-FFF2-40B4-BE49-F238E27FC236}">
                  <a16:creationId xmlns:a16="http://schemas.microsoft.com/office/drawing/2014/main" id="{9411B4DD-06E7-B984-E323-C3340951BF9C}"/>
                </a:ext>
              </a:extLst>
            </p:cNvPr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4">
              <a:extLst>
                <a:ext uri="{FF2B5EF4-FFF2-40B4-BE49-F238E27FC236}">
                  <a16:creationId xmlns:a16="http://schemas.microsoft.com/office/drawing/2014/main" id="{3F52B1DE-448F-8422-6196-B2C6BD87B27C}"/>
                </a:ext>
              </a:extLst>
            </p:cNvPr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5">
              <a:extLst>
                <a:ext uri="{FF2B5EF4-FFF2-40B4-BE49-F238E27FC236}">
                  <a16:creationId xmlns:a16="http://schemas.microsoft.com/office/drawing/2014/main" id="{5D7490F2-F4E6-B35E-A991-2104DBB3392F}"/>
                </a:ext>
              </a:extLst>
            </p:cNvPr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6">
              <a:extLst>
                <a:ext uri="{FF2B5EF4-FFF2-40B4-BE49-F238E27FC236}">
                  <a16:creationId xmlns:a16="http://schemas.microsoft.com/office/drawing/2014/main" id="{0FE8CB7A-6344-797D-AC87-784C2313BC5A}"/>
                </a:ext>
              </a:extLst>
            </p:cNvPr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7">
              <a:extLst>
                <a:ext uri="{FF2B5EF4-FFF2-40B4-BE49-F238E27FC236}">
                  <a16:creationId xmlns:a16="http://schemas.microsoft.com/office/drawing/2014/main" id="{F5452890-1C2B-1C0F-AFFF-D2E9F8710BE0}"/>
                </a:ext>
              </a:extLst>
            </p:cNvPr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8">
              <a:extLst>
                <a:ext uri="{FF2B5EF4-FFF2-40B4-BE49-F238E27FC236}">
                  <a16:creationId xmlns:a16="http://schemas.microsoft.com/office/drawing/2014/main" id="{73E4E212-64DC-CC39-FE7E-864A54B93971}"/>
                </a:ext>
              </a:extLst>
            </p:cNvPr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9">
              <a:extLst>
                <a:ext uri="{FF2B5EF4-FFF2-40B4-BE49-F238E27FC236}">
                  <a16:creationId xmlns:a16="http://schemas.microsoft.com/office/drawing/2014/main" id="{1487E639-2B97-D641-B7A5-96955108ED61}"/>
                </a:ext>
              </a:extLst>
            </p:cNvPr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90">
              <a:extLst>
                <a:ext uri="{FF2B5EF4-FFF2-40B4-BE49-F238E27FC236}">
                  <a16:creationId xmlns:a16="http://schemas.microsoft.com/office/drawing/2014/main" id="{A82EB6A4-2955-10F0-5255-A98757B97EE9}"/>
                </a:ext>
              </a:extLst>
            </p:cNvPr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91">
              <a:extLst>
                <a:ext uri="{FF2B5EF4-FFF2-40B4-BE49-F238E27FC236}">
                  <a16:creationId xmlns:a16="http://schemas.microsoft.com/office/drawing/2014/main" id="{BAD1C0E0-17D7-7109-F62B-E669B25B415B}"/>
                </a:ext>
              </a:extLst>
            </p:cNvPr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92">
              <a:extLst>
                <a:ext uri="{FF2B5EF4-FFF2-40B4-BE49-F238E27FC236}">
                  <a16:creationId xmlns:a16="http://schemas.microsoft.com/office/drawing/2014/main" id="{10E88B8A-8037-92FB-D9FE-79AC6F90ACF4}"/>
                </a:ext>
              </a:extLst>
            </p:cNvPr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93">
              <a:extLst>
                <a:ext uri="{FF2B5EF4-FFF2-40B4-BE49-F238E27FC236}">
                  <a16:creationId xmlns:a16="http://schemas.microsoft.com/office/drawing/2014/main" id="{0EFFD0A2-06DF-E99D-E6E0-6179CC07EF4A}"/>
                </a:ext>
              </a:extLst>
            </p:cNvPr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4">
              <a:extLst>
                <a:ext uri="{FF2B5EF4-FFF2-40B4-BE49-F238E27FC236}">
                  <a16:creationId xmlns:a16="http://schemas.microsoft.com/office/drawing/2014/main" id="{8F133AD1-E824-B521-0C95-2E64E963B409}"/>
                </a:ext>
              </a:extLst>
            </p:cNvPr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5">
              <a:extLst>
                <a:ext uri="{FF2B5EF4-FFF2-40B4-BE49-F238E27FC236}">
                  <a16:creationId xmlns:a16="http://schemas.microsoft.com/office/drawing/2014/main" id="{0967C55B-7EEB-B161-B0FD-161A21DF86B7}"/>
                </a:ext>
              </a:extLst>
            </p:cNvPr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6">
              <a:extLst>
                <a:ext uri="{FF2B5EF4-FFF2-40B4-BE49-F238E27FC236}">
                  <a16:creationId xmlns:a16="http://schemas.microsoft.com/office/drawing/2014/main" id="{8CC85BE6-56DB-4FBC-942E-FF06E3BB62D6}"/>
                </a:ext>
              </a:extLst>
            </p:cNvPr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7">
              <a:extLst>
                <a:ext uri="{FF2B5EF4-FFF2-40B4-BE49-F238E27FC236}">
                  <a16:creationId xmlns:a16="http://schemas.microsoft.com/office/drawing/2014/main" id="{59DED3AC-F99D-B12B-1A71-674FF6BCB50D}"/>
                </a:ext>
              </a:extLst>
            </p:cNvPr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8">
              <a:extLst>
                <a:ext uri="{FF2B5EF4-FFF2-40B4-BE49-F238E27FC236}">
                  <a16:creationId xmlns:a16="http://schemas.microsoft.com/office/drawing/2014/main" id="{1B0E3FA9-8768-7C29-5954-EE16F94DDD90}"/>
                </a:ext>
              </a:extLst>
            </p:cNvPr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9">
              <a:extLst>
                <a:ext uri="{FF2B5EF4-FFF2-40B4-BE49-F238E27FC236}">
                  <a16:creationId xmlns:a16="http://schemas.microsoft.com/office/drawing/2014/main" id="{96BC1A03-DD4A-C916-FFFA-F56B55D4D054}"/>
                </a:ext>
              </a:extLst>
            </p:cNvPr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200">
              <a:extLst>
                <a:ext uri="{FF2B5EF4-FFF2-40B4-BE49-F238E27FC236}">
                  <a16:creationId xmlns:a16="http://schemas.microsoft.com/office/drawing/2014/main" id="{3941A030-0806-AE37-5A07-39F5137D7921}"/>
                </a:ext>
              </a:extLst>
            </p:cNvPr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201">
              <a:extLst>
                <a:ext uri="{FF2B5EF4-FFF2-40B4-BE49-F238E27FC236}">
                  <a16:creationId xmlns:a16="http://schemas.microsoft.com/office/drawing/2014/main" id="{868E7F80-22E3-5000-31C2-A82C7F8CD140}"/>
                </a:ext>
              </a:extLst>
            </p:cNvPr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202">
              <a:extLst>
                <a:ext uri="{FF2B5EF4-FFF2-40B4-BE49-F238E27FC236}">
                  <a16:creationId xmlns:a16="http://schemas.microsoft.com/office/drawing/2014/main" id="{AA3E762E-2A35-A4C4-4939-972A469FD27F}"/>
                </a:ext>
              </a:extLst>
            </p:cNvPr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203">
              <a:extLst>
                <a:ext uri="{FF2B5EF4-FFF2-40B4-BE49-F238E27FC236}">
                  <a16:creationId xmlns:a16="http://schemas.microsoft.com/office/drawing/2014/main" id="{14812658-4235-0949-9E23-42E2F19C69ED}"/>
                </a:ext>
              </a:extLst>
            </p:cNvPr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4">
              <a:extLst>
                <a:ext uri="{FF2B5EF4-FFF2-40B4-BE49-F238E27FC236}">
                  <a16:creationId xmlns:a16="http://schemas.microsoft.com/office/drawing/2014/main" id="{72C1FF3C-67B1-2EBE-2AFC-12BDD38DF397}"/>
                </a:ext>
              </a:extLst>
            </p:cNvPr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131">
              <a:extLst>
                <a:ext uri="{FF2B5EF4-FFF2-40B4-BE49-F238E27FC236}">
                  <a16:creationId xmlns:a16="http://schemas.microsoft.com/office/drawing/2014/main" id="{1FE68AA9-62AD-D234-1D4A-8212EBC08D2D}"/>
                </a:ext>
              </a:extLst>
            </p:cNvPr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CaixaDeTexto 1">
            <a:extLst>
              <a:ext uri="{FF2B5EF4-FFF2-40B4-BE49-F238E27FC236}">
                <a16:creationId xmlns:a16="http://schemas.microsoft.com/office/drawing/2014/main" id="{3F7867C3-464A-E1BF-379A-73321003817E}"/>
              </a:ext>
            </a:extLst>
          </p:cNvPr>
          <p:cNvSpPr/>
          <p:nvPr/>
        </p:nvSpPr>
        <p:spPr>
          <a:xfrm>
            <a:off x="3037635" y="105129"/>
            <a:ext cx="6872723" cy="6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pt-BR" sz="4800" b="1" u="none" strike="noStrike" dirty="0">
                <a:solidFill>
                  <a:schemeClr val="lt1"/>
                </a:solidFill>
                <a:effectLst/>
                <a:uFillTx/>
                <a:latin typeface="Aptos"/>
              </a:rPr>
              <a:t>Problema regulatório</a:t>
            </a:r>
            <a:endParaRPr lang="pt-BR" sz="4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2" descr="Diagrama&#10;&#10;Descrição gerada automaticamente">
            <a:extLst>
              <a:ext uri="{FF2B5EF4-FFF2-40B4-BE49-F238E27FC236}">
                <a16:creationId xmlns:a16="http://schemas.microsoft.com/office/drawing/2014/main" id="{830E4353-BACE-7F3F-672C-9674F9B28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2653" r="3685" b="7893"/>
          <a:stretch/>
        </p:blipFill>
        <p:spPr bwMode="auto">
          <a:xfrm>
            <a:off x="1459839" y="1331090"/>
            <a:ext cx="9792929" cy="52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8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9">
            <a:extLst>
              <a:ext uri="{FF2B5EF4-FFF2-40B4-BE49-F238E27FC236}">
                <a16:creationId xmlns:a16="http://schemas.microsoft.com/office/drawing/2014/main" id="{36E9B279-A7CD-C291-076E-9A183CE4CBEF}"/>
              </a:ext>
            </a:extLst>
          </p:cNvPr>
          <p:cNvGrpSpPr/>
          <p:nvPr/>
        </p:nvGrpSpPr>
        <p:grpSpPr>
          <a:xfrm>
            <a:off x="2546" y="1"/>
            <a:ext cx="12498112" cy="6855372"/>
            <a:chOff x="328725" y="2891150"/>
            <a:chExt cx="3447625" cy="2585725"/>
          </a:xfrm>
          <a:solidFill>
            <a:srgbClr val="B4E6E4"/>
          </a:solidFill>
        </p:grpSpPr>
        <p:sp>
          <p:nvSpPr>
            <p:cNvPr id="7" name="Shape 10">
              <a:extLst>
                <a:ext uri="{FF2B5EF4-FFF2-40B4-BE49-F238E27FC236}">
                  <a16:creationId xmlns:a16="http://schemas.microsoft.com/office/drawing/2014/main" id="{29C5804E-D99A-EC17-5664-231E3CE761E9}"/>
                </a:ext>
              </a:extLst>
            </p:cNvPr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1">
              <a:extLst>
                <a:ext uri="{FF2B5EF4-FFF2-40B4-BE49-F238E27FC236}">
                  <a16:creationId xmlns:a16="http://schemas.microsoft.com/office/drawing/2014/main" id="{32876FF5-73B2-80C2-E470-151BF071E1CC}"/>
                </a:ext>
              </a:extLst>
            </p:cNvPr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2">
              <a:extLst>
                <a:ext uri="{FF2B5EF4-FFF2-40B4-BE49-F238E27FC236}">
                  <a16:creationId xmlns:a16="http://schemas.microsoft.com/office/drawing/2014/main" id="{5194C2AD-5957-43D7-A465-9F48C3D0ECC2}"/>
                </a:ext>
              </a:extLst>
            </p:cNvPr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DA273B4B-8709-3800-DB9E-433120ACFDBD}"/>
                </a:ext>
              </a:extLst>
            </p:cNvPr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94E51F1F-F1DE-4B4E-3FE6-A1A7342FD2C1}"/>
                </a:ext>
              </a:extLst>
            </p:cNvPr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5">
              <a:extLst>
                <a:ext uri="{FF2B5EF4-FFF2-40B4-BE49-F238E27FC236}">
                  <a16:creationId xmlns:a16="http://schemas.microsoft.com/office/drawing/2014/main" id="{88A97760-9BA3-1AF8-198C-0E4FAC821A6E}"/>
                </a:ext>
              </a:extLst>
            </p:cNvPr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6">
              <a:extLst>
                <a:ext uri="{FF2B5EF4-FFF2-40B4-BE49-F238E27FC236}">
                  <a16:creationId xmlns:a16="http://schemas.microsoft.com/office/drawing/2014/main" id="{CEA383CE-0284-0304-62DA-EEA8CE386EA0}"/>
                </a:ext>
              </a:extLst>
            </p:cNvPr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7">
              <a:extLst>
                <a:ext uri="{FF2B5EF4-FFF2-40B4-BE49-F238E27FC236}">
                  <a16:creationId xmlns:a16="http://schemas.microsoft.com/office/drawing/2014/main" id="{F06D5D95-A52B-1549-DA57-4C0D6F0833FB}"/>
                </a:ext>
              </a:extLst>
            </p:cNvPr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8">
              <a:extLst>
                <a:ext uri="{FF2B5EF4-FFF2-40B4-BE49-F238E27FC236}">
                  <a16:creationId xmlns:a16="http://schemas.microsoft.com/office/drawing/2014/main" id="{117BAAF8-DA22-5FB6-9C5B-37B7A1589DD7}"/>
                </a:ext>
              </a:extLst>
            </p:cNvPr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9">
              <a:extLst>
                <a:ext uri="{FF2B5EF4-FFF2-40B4-BE49-F238E27FC236}">
                  <a16:creationId xmlns:a16="http://schemas.microsoft.com/office/drawing/2014/main" id="{966462FB-9DFA-A788-31F7-B97F8BD0B57F}"/>
                </a:ext>
              </a:extLst>
            </p:cNvPr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">
              <a:extLst>
                <a:ext uri="{FF2B5EF4-FFF2-40B4-BE49-F238E27FC236}">
                  <a16:creationId xmlns:a16="http://schemas.microsoft.com/office/drawing/2014/main" id="{DDB26A68-C498-4228-4095-D4A29FE0B56A}"/>
                </a:ext>
              </a:extLst>
            </p:cNvPr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E9D16286-4D00-C3A9-00A6-BFE4C7384338}"/>
                </a:ext>
              </a:extLst>
            </p:cNvPr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2">
              <a:extLst>
                <a:ext uri="{FF2B5EF4-FFF2-40B4-BE49-F238E27FC236}">
                  <a16:creationId xmlns:a16="http://schemas.microsoft.com/office/drawing/2014/main" id="{4EB0E264-4B74-2946-51FF-AC0CCEA9B920}"/>
                </a:ext>
              </a:extLst>
            </p:cNvPr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3">
              <a:extLst>
                <a:ext uri="{FF2B5EF4-FFF2-40B4-BE49-F238E27FC236}">
                  <a16:creationId xmlns:a16="http://schemas.microsoft.com/office/drawing/2014/main" id="{360DC86C-BD72-9A1E-3F64-0AD1E6C5CBE7}"/>
                </a:ext>
              </a:extLst>
            </p:cNvPr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4">
              <a:extLst>
                <a:ext uri="{FF2B5EF4-FFF2-40B4-BE49-F238E27FC236}">
                  <a16:creationId xmlns:a16="http://schemas.microsoft.com/office/drawing/2014/main" id="{7EA3FC40-5029-87B0-DF6C-DFA4917AC4F1}"/>
                </a:ext>
              </a:extLst>
            </p:cNvPr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29D90981-F5F4-6EA2-4923-C1A51AFDDA97}"/>
                </a:ext>
              </a:extLst>
            </p:cNvPr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6">
              <a:extLst>
                <a:ext uri="{FF2B5EF4-FFF2-40B4-BE49-F238E27FC236}">
                  <a16:creationId xmlns:a16="http://schemas.microsoft.com/office/drawing/2014/main" id="{EF41A624-5F41-B0A6-F1F2-583DE1FEDF58}"/>
                </a:ext>
              </a:extLst>
            </p:cNvPr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id="{90259B34-29AD-3A27-9E2D-B752A6D53DFE}"/>
                </a:ext>
              </a:extLst>
            </p:cNvPr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8">
              <a:extLst>
                <a:ext uri="{FF2B5EF4-FFF2-40B4-BE49-F238E27FC236}">
                  <a16:creationId xmlns:a16="http://schemas.microsoft.com/office/drawing/2014/main" id="{EEE02C4F-DD6D-0C13-DC3A-ED5C661B80B2}"/>
                </a:ext>
              </a:extLst>
            </p:cNvPr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9">
              <a:extLst>
                <a:ext uri="{FF2B5EF4-FFF2-40B4-BE49-F238E27FC236}">
                  <a16:creationId xmlns:a16="http://schemas.microsoft.com/office/drawing/2014/main" id="{090B51B8-1300-D7B1-DF61-3C4B856D628D}"/>
                </a:ext>
              </a:extLst>
            </p:cNvPr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0">
              <a:extLst>
                <a:ext uri="{FF2B5EF4-FFF2-40B4-BE49-F238E27FC236}">
                  <a16:creationId xmlns:a16="http://schemas.microsoft.com/office/drawing/2014/main" id="{2C8049D7-AA73-2B6B-CC12-F7D3E193A21D}"/>
                </a:ext>
              </a:extLst>
            </p:cNvPr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31">
              <a:extLst>
                <a:ext uri="{FF2B5EF4-FFF2-40B4-BE49-F238E27FC236}">
                  <a16:creationId xmlns:a16="http://schemas.microsoft.com/office/drawing/2014/main" id="{1A0C7069-93A7-9493-75E3-5F825E8B6F32}"/>
                </a:ext>
              </a:extLst>
            </p:cNvPr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2">
              <a:extLst>
                <a:ext uri="{FF2B5EF4-FFF2-40B4-BE49-F238E27FC236}">
                  <a16:creationId xmlns:a16="http://schemas.microsoft.com/office/drawing/2014/main" id="{3A050C57-B581-C680-597D-10BEE0804397}"/>
                </a:ext>
              </a:extLst>
            </p:cNvPr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3">
              <a:extLst>
                <a:ext uri="{FF2B5EF4-FFF2-40B4-BE49-F238E27FC236}">
                  <a16:creationId xmlns:a16="http://schemas.microsoft.com/office/drawing/2014/main" id="{4F13CB20-6E6A-EFFA-7E23-9C53436A8906}"/>
                </a:ext>
              </a:extLst>
            </p:cNvPr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4">
              <a:extLst>
                <a:ext uri="{FF2B5EF4-FFF2-40B4-BE49-F238E27FC236}">
                  <a16:creationId xmlns:a16="http://schemas.microsoft.com/office/drawing/2014/main" id="{532F4951-6372-23D5-2569-7A4177D636F7}"/>
                </a:ext>
              </a:extLst>
            </p:cNvPr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5">
              <a:extLst>
                <a:ext uri="{FF2B5EF4-FFF2-40B4-BE49-F238E27FC236}">
                  <a16:creationId xmlns:a16="http://schemas.microsoft.com/office/drawing/2014/main" id="{43731208-310B-E4B7-0639-14F204DCFD47}"/>
                </a:ext>
              </a:extLst>
            </p:cNvPr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6">
              <a:extLst>
                <a:ext uri="{FF2B5EF4-FFF2-40B4-BE49-F238E27FC236}">
                  <a16:creationId xmlns:a16="http://schemas.microsoft.com/office/drawing/2014/main" id="{51445834-13E5-CC6F-F047-EF5AE603737C}"/>
                </a:ext>
              </a:extLst>
            </p:cNvPr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7">
              <a:extLst>
                <a:ext uri="{FF2B5EF4-FFF2-40B4-BE49-F238E27FC236}">
                  <a16:creationId xmlns:a16="http://schemas.microsoft.com/office/drawing/2014/main" id="{C218462B-27A6-D788-C1F4-6CD41003E385}"/>
                </a:ext>
              </a:extLst>
            </p:cNvPr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8">
              <a:extLst>
                <a:ext uri="{FF2B5EF4-FFF2-40B4-BE49-F238E27FC236}">
                  <a16:creationId xmlns:a16="http://schemas.microsoft.com/office/drawing/2014/main" id="{2EF01B32-4010-C314-81A7-50C79F07A376}"/>
                </a:ext>
              </a:extLst>
            </p:cNvPr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9">
              <a:extLst>
                <a:ext uri="{FF2B5EF4-FFF2-40B4-BE49-F238E27FC236}">
                  <a16:creationId xmlns:a16="http://schemas.microsoft.com/office/drawing/2014/main" id="{99740D3D-E52D-08AC-1BEC-DEA3CF97A723}"/>
                </a:ext>
              </a:extLst>
            </p:cNvPr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40">
              <a:extLst>
                <a:ext uri="{FF2B5EF4-FFF2-40B4-BE49-F238E27FC236}">
                  <a16:creationId xmlns:a16="http://schemas.microsoft.com/office/drawing/2014/main" id="{4057ECD0-5FF9-6BF7-354C-B5B4C54C6C61}"/>
                </a:ext>
              </a:extLst>
            </p:cNvPr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41">
              <a:extLst>
                <a:ext uri="{FF2B5EF4-FFF2-40B4-BE49-F238E27FC236}">
                  <a16:creationId xmlns:a16="http://schemas.microsoft.com/office/drawing/2014/main" id="{04C84E5C-2E5E-9590-80DC-C98592610BBD}"/>
                </a:ext>
              </a:extLst>
            </p:cNvPr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42">
              <a:extLst>
                <a:ext uri="{FF2B5EF4-FFF2-40B4-BE49-F238E27FC236}">
                  <a16:creationId xmlns:a16="http://schemas.microsoft.com/office/drawing/2014/main" id="{17CDD049-4CD9-88D2-7B7B-DD1B2ABDC601}"/>
                </a:ext>
              </a:extLst>
            </p:cNvPr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3">
              <a:extLst>
                <a:ext uri="{FF2B5EF4-FFF2-40B4-BE49-F238E27FC236}">
                  <a16:creationId xmlns:a16="http://schemas.microsoft.com/office/drawing/2014/main" id="{B47E368A-1D02-20E3-A70B-F71B699D505E}"/>
                </a:ext>
              </a:extLst>
            </p:cNvPr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4">
              <a:extLst>
                <a:ext uri="{FF2B5EF4-FFF2-40B4-BE49-F238E27FC236}">
                  <a16:creationId xmlns:a16="http://schemas.microsoft.com/office/drawing/2014/main" id="{F3AB962B-41FF-6C31-A376-946FC5877D72}"/>
                </a:ext>
              </a:extLst>
            </p:cNvPr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5">
              <a:extLst>
                <a:ext uri="{FF2B5EF4-FFF2-40B4-BE49-F238E27FC236}">
                  <a16:creationId xmlns:a16="http://schemas.microsoft.com/office/drawing/2014/main" id="{F23BAA62-9C08-ED73-6DA1-C9CA5CDE6BBB}"/>
                </a:ext>
              </a:extLst>
            </p:cNvPr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6">
              <a:extLst>
                <a:ext uri="{FF2B5EF4-FFF2-40B4-BE49-F238E27FC236}">
                  <a16:creationId xmlns:a16="http://schemas.microsoft.com/office/drawing/2014/main" id="{5F22049F-1E4E-B852-49EC-D37E61002B54}"/>
                </a:ext>
              </a:extLst>
            </p:cNvPr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7">
              <a:extLst>
                <a:ext uri="{FF2B5EF4-FFF2-40B4-BE49-F238E27FC236}">
                  <a16:creationId xmlns:a16="http://schemas.microsoft.com/office/drawing/2014/main" id="{975E2B56-854E-59F8-C191-33D8C7D73430}"/>
                </a:ext>
              </a:extLst>
            </p:cNvPr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8">
              <a:extLst>
                <a:ext uri="{FF2B5EF4-FFF2-40B4-BE49-F238E27FC236}">
                  <a16:creationId xmlns:a16="http://schemas.microsoft.com/office/drawing/2014/main" id="{C4AA02F9-8F90-7842-6040-E3FA112A32B0}"/>
                </a:ext>
              </a:extLst>
            </p:cNvPr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9">
              <a:extLst>
                <a:ext uri="{FF2B5EF4-FFF2-40B4-BE49-F238E27FC236}">
                  <a16:creationId xmlns:a16="http://schemas.microsoft.com/office/drawing/2014/main" id="{A32623B2-D6AA-77A5-7959-D0E2451BC71A}"/>
                </a:ext>
              </a:extLst>
            </p:cNvPr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0">
              <a:extLst>
                <a:ext uri="{FF2B5EF4-FFF2-40B4-BE49-F238E27FC236}">
                  <a16:creationId xmlns:a16="http://schemas.microsoft.com/office/drawing/2014/main" id="{166A87CF-2FB9-A5DC-AF73-97E818ED31FE}"/>
                </a:ext>
              </a:extLst>
            </p:cNvPr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51">
              <a:extLst>
                <a:ext uri="{FF2B5EF4-FFF2-40B4-BE49-F238E27FC236}">
                  <a16:creationId xmlns:a16="http://schemas.microsoft.com/office/drawing/2014/main" id="{84413E9A-D4CB-640A-77F2-1AE58CCFDCF5}"/>
                </a:ext>
              </a:extLst>
            </p:cNvPr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52">
              <a:extLst>
                <a:ext uri="{FF2B5EF4-FFF2-40B4-BE49-F238E27FC236}">
                  <a16:creationId xmlns:a16="http://schemas.microsoft.com/office/drawing/2014/main" id="{F1BC4074-1906-79B4-F544-C02211A18653}"/>
                </a:ext>
              </a:extLst>
            </p:cNvPr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3">
              <a:extLst>
                <a:ext uri="{FF2B5EF4-FFF2-40B4-BE49-F238E27FC236}">
                  <a16:creationId xmlns:a16="http://schemas.microsoft.com/office/drawing/2014/main" id="{3A856C30-E190-AABA-A575-71E1A174B2E1}"/>
                </a:ext>
              </a:extLst>
            </p:cNvPr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4">
              <a:extLst>
                <a:ext uri="{FF2B5EF4-FFF2-40B4-BE49-F238E27FC236}">
                  <a16:creationId xmlns:a16="http://schemas.microsoft.com/office/drawing/2014/main" id="{FCCA148F-B4A1-4537-51A0-9AE21D8A9B1F}"/>
                </a:ext>
              </a:extLst>
            </p:cNvPr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5">
              <a:extLst>
                <a:ext uri="{FF2B5EF4-FFF2-40B4-BE49-F238E27FC236}">
                  <a16:creationId xmlns:a16="http://schemas.microsoft.com/office/drawing/2014/main" id="{98CB2ABD-DB17-A432-A478-32ECD7378348}"/>
                </a:ext>
              </a:extLst>
            </p:cNvPr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6">
              <a:extLst>
                <a:ext uri="{FF2B5EF4-FFF2-40B4-BE49-F238E27FC236}">
                  <a16:creationId xmlns:a16="http://schemas.microsoft.com/office/drawing/2014/main" id="{F9ADB97A-98E3-F7C2-250A-2CBE3522C562}"/>
                </a:ext>
              </a:extLst>
            </p:cNvPr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7">
              <a:extLst>
                <a:ext uri="{FF2B5EF4-FFF2-40B4-BE49-F238E27FC236}">
                  <a16:creationId xmlns:a16="http://schemas.microsoft.com/office/drawing/2014/main" id="{FBCE52D1-115D-8C76-7A26-A0748CB3956C}"/>
                </a:ext>
              </a:extLst>
            </p:cNvPr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8">
              <a:extLst>
                <a:ext uri="{FF2B5EF4-FFF2-40B4-BE49-F238E27FC236}">
                  <a16:creationId xmlns:a16="http://schemas.microsoft.com/office/drawing/2014/main" id="{9B5701EC-41E3-CA74-36A7-24D07D49722F}"/>
                </a:ext>
              </a:extLst>
            </p:cNvPr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9">
              <a:extLst>
                <a:ext uri="{FF2B5EF4-FFF2-40B4-BE49-F238E27FC236}">
                  <a16:creationId xmlns:a16="http://schemas.microsoft.com/office/drawing/2014/main" id="{29380390-62DB-D599-DEFF-0F14B7DCEBE9}"/>
                </a:ext>
              </a:extLst>
            </p:cNvPr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60">
              <a:extLst>
                <a:ext uri="{FF2B5EF4-FFF2-40B4-BE49-F238E27FC236}">
                  <a16:creationId xmlns:a16="http://schemas.microsoft.com/office/drawing/2014/main" id="{C67A1D14-75F2-9DF1-1D1A-F8E2F42BAC78}"/>
                </a:ext>
              </a:extLst>
            </p:cNvPr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61">
              <a:extLst>
                <a:ext uri="{FF2B5EF4-FFF2-40B4-BE49-F238E27FC236}">
                  <a16:creationId xmlns:a16="http://schemas.microsoft.com/office/drawing/2014/main" id="{34027AE6-429C-8A8F-7A11-89C8D24C1D37}"/>
                </a:ext>
              </a:extLst>
            </p:cNvPr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62">
              <a:extLst>
                <a:ext uri="{FF2B5EF4-FFF2-40B4-BE49-F238E27FC236}">
                  <a16:creationId xmlns:a16="http://schemas.microsoft.com/office/drawing/2014/main" id="{E6EAB5D2-34A1-CAC7-33AD-66C3F80C93C6}"/>
                </a:ext>
              </a:extLst>
            </p:cNvPr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3">
              <a:extLst>
                <a:ext uri="{FF2B5EF4-FFF2-40B4-BE49-F238E27FC236}">
                  <a16:creationId xmlns:a16="http://schemas.microsoft.com/office/drawing/2014/main" id="{B9B8482B-7B51-E997-CA15-61B7B83C8CE2}"/>
                </a:ext>
              </a:extLst>
            </p:cNvPr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4">
              <a:extLst>
                <a:ext uri="{FF2B5EF4-FFF2-40B4-BE49-F238E27FC236}">
                  <a16:creationId xmlns:a16="http://schemas.microsoft.com/office/drawing/2014/main" id="{70210658-84B7-6CEA-D4F5-201C2AC45D88}"/>
                </a:ext>
              </a:extLst>
            </p:cNvPr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5">
              <a:extLst>
                <a:ext uri="{FF2B5EF4-FFF2-40B4-BE49-F238E27FC236}">
                  <a16:creationId xmlns:a16="http://schemas.microsoft.com/office/drawing/2014/main" id="{5AF97DFE-7553-9AC5-8DEE-29A06079C5B1}"/>
                </a:ext>
              </a:extLst>
            </p:cNvPr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6">
              <a:extLst>
                <a:ext uri="{FF2B5EF4-FFF2-40B4-BE49-F238E27FC236}">
                  <a16:creationId xmlns:a16="http://schemas.microsoft.com/office/drawing/2014/main" id="{6B58A58A-C091-B235-21AE-AA96B3FB7654}"/>
                </a:ext>
              </a:extLst>
            </p:cNvPr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7">
              <a:extLst>
                <a:ext uri="{FF2B5EF4-FFF2-40B4-BE49-F238E27FC236}">
                  <a16:creationId xmlns:a16="http://schemas.microsoft.com/office/drawing/2014/main" id="{38827DB9-EFBE-4E46-8DE2-D3680507DEEF}"/>
                </a:ext>
              </a:extLst>
            </p:cNvPr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8">
              <a:extLst>
                <a:ext uri="{FF2B5EF4-FFF2-40B4-BE49-F238E27FC236}">
                  <a16:creationId xmlns:a16="http://schemas.microsoft.com/office/drawing/2014/main" id="{D4E360DD-3E65-6E8D-1DA9-AABE5B6EF98C}"/>
                </a:ext>
              </a:extLst>
            </p:cNvPr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9">
              <a:extLst>
                <a:ext uri="{FF2B5EF4-FFF2-40B4-BE49-F238E27FC236}">
                  <a16:creationId xmlns:a16="http://schemas.microsoft.com/office/drawing/2014/main" id="{18890AD4-BE49-555A-8352-6BCE1A533638}"/>
                </a:ext>
              </a:extLst>
            </p:cNvPr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70">
              <a:extLst>
                <a:ext uri="{FF2B5EF4-FFF2-40B4-BE49-F238E27FC236}">
                  <a16:creationId xmlns:a16="http://schemas.microsoft.com/office/drawing/2014/main" id="{AAE4CABC-DCB5-182E-694B-8A26279AC355}"/>
                </a:ext>
              </a:extLst>
            </p:cNvPr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71">
              <a:extLst>
                <a:ext uri="{FF2B5EF4-FFF2-40B4-BE49-F238E27FC236}">
                  <a16:creationId xmlns:a16="http://schemas.microsoft.com/office/drawing/2014/main" id="{36D96B01-A501-C80B-1686-5C5A9DDBA423}"/>
                </a:ext>
              </a:extLst>
            </p:cNvPr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72">
              <a:extLst>
                <a:ext uri="{FF2B5EF4-FFF2-40B4-BE49-F238E27FC236}">
                  <a16:creationId xmlns:a16="http://schemas.microsoft.com/office/drawing/2014/main" id="{F1A31951-3C04-751F-CB11-C9D58930A72C}"/>
                </a:ext>
              </a:extLst>
            </p:cNvPr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0" name="Shape 73">
              <a:extLst>
                <a:ext uri="{FF2B5EF4-FFF2-40B4-BE49-F238E27FC236}">
                  <a16:creationId xmlns:a16="http://schemas.microsoft.com/office/drawing/2014/main" id="{40B0CECB-AB6B-EFA7-FF53-89ED26CBF4F1}"/>
                </a:ext>
              </a:extLst>
            </p:cNvPr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4">
              <a:extLst>
                <a:ext uri="{FF2B5EF4-FFF2-40B4-BE49-F238E27FC236}">
                  <a16:creationId xmlns:a16="http://schemas.microsoft.com/office/drawing/2014/main" id="{20EADAFA-30EB-016F-96C6-1974A5CF7857}"/>
                </a:ext>
              </a:extLst>
            </p:cNvPr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5">
              <a:extLst>
                <a:ext uri="{FF2B5EF4-FFF2-40B4-BE49-F238E27FC236}">
                  <a16:creationId xmlns:a16="http://schemas.microsoft.com/office/drawing/2014/main" id="{DD4CD8F4-ADB2-1749-2A36-468A562D9B29}"/>
                </a:ext>
              </a:extLst>
            </p:cNvPr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6">
              <a:extLst>
                <a:ext uri="{FF2B5EF4-FFF2-40B4-BE49-F238E27FC236}">
                  <a16:creationId xmlns:a16="http://schemas.microsoft.com/office/drawing/2014/main" id="{7D75132D-9392-9BA5-8287-7ED8675AB43B}"/>
                </a:ext>
              </a:extLst>
            </p:cNvPr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7">
              <a:extLst>
                <a:ext uri="{FF2B5EF4-FFF2-40B4-BE49-F238E27FC236}">
                  <a16:creationId xmlns:a16="http://schemas.microsoft.com/office/drawing/2014/main" id="{B1FE35FD-D690-7424-92C7-E788FE29D396}"/>
                </a:ext>
              </a:extLst>
            </p:cNvPr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8">
              <a:extLst>
                <a:ext uri="{FF2B5EF4-FFF2-40B4-BE49-F238E27FC236}">
                  <a16:creationId xmlns:a16="http://schemas.microsoft.com/office/drawing/2014/main" id="{C99108B6-D9CC-27DE-A2EA-28DBBC530C3E}"/>
                </a:ext>
              </a:extLst>
            </p:cNvPr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9">
              <a:extLst>
                <a:ext uri="{FF2B5EF4-FFF2-40B4-BE49-F238E27FC236}">
                  <a16:creationId xmlns:a16="http://schemas.microsoft.com/office/drawing/2014/main" id="{4E0F5AA2-1803-3401-5600-C7DAB999BD5D}"/>
                </a:ext>
              </a:extLst>
            </p:cNvPr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80">
              <a:extLst>
                <a:ext uri="{FF2B5EF4-FFF2-40B4-BE49-F238E27FC236}">
                  <a16:creationId xmlns:a16="http://schemas.microsoft.com/office/drawing/2014/main" id="{D1671C64-A3C3-F9D3-965F-8285680D04C5}"/>
                </a:ext>
              </a:extLst>
            </p:cNvPr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1">
              <a:extLst>
                <a:ext uri="{FF2B5EF4-FFF2-40B4-BE49-F238E27FC236}">
                  <a16:creationId xmlns:a16="http://schemas.microsoft.com/office/drawing/2014/main" id="{559A9137-5ABF-4C5A-2E2F-DE38FCC314E2}"/>
                </a:ext>
              </a:extLst>
            </p:cNvPr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2">
              <a:extLst>
                <a:ext uri="{FF2B5EF4-FFF2-40B4-BE49-F238E27FC236}">
                  <a16:creationId xmlns:a16="http://schemas.microsoft.com/office/drawing/2014/main" id="{9EC22203-3E9E-D699-7029-20C4B23A6B7F}"/>
                </a:ext>
              </a:extLst>
            </p:cNvPr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3">
              <a:extLst>
                <a:ext uri="{FF2B5EF4-FFF2-40B4-BE49-F238E27FC236}">
                  <a16:creationId xmlns:a16="http://schemas.microsoft.com/office/drawing/2014/main" id="{3439062C-D1B6-290F-3330-285543436DFF}"/>
                </a:ext>
              </a:extLst>
            </p:cNvPr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4">
              <a:extLst>
                <a:ext uri="{FF2B5EF4-FFF2-40B4-BE49-F238E27FC236}">
                  <a16:creationId xmlns:a16="http://schemas.microsoft.com/office/drawing/2014/main" id="{18BBCDBF-D73C-558C-94E9-FAD3F36F3583}"/>
                </a:ext>
              </a:extLst>
            </p:cNvPr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5">
              <a:extLst>
                <a:ext uri="{FF2B5EF4-FFF2-40B4-BE49-F238E27FC236}">
                  <a16:creationId xmlns:a16="http://schemas.microsoft.com/office/drawing/2014/main" id="{7C5427CA-9B0B-6D3C-A364-34D1893DB931}"/>
                </a:ext>
              </a:extLst>
            </p:cNvPr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6">
              <a:extLst>
                <a:ext uri="{FF2B5EF4-FFF2-40B4-BE49-F238E27FC236}">
                  <a16:creationId xmlns:a16="http://schemas.microsoft.com/office/drawing/2014/main" id="{4BFB6B44-45B3-05CE-E251-FBB597589002}"/>
                </a:ext>
              </a:extLst>
            </p:cNvPr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7">
              <a:extLst>
                <a:ext uri="{FF2B5EF4-FFF2-40B4-BE49-F238E27FC236}">
                  <a16:creationId xmlns:a16="http://schemas.microsoft.com/office/drawing/2014/main" id="{D861FD46-EF47-795D-5D0B-BA4207D74C49}"/>
                </a:ext>
              </a:extLst>
            </p:cNvPr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8">
              <a:extLst>
                <a:ext uri="{FF2B5EF4-FFF2-40B4-BE49-F238E27FC236}">
                  <a16:creationId xmlns:a16="http://schemas.microsoft.com/office/drawing/2014/main" id="{016AB708-09F1-E795-3456-0716CD6E9EF1}"/>
                </a:ext>
              </a:extLst>
            </p:cNvPr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9">
              <a:extLst>
                <a:ext uri="{FF2B5EF4-FFF2-40B4-BE49-F238E27FC236}">
                  <a16:creationId xmlns:a16="http://schemas.microsoft.com/office/drawing/2014/main" id="{4393E555-002B-EC54-FBA7-F74732017CA0}"/>
                </a:ext>
              </a:extLst>
            </p:cNvPr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90">
              <a:extLst>
                <a:ext uri="{FF2B5EF4-FFF2-40B4-BE49-F238E27FC236}">
                  <a16:creationId xmlns:a16="http://schemas.microsoft.com/office/drawing/2014/main" id="{F826843C-D70D-F379-9004-F794E49FDA22}"/>
                </a:ext>
              </a:extLst>
            </p:cNvPr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91">
              <a:extLst>
                <a:ext uri="{FF2B5EF4-FFF2-40B4-BE49-F238E27FC236}">
                  <a16:creationId xmlns:a16="http://schemas.microsoft.com/office/drawing/2014/main" id="{AE880923-A669-7374-AC6B-D5768E1FA48E}"/>
                </a:ext>
              </a:extLst>
            </p:cNvPr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92">
              <a:extLst>
                <a:ext uri="{FF2B5EF4-FFF2-40B4-BE49-F238E27FC236}">
                  <a16:creationId xmlns:a16="http://schemas.microsoft.com/office/drawing/2014/main" id="{7EBCBD08-0C33-30EE-5CE2-5AC2F368A225}"/>
                </a:ext>
              </a:extLst>
            </p:cNvPr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3">
              <a:extLst>
                <a:ext uri="{FF2B5EF4-FFF2-40B4-BE49-F238E27FC236}">
                  <a16:creationId xmlns:a16="http://schemas.microsoft.com/office/drawing/2014/main" id="{FA3B0566-AEDC-46F0-EDCE-652796B2CDCC}"/>
                </a:ext>
              </a:extLst>
            </p:cNvPr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4">
              <a:extLst>
                <a:ext uri="{FF2B5EF4-FFF2-40B4-BE49-F238E27FC236}">
                  <a16:creationId xmlns:a16="http://schemas.microsoft.com/office/drawing/2014/main" id="{E83A8534-0B2A-EDB1-440C-E1284C6DBCA9}"/>
                </a:ext>
              </a:extLst>
            </p:cNvPr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5">
              <a:extLst>
                <a:ext uri="{FF2B5EF4-FFF2-40B4-BE49-F238E27FC236}">
                  <a16:creationId xmlns:a16="http://schemas.microsoft.com/office/drawing/2014/main" id="{35E145DE-80C7-B2F1-7B5E-2D56E015BEDF}"/>
                </a:ext>
              </a:extLst>
            </p:cNvPr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6">
              <a:extLst>
                <a:ext uri="{FF2B5EF4-FFF2-40B4-BE49-F238E27FC236}">
                  <a16:creationId xmlns:a16="http://schemas.microsoft.com/office/drawing/2014/main" id="{9A27DFB7-E961-2181-9623-837C3DB52E03}"/>
                </a:ext>
              </a:extLst>
            </p:cNvPr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7">
              <a:extLst>
                <a:ext uri="{FF2B5EF4-FFF2-40B4-BE49-F238E27FC236}">
                  <a16:creationId xmlns:a16="http://schemas.microsoft.com/office/drawing/2014/main" id="{7C04B900-43E9-EFD0-636E-104E73229508}"/>
                </a:ext>
              </a:extLst>
            </p:cNvPr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8">
              <a:extLst>
                <a:ext uri="{FF2B5EF4-FFF2-40B4-BE49-F238E27FC236}">
                  <a16:creationId xmlns:a16="http://schemas.microsoft.com/office/drawing/2014/main" id="{0FDCD3AF-C74A-D532-A6FB-A437353E8450}"/>
                </a:ext>
              </a:extLst>
            </p:cNvPr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9">
              <a:extLst>
                <a:ext uri="{FF2B5EF4-FFF2-40B4-BE49-F238E27FC236}">
                  <a16:creationId xmlns:a16="http://schemas.microsoft.com/office/drawing/2014/main" id="{A0F6DEF9-173D-E550-28A5-523606F1D6E7}"/>
                </a:ext>
              </a:extLst>
            </p:cNvPr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100">
              <a:extLst>
                <a:ext uri="{FF2B5EF4-FFF2-40B4-BE49-F238E27FC236}">
                  <a16:creationId xmlns:a16="http://schemas.microsoft.com/office/drawing/2014/main" id="{0640733E-6B59-BEF9-1555-3121CF26038C}"/>
                </a:ext>
              </a:extLst>
            </p:cNvPr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101">
              <a:extLst>
                <a:ext uri="{FF2B5EF4-FFF2-40B4-BE49-F238E27FC236}">
                  <a16:creationId xmlns:a16="http://schemas.microsoft.com/office/drawing/2014/main" id="{F7417754-6922-5CB2-BDFC-7CD289B34AF7}"/>
                </a:ext>
              </a:extLst>
            </p:cNvPr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102">
              <a:extLst>
                <a:ext uri="{FF2B5EF4-FFF2-40B4-BE49-F238E27FC236}">
                  <a16:creationId xmlns:a16="http://schemas.microsoft.com/office/drawing/2014/main" id="{9CB77948-E7E1-4417-CBB6-4D5E83030EF7}"/>
                </a:ext>
              </a:extLst>
            </p:cNvPr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3">
              <a:extLst>
                <a:ext uri="{FF2B5EF4-FFF2-40B4-BE49-F238E27FC236}">
                  <a16:creationId xmlns:a16="http://schemas.microsoft.com/office/drawing/2014/main" id="{D2FF4152-2287-25EC-BF60-E79464541428}"/>
                </a:ext>
              </a:extLst>
            </p:cNvPr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4">
              <a:extLst>
                <a:ext uri="{FF2B5EF4-FFF2-40B4-BE49-F238E27FC236}">
                  <a16:creationId xmlns:a16="http://schemas.microsoft.com/office/drawing/2014/main" id="{14B02A3A-5C46-6C42-A5FB-84A442370E83}"/>
                </a:ext>
              </a:extLst>
            </p:cNvPr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5">
              <a:extLst>
                <a:ext uri="{FF2B5EF4-FFF2-40B4-BE49-F238E27FC236}">
                  <a16:creationId xmlns:a16="http://schemas.microsoft.com/office/drawing/2014/main" id="{6C78A15C-E9FA-14B3-EA69-874E7A82FC29}"/>
                </a:ext>
              </a:extLst>
            </p:cNvPr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6">
              <a:extLst>
                <a:ext uri="{FF2B5EF4-FFF2-40B4-BE49-F238E27FC236}">
                  <a16:creationId xmlns:a16="http://schemas.microsoft.com/office/drawing/2014/main" id="{F433991A-EF88-827D-F16C-8C7E50083390}"/>
                </a:ext>
              </a:extLst>
            </p:cNvPr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7">
              <a:extLst>
                <a:ext uri="{FF2B5EF4-FFF2-40B4-BE49-F238E27FC236}">
                  <a16:creationId xmlns:a16="http://schemas.microsoft.com/office/drawing/2014/main" id="{6482A2CA-CE3D-6C91-5F8D-3AC4FFA25AA7}"/>
                </a:ext>
              </a:extLst>
            </p:cNvPr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8">
              <a:extLst>
                <a:ext uri="{FF2B5EF4-FFF2-40B4-BE49-F238E27FC236}">
                  <a16:creationId xmlns:a16="http://schemas.microsoft.com/office/drawing/2014/main" id="{8A600882-881A-9BAD-0DC3-1584442F7184}"/>
                </a:ext>
              </a:extLst>
            </p:cNvPr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9">
              <a:extLst>
                <a:ext uri="{FF2B5EF4-FFF2-40B4-BE49-F238E27FC236}">
                  <a16:creationId xmlns:a16="http://schemas.microsoft.com/office/drawing/2014/main" id="{178C23ED-30C9-E212-8523-797973BA7F7D}"/>
                </a:ext>
              </a:extLst>
            </p:cNvPr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10">
              <a:extLst>
                <a:ext uri="{FF2B5EF4-FFF2-40B4-BE49-F238E27FC236}">
                  <a16:creationId xmlns:a16="http://schemas.microsoft.com/office/drawing/2014/main" id="{27826B59-3D51-0B35-DF3D-57E863B55B94}"/>
                </a:ext>
              </a:extLst>
            </p:cNvPr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11">
              <a:extLst>
                <a:ext uri="{FF2B5EF4-FFF2-40B4-BE49-F238E27FC236}">
                  <a16:creationId xmlns:a16="http://schemas.microsoft.com/office/drawing/2014/main" id="{D080B17D-D7A3-2E2F-39DD-26A9CBFDF517}"/>
                </a:ext>
              </a:extLst>
            </p:cNvPr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12">
              <a:extLst>
                <a:ext uri="{FF2B5EF4-FFF2-40B4-BE49-F238E27FC236}">
                  <a16:creationId xmlns:a16="http://schemas.microsoft.com/office/drawing/2014/main" id="{54AFADAD-8146-B1B0-E837-17B77612F99D}"/>
                </a:ext>
              </a:extLst>
            </p:cNvPr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3">
              <a:extLst>
                <a:ext uri="{FF2B5EF4-FFF2-40B4-BE49-F238E27FC236}">
                  <a16:creationId xmlns:a16="http://schemas.microsoft.com/office/drawing/2014/main" id="{347D2FDA-8B63-A589-2C4D-10CDDE66918D}"/>
                </a:ext>
              </a:extLst>
            </p:cNvPr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4">
              <a:extLst>
                <a:ext uri="{FF2B5EF4-FFF2-40B4-BE49-F238E27FC236}">
                  <a16:creationId xmlns:a16="http://schemas.microsoft.com/office/drawing/2014/main" id="{92C68675-DEF6-74DC-9918-A2B470E1415A}"/>
                </a:ext>
              </a:extLst>
            </p:cNvPr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5">
              <a:extLst>
                <a:ext uri="{FF2B5EF4-FFF2-40B4-BE49-F238E27FC236}">
                  <a16:creationId xmlns:a16="http://schemas.microsoft.com/office/drawing/2014/main" id="{A1320E90-3779-C17B-45D3-2B557C8B709E}"/>
                </a:ext>
              </a:extLst>
            </p:cNvPr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6">
              <a:extLst>
                <a:ext uri="{FF2B5EF4-FFF2-40B4-BE49-F238E27FC236}">
                  <a16:creationId xmlns:a16="http://schemas.microsoft.com/office/drawing/2014/main" id="{C21C9955-910E-E5A6-7191-4C58DBFAE7F5}"/>
                </a:ext>
              </a:extLst>
            </p:cNvPr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7">
              <a:extLst>
                <a:ext uri="{FF2B5EF4-FFF2-40B4-BE49-F238E27FC236}">
                  <a16:creationId xmlns:a16="http://schemas.microsoft.com/office/drawing/2014/main" id="{B9F11CD6-A4DF-729B-F0E9-FA6F0E9206BF}"/>
                </a:ext>
              </a:extLst>
            </p:cNvPr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8">
              <a:extLst>
                <a:ext uri="{FF2B5EF4-FFF2-40B4-BE49-F238E27FC236}">
                  <a16:creationId xmlns:a16="http://schemas.microsoft.com/office/drawing/2014/main" id="{1D76A5F9-2A6F-6210-3AB8-8428BFD367C0}"/>
                </a:ext>
              </a:extLst>
            </p:cNvPr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9">
              <a:extLst>
                <a:ext uri="{FF2B5EF4-FFF2-40B4-BE49-F238E27FC236}">
                  <a16:creationId xmlns:a16="http://schemas.microsoft.com/office/drawing/2014/main" id="{8F9C81D7-9334-6E17-09AD-2302BF974493}"/>
                </a:ext>
              </a:extLst>
            </p:cNvPr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20">
              <a:extLst>
                <a:ext uri="{FF2B5EF4-FFF2-40B4-BE49-F238E27FC236}">
                  <a16:creationId xmlns:a16="http://schemas.microsoft.com/office/drawing/2014/main" id="{1B242A35-7D8B-B4D5-CD7A-8DF9F0AEE623}"/>
                </a:ext>
              </a:extLst>
            </p:cNvPr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21">
              <a:extLst>
                <a:ext uri="{FF2B5EF4-FFF2-40B4-BE49-F238E27FC236}">
                  <a16:creationId xmlns:a16="http://schemas.microsoft.com/office/drawing/2014/main" id="{50C67ED7-F3DA-7375-EA92-FF55AA29C7E8}"/>
                </a:ext>
              </a:extLst>
            </p:cNvPr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22">
              <a:extLst>
                <a:ext uri="{FF2B5EF4-FFF2-40B4-BE49-F238E27FC236}">
                  <a16:creationId xmlns:a16="http://schemas.microsoft.com/office/drawing/2014/main" id="{792C8696-0C8E-1304-E9A3-B51878AD987A}"/>
                </a:ext>
              </a:extLst>
            </p:cNvPr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3">
              <a:extLst>
                <a:ext uri="{FF2B5EF4-FFF2-40B4-BE49-F238E27FC236}">
                  <a16:creationId xmlns:a16="http://schemas.microsoft.com/office/drawing/2014/main" id="{CFD11991-7F11-1C45-B8C8-C80E74C11557}"/>
                </a:ext>
              </a:extLst>
            </p:cNvPr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4">
              <a:extLst>
                <a:ext uri="{FF2B5EF4-FFF2-40B4-BE49-F238E27FC236}">
                  <a16:creationId xmlns:a16="http://schemas.microsoft.com/office/drawing/2014/main" id="{E116588C-C207-1623-4872-B25EE048F9C3}"/>
                </a:ext>
              </a:extLst>
            </p:cNvPr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5">
              <a:extLst>
                <a:ext uri="{FF2B5EF4-FFF2-40B4-BE49-F238E27FC236}">
                  <a16:creationId xmlns:a16="http://schemas.microsoft.com/office/drawing/2014/main" id="{1A395080-E310-A3AE-DEB5-2AC0122BAB6E}"/>
                </a:ext>
              </a:extLst>
            </p:cNvPr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6">
              <a:extLst>
                <a:ext uri="{FF2B5EF4-FFF2-40B4-BE49-F238E27FC236}">
                  <a16:creationId xmlns:a16="http://schemas.microsoft.com/office/drawing/2014/main" id="{C3578AA5-047E-AF2D-A8D4-52F3B3F3F45E}"/>
                </a:ext>
              </a:extLst>
            </p:cNvPr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7">
              <a:extLst>
                <a:ext uri="{FF2B5EF4-FFF2-40B4-BE49-F238E27FC236}">
                  <a16:creationId xmlns:a16="http://schemas.microsoft.com/office/drawing/2014/main" id="{78A23923-E05F-C0DA-6196-7B286455F28D}"/>
                </a:ext>
              </a:extLst>
            </p:cNvPr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8">
              <a:extLst>
                <a:ext uri="{FF2B5EF4-FFF2-40B4-BE49-F238E27FC236}">
                  <a16:creationId xmlns:a16="http://schemas.microsoft.com/office/drawing/2014/main" id="{71E499DF-89A4-91DE-E910-4BBC85281B2D}"/>
                </a:ext>
              </a:extLst>
            </p:cNvPr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9">
              <a:extLst>
                <a:ext uri="{FF2B5EF4-FFF2-40B4-BE49-F238E27FC236}">
                  <a16:creationId xmlns:a16="http://schemas.microsoft.com/office/drawing/2014/main" id="{EE321DBE-E765-1B59-351F-FB783B2D1D5D}"/>
                </a:ext>
              </a:extLst>
            </p:cNvPr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30">
              <a:extLst>
                <a:ext uri="{FF2B5EF4-FFF2-40B4-BE49-F238E27FC236}">
                  <a16:creationId xmlns:a16="http://schemas.microsoft.com/office/drawing/2014/main" id="{A5BB3B64-638C-9C18-AF50-AFCEBE387CF9}"/>
                </a:ext>
              </a:extLst>
            </p:cNvPr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32">
              <a:extLst>
                <a:ext uri="{FF2B5EF4-FFF2-40B4-BE49-F238E27FC236}">
                  <a16:creationId xmlns:a16="http://schemas.microsoft.com/office/drawing/2014/main" id="{3A30022B-E0EA-9116-DEF6-61729690D2F1}"/>
                </a:ext>
              </a:extLst>
            </p:cNvPr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33">
              <a:extLst>
                <a:ext uri="{FF2B5EF4-FFF2-40B4-BE49-F238E27FC236}">
                  <a16:creationId xmlns:a16="http://schemas.microsoft.com/office/drawing/2014/main" id="{F2C32354-D38B-F818-F895-FBF8D21C3982}"/>
                </a:ext>
              </a:extLst>
            </p:cNvPr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4">
              <a:extLst>
                <a:ext uri="{FF2B5EF4-FFF2-40B4-BE49-F238E27FC236}">
                  <a16:creationId xmlns:a16="http://schemas.microsoft.com/office/drawing/2014/main" id="{4A2F90CA-C88E-A601-9F6B-74E13FDB14A7}"/>
                </a:ext>
              </a:extLst>
            </p:cNvPr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5">
              <a:extLst>
                <a:ext uri="{FF2B5EF4-FFF2-40B4-BE49-F238E27FC236}">
                  <a16:creationId xmlns:a16="http://schemas.microsoft.com/office/drawing/2014/main" id="{463EF3C2-7C21-5DC8-0EDD-A97DF76A143C}"/>
                </a:ext>
              </a:extLst>
            </p:cNvPr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6">
              <a:extLst>
                <a:ext uri="{FF2B5EF4-FFF2-40B4-BE49-F238E27FC236}">
                  <a16:creationId xmlns:a16="http://schemas.microsoft.com/office/drawing/2014/main" id="{4440EC4C-E5D3-D22F-DB10-9C7CB2B8D205}"/>
                </a:ext>
              </a:extLst>
            </p:cNvPr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7">
              <a:extLst>
                <a:ext uri="{FF2B5EF4-FFF2-40B4-BE49-F238E27FC236}">
                  <a16:creationId xmlns:a16="http://schemas.microsoft.com/office/drawing/2014/main" id="{C7A501E6-F1FF-D5F8-6E2E-992B6DF0B474}"/>
                </a:ext>
              </a:extLst>
            </p:cNvPr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8">
              <a:extLst>
                <a:ext uri="{FF2B5EF4-FFF2-40B4-BE49-F238E27FC236}">
                  <a16:creationId xmlns:a16="http://schemas.microsoft.com/office/drawing/2014/main" id="{EA07F735-E30D-775B-ACF7-BD000E47054B}"/>
                </a:ext>
              </a:extLst>
            </p:cNvPr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9">
              <a:extLst>
                <a:ext uri="{FF2B5EF4-FFF2-40B4-BE49-F238E27FC236}">
                  <a16:creationId xmlns:a16="http://schemas.microsoft.com/office/drawing/2014/main" id="{119AF3BF-6C72-9AC3-6741-EF48FB665B23}"/>
                </a:ext>
              </a:extLst>
            </p:cNvPr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40">
              <a:extLst>
                <a:ext uri="{FF2B5EF4-FFF2-40B4-BE49-F238E27FC236}">
                  <a16:creationId xmlns:a16="http://schemas.microsoft.com/office/drawing/2014/main" id="{A4F7B9CB-4B4A-20BC-4405-8AE92D4F9651}"/>
                </a:ext>
              </a:extLst>
            </p:cNvPr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41">
              <a:extLst>
                <a:ext uri="{FF2B5EF4-FFF2-40B4-BE49-F238E27FC236}">
                  <a16:creationId xmlns:a16="http://schemas.microsoft.com/office/drawing/2014/main" id="{58A89692-5AE8-1341-1469-9A0489350515}"/>
                </a:ext>
              </a:extLst>
            </p:cNvPr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42">
              <a:extLst>
                <a:ext uri="{FF2B5EF4-FFF2-40B4-BE49-F238E27FC236}">
                  <a16:creationId xmlns:a16="http://schemas.microsoft.com/office/drawing/2014/main" id="{3EBCA16D-A6AF-7312-A4A4-52A40EF97448}"/>
                </a:ext>
              </a:extLst>
            </p:cNvPr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43">
              <a:extLst>
                <a:ext uri="{FF2B5EF4-FFF2-40B4-BE49-F238E27FC236}">
                  <a16:creationId xmlns:a16="http://schemas.microsoft.com/office/drawing/2014/main" id="{6DB2B053-82BD-C9DE-756C-E2B5248D0A4E}"/>
                </a:ext>
              </a:extLst>
            </p:cNvPr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4">
              <a:extLst>
                <a:ext uri="{FF2B5EF4-FFF2-40B4-BE49-F238E27FC236}">
                  <a16:creationId xmlns:a16="http://schemas.microsoft.com/office/drawing/2014/main" id="{03AB73F1-1F51-92A1-ED89-F6C064AEBE02}"/>
                </a:ext>
              </a:extLst>
            </p:cNvPr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5">
              <a:extLst>
                <a:ext uri="{FF2B5EF4-FFF2-40B4-BE49-F238E27FC236}">
                  <a16:creationId xmlns:a16="http://schemas.microsoft.com/office/drawing/2014/main" id="{1E35B4FB-EC32-BCBC-49F5-6400D999EFC4}"/>
                </a:ext>
              </a:extLst>
            </p:cNvPr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6">
              <a:extLst>
                <a:ext uri="{FF2B5EF4-FFF2-40B4-BE49-F238E27FC236}">
                  <a16:creationId xmlns:a16="http://schemas.microsoft.com/office/drawing/2014/main" id="{59636A1A-9FAA-E7D1-D8EE-A343157AB2FD}"/>
                </a:ext>
              </a:extLst>
            </p:cNvPr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7">
              <a:extLst>
                <a:ext uri="{FF2B5EF4-FFF2-40B4-BE49-F238E27FC236}">
                  <a16:creationId xmlns:a16="http://schemas.microsoft.com/office/drawing/2014/main" id="{7892CBB4-2D80-E718-D6DD-C2326C2D522C}"/>
                </a:ext>
              </a:extLst>
            </p:cNvPr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8">
              <a:extLst>
                <a:ext uri="{FF2B5EF4-FFF2-40B4-BE49-F238E27FC236}">
                  <a16:creationId xmlns:a16="http://schemas.microsoft.com/office/drawing/2014/main" id="{08F94566-5ADA-B5F3-D387-4776A57E0EA6}"/>
                </a:ext>
              </a:extLst>
            </p:cNvPr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9">
              <a:extLst>
                <a:ext uri="{FF2B5EF4-FFF2-40B4-BE49-F238E27FC236}">
                  <a16:creationId xmlns:a16="http://schemas.microsoft.com/office/drawing/2014/main" id="{E466E7A9-867C-2B2A-3ADE-0ABFD3A42786}"/>
                </a:ext>
              </a:extLst>
            </p:cNvPr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50">
              <a:extLst>
                <a:ext uri="{FF2B5EF4-FFF2-40B4-BE49-F238E27FC236}">
                  <a16:creationId xmlns:a16="http://schemas.microsoft.com/office/drawing/2014/main" id="{DD017D0D-CBDE-B2FB-CCC8-EDB77A1775CD}"/>
                </a:ext>
              </a:extLst>
            </p:cNvPr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51">
              <a:extLst>
                <a:ext uri="{FF2B5EF4-FFF2-40B4-BE49-F238E27FC236}">
                  <a16:creationId xmlns:a16="http://schemas.microsoft.com/office/drawing/2014/main" id="{48F945E6-5457-1A87-FDF4-6B2808154F8B}"/>
                </a:ext>
              </a:extLst>
            </p:cNvPr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52">
              <a:extLst>
                <a:ext uri="{FF2B5EF4-FFF2-40B4-BE49-F238E27FC236}">
                  <a16:creationId xmlns:a16="http://schemas.microsoft.com/office/drawing/2014/main" id="{B7FBBDE5-3634-1523-EA1A-A38803588A36}"/>
                </a:ext>
              </a:extLst>
            </p:cNvPr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53">
              <a:extLst>
                <a:ext uri="{FF2B5EF4-FFF2-40B4-BE49-F238E27FC236}">
                  <a16:creationId xmlns:a16="http://schemas.microsoft.com/office/drawing/2014/main" id="{540585E3-2FB5-17A5-D38B-CCAB4939F43B}"/>
                </a:ext>
              </a:extLst>
            </p:cNvPr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4">
              <a:extLst>
                <a:ext uri="{FF2B5EF4-FFF2-40B4-BE49-F238E27FC236}">
                  <a16:creationId xmlns:a16="http://schemas.microsoft.com/office/drawing/2014/main" id="{51C86F12-C89E-D015-69D1-210DB9E49B29}"/>
                </a:ext>
              </a:extLst>
            </p:cNvPr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5">
              <a:extLst>
                <a:ext uri="{FF2B5EF4-FFF2-40B4-BE49-F238E27FC236}">
                  <a16:creationId xmlns:a16="http://schemas.microsoft.com/office/drawing/2014/main" id="{8BC0769E-53B7-ACA3-7E81-79BC4E3B5A38}"/>
                </a:ext>
              </a:extLst>
            </p:cNvPr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6">
              <a:extLst>
                <a:ext uri="{FF2B5EF4-FFF2-40B4-BE49-F238E27FC236}">
                  <a16:creationId xmlns:a16="http://schemas.microsoft.com/office/drawing/2014/main" id="{28A90D6E-E4C1-AE9A-77F6-FB9E8F422805}"/>
                </a:ext>
              </a:extLst>
            </p:cNvPr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7">
              <a:extLst>
                <a:ext uri="{FF2B5EF4-FFF2-40B4-BE49-F238E27FC236}">
                  <a16:creationId xmlns:a16="http://schemas.microsoft.com/office/drawing/2014/main" id="{C6C37499-0DBC-2368-DB3C-FE4595149664}"/>
                </a:ext>
              </a:extLst>
            </p:cNvPr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8">
              <a:extLst>
                <a:ext uri="{FF2B5EF4-FFF2-40B4-BE49-F238E27FC236}">
                  <a16:creationId xmlns:a16="http://schemas.microsoft.com/office/drawing/2014/main" id="{EB967195-E8B9-9D27-1E7D-AA8FAC5296CA}"/>
                </a:ext>
              </a:extLst>
            </p:cNvPr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9">
              <a:extLst>
                <a:ext uri="{FF2B5EF4-FFF2-40B4-BE49-F238E27FC236}">
                  <a16:creationId xmlns:a16="http://schemas.microsoft.com/office/drawing/2014/main" id="{0276D93C-D03B-2D71-5417-56CCC55B20A0}"/>
                </a:ext>
              </a:extLst>
            </p:cNvPr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60">
              <a:extLst>
                <a:ext uri="{FF2B5EF4-FFF2-40B4-BE49-F238E27FC236}">
                  <a16:creationId xmlns:a16="http://schemas.microsoft.com/office/drawing/2014/main" id="{821D48D7-4FEA-C42D-695F-5317157A52A1}"/>
                </a:ext>
              </a:extLst>
            </p:cNvPr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61">
              <a:extLst>
                <a:ext uri="{FF2B5EF4-FFF2-40B4-BE49-F238E27FC236}">
                  <a16:creationId xmlns:a16="http://schemas.microsoft.com/office/drawing/2014/main" id="{800FD8BB-05F3-F52C-D32F-230335AB097B}"/>
                </a:ext>
              </a:extLst>
            </p:cNvPr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62">
              <a:extLst>
                <a:ext uri="{FF2B5EF4-FFF2-40B4-BE49-F238E27FC236}">
                  <a16:creationId xmlns:a16="http://schemas.microsoft.com/office/drawing/2014/main" id="{B88FD67F-779F-A60B-40C4-B60BC036A3AB}"/>
                </a:ext>
              </a:extLst>
            </p:cNvPr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63">
              <a:extLst>
                <a:ext uri="{FF2B5EF4-FFF2-40B4-BE49-F238E27FC236}">
                  <a16:creationId xmlns:a16="http://schemas.microsoft.com/office/drawing/2014/main" id="{6D4CCDFD-AC3F-53C8-D6E8-599EB959B1D4}"/>
                </a:ext>
              </a:extLst>
            </p:cNvPr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4">
              <a:extLst>
                <a:ext uri="{FF2B5EF4-FFF2-40B4-BE49-F238E27FC236}">
                  <a16:creationId xmlns:a16="http://schemas.microsoft.com/office/drawing/2014/main" id="{102E3423-005E-4AF3-91E2-015B4CC32152}"/>
                </a:ext>
              </a:extLst>
            </p:cNvPr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5">
              <a:extLst>
                <a:ext uri="{FF2B5EF4-FFF2-40B4-BE49-F238E27FC236}">
                  <a16:creationId xmlns:a16="http://schemas.microsoft.com/office/drawing/2014/main" id="{FC3AE6EA-4491-F312-CB9D-36F8760B2621}"/>
                </a:ext>
              </a:extLst>
            </p:cNvPr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6">
              <a:extLst>
                <a:ext uri="{FF2B5EF4-FFF2-40B4-BE49-F238E27FC236}">
                  <a16:creationId xmlns:a16="http://schemas.microsoft.com/office/drawing/2014/main" id="{F02BD3EF-49D9-6F51-3720-DAEECE81E9D7}"/>
                </a:ext>
              </a:extLst>
            </p:cNvPr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7">
              <a:extLst>
                <a:ext uri="{FF2B5EF4-FFF2-40B4-BE49-F238E27FC236}">
                  <a16:creationId xmlns:a16="http://schemas.microsoft.com/office/drawing/2014/main" id="{0E717AE6-44EE-E9AD-0FB9-6DC5FF009141}"/>
                </a:ext>
              </a:extLst>
            </p:cNvPr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8">
              <a:extLst>
                <a:ext uri="{FF2B5EF4-FFF2-40B4-BE49-F238E27FC236}">
                  <a16:creationId xmlns:a16="http://schemas.microsoft.com/office/drawing/2014/main" id="{C12AB412-5E7B-21BE-185F-46A70AE364FB}"/>
                </a:ext>
              </a:extLst>
            </p:cNvPr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9">
              <a:extLst>
                <a:ext uri="{FF2B5EF4-FFF2-40B4-BE49-F238E27FC236}">
                  <a16:creationId xmlns:a16="http://schemas.microsoft.com/office/drawing/2014/main" id="{9AA2A409-29A3-9591-3129-E19C535F2281}"/>
                </a:ext>
              </a:extLst>
            </p:cNvPr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70">
              <a:extLst>
                <a:ext uri="{FF2B5EF4-FFF2-40B4-BE49-F238E27FC236}">
                  <a16:creationId xmlns:a16="http://schemas.microsoft.com/office/drawing/2014/main" id="{CDFDDB44-3CDF-9A7F-B7D6-FFE1EEB0B133}"/>
                </a:ext>
              </a:extLst>
            </p:cNvPr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71">
              <a:extLst>
                <a:ext uri="{FF2B5EF4-FFF2-40B4-BE49-F238E27FC236}">
                  <a16:creationId xmlns:a16="http://schemas.microsoft.com/office/drawing/2014/main" id="{A8FABE7A-37CC-53E4-86EA-05CD8D35A440}"/>
                </a:ext>
              </a:extLst>
            </p:cNvPr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72">
              <a:extLst>
                <a:ext uri="{FF2B5EF4-FFF2-40B4-BE49-F238E27FC236}">
                  <a16:creationId xmlns:a16="http://schemas.microsoft.com/office/drawing/2014/main" id="{0CB8FC5D-92E8-7BDA-5511-AB3A9E1A4518}"/>
                </a:ext>
              </a:extLst>
            </p:cNvPr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73">
              <a:extLst>
                <a:ext uri="{FF2B5EF4-FFF2-40B4-BE49-F238E27FC236}">
                  <a16:creationId xmlns:a16="http://schemas.microsoft.com/office/drawing/2014/main" id="{919A0DDF-8098-1DC7-4694-8AB522FE8E01}"/>
                </a:ext>
              </a:extLst>
            </p:cNvPr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4">
              <a:extLst>
                <a:ext uri="{FF2B5EF4-FFF2-40B4-BE49-F238E27FC236}">
                  <a16:creationId xmlns:a16="http://schemas.microsoft.com/office/drawing/2014/main" id="{23358A37-398A-1587-2073-9AA4942F204C}"/>
                </a:ext>
              </a:extLst>
            </p:cNvPr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5">
              <a:extLst>
                <a:ext uri="{FF2B5EF4-FFF2-40B4-BE49-F238E27FC236}">
                  <a16:creationId xmlns:a16="http://schemas.microsoft.com/office/drawing/2014/main" id="{68B65460-F216-0F04-8967-DFD19A2070DD}"/>
                </a:ext>
              </a:extLst>
            </p:cNvPr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6">
              <a:extLst>
                <a:ext uri="{FF2B5EF4-FFF2-40B4-BE49-F238E27FC236}">
                  <a16:creationId xmlns:a16="http://schemas.microsoft.com/office/drawing/2014/main" id="{7BE7BC63-2757-9614-4FD4-DB87045BDA4E}"/>
                </a:ext>
              </a:extLst>
            </p:cNvPr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7">
              <a:extLst>
                <a:ext uri="{FF2B5EF4-FFF2-40B4-BE49-F238E27FC236}">
                  <a16:creationId xmlns:a16="http://schemas.microsoft.com/office/drawing/2014/main" id="{025E7F5C-F3CB-5B99-5ECA-4282B1282B14}"/>
                </a:ext>
              </a:extLst>
            </p:cNvPr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8">
              <a:extLst>
                <a:ext uri="{FF2B5EF4-FFF2-40B4-BE49-F238E27FC236}">
                  <a16:creationId xmlns:a16="http://schemas.microsoft.com/office/drawing/2014/main" id="{BEB57647-46BA-2A38-69F3-B779E37B448B}"/>
                </a:ext>
              </a:extLst>
            </p:cNvPr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9">
              <a:extLst>
                <a:ext uri="{FF2B5EF4-FFF2-40B4-BE49-F238E27FC236}">
                  <a16:creationId xmlns:a16="http://schemas.microsoft.com/office/drawing/2014/main" id="{1E8B5BBF-88C8-3E21-4E78-AC69E8B9E38E}"/>
                </a:ext>
              </a:extLst>
            </p:cNvPr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80">
              <a:extLst>
                <a:ext uri="{FF2B5EF4-FFF2-40B4-BE49-F238E27FC236}">
                  <a16:creationId xmlns:a16="http://schemas.microsoft.com/office/drawing/2014/main" id="{08E20313-D462-6F6A-B95E-E9B14E67F48F}"/>
                </a:ext>
              </a:extLst>
            </p:cNvPr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81">
              <a:extLst>
                <a:ext uri="{FF2B5EF4-FFF2-40B4-BE49-F238E27FC236}">
                  <a16:creationId xmlns:a16="http://schemas.microsoft.com/office/drawing/2014/main" id="{7252C682-4C47-75B2-C5C4-21CA68B8219A}"/>
                </a:ext>
              </a:extLst>
            </p:cNvPr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82">
              <a:extLst>
                <a:ext uri="{FF2B5EF4-FFF2-40B4-BE49-F238E27FC236}">
                  <a16:creationId xmlns:a16="http://schemas.microsoft.com/office/drawing/2014/main" id="{E04D786C-61CF-D406-D2A0-B6E79A459371}"/>
                </a:ext>
              </a:extLst>
            </p:cNvPr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83">
              <a:extLst>
                <a:ext uri="{FF2B5EF4-FFF2-40B4-BE49-F238E27FC236}">
                  <a16:creationId xmlns:a16="http://schemas.microsoft.com/office/drawing/2014/main" id="{3983D124-2D4E-46D1-CCC7-3F57532EE5E5}"/>
                </a:ext>
              </a:extLst>
            </p:cNvPr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4">
              <a:extLst>
                <a:ext uri="{FF2B5EF4-FFF2-40B4-BE49-F238E27FC236}">
                  <a16:creationId xmlns:a16="http://schemas.microsoft.com/office/drawing/2014/main" id="{77582DA2-991B-BDCB-79D0-8322E7CC525F}"/>
                </a:ext>
              </a:extLst>
            </p:cNvPr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5">
              <a:extLst>
                <a:ext uri="{FF2B5EF4-FFF2-40B4-BE49-F238E27FC236}">
                  <a16:creationId xmlns:a16="http://schemas.microsoft.com/office/drawing/2014/main" id="{DAD240FF-1361-61DC-F17E-265E5073D111}"/>
                </a:ext>
              </a:extLst>
            </p:cNvPr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6">
              <a:extLst>
                <a:ext uri="{FF2B5EF4-FFF2-40B4-BE49-F238E27FC236}">
                  <a16:creationId xmlns:a16="http://schemas.microsoft.com/office/drawing/2014/main" id="{2BD2C21B-FCF3-36A5-F924-C6D2BB708091}"/>
                </a:ext>
              </a:extLst>
            </p:cNvPr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7">
              <a:extLst>
                <a:ext uri="{FF2B5EF4-FFF2-40B4-BE49-F238E27FC236}">
                  <a16:creationId xmlns:a16="http://schemas.microsoft.com/office/drawing/2014/main" id="{7BE993CE-5834-93E3-043D-5C00FB3E06A3}"/>
                </a:ext>
              </a:extLst>
            </p:cNvPr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8">
              <a:extLst>
                <a:ext uri="{FF2B5EF4-FFF2-40B4-BE49-F238E27FC236}">
                  <a16:creationId xmlns:a16="http://schemas.microsoft.com/office/drawing/2014/main" id="{0F5CB6A7-3083-4634-A81E-BDECC8095E6F}"/>
                </a:ext>
              </a:extLst>
            </p:cNvPr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9">
              <a:extLst>
                <a:ext uri="{FF2B5EF4-FFF2-40B4-BE49-F238E27FC236}">
                  <a16:creationId xmlns:a16="http://schemas.microsoft.com/office/drawing/2014/main" id="{1E2B01E5-E0AF-70B5-EE3D-64B087C6A450}"/>
                </a:ext>
              </a:extLst>
            </p:cNvPr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90">
              <a:extLst>
                <a:ext uri="{FF2B5EF4-FFF2-40B4-BE49-F238E27FC236}">
                  <a16:creationId xmlns:a16="http://schemas.microsoft.com/office/drawing/2014/main" id="{F64DA08B-1F3C-3C5B-F548-A0A3981E1DC8}"/>
                </a:ext>
              </a:extLst>
            </p:cNvPr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91">
              <a:extLst>
                <a:ext uri="{FF2B5EF4-FFF2-40B4-BE49-F238E27FC236}">
                  <a16:creationId xmlns:a16="http://schemas.microsoft.com/office/drawing/2014/main" id="{63E22F73-C65C-30C2-AEAB-1D6CD803E15B}"/>
                </a:ext>
              </a:extLst>
            </p:cNvPr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92">
              <a:extLst>
                <a:ext uri="{FF2B5EF4-FFF2-40B4-BE49-F238E27FC236}">
                  <a16:creationId xmlns:a16="http://schemas.microsoft.com/office/drawing/2014/main" id="{B83389D5-54E8-B3E8-1642-B419408DE6C6}"/>
                </a:ext>
              </a:extLst>
            </p:cNvPr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93">
              <a:extLst>
                <a:ext uri="{FF2B5EF4-FFF2-40B4-BE49-F238E27FC236}">
                  <a16:creationId xmlns:a16="http://schemas.microsoft.com/office/drawing/2014/main" id="{68CA92BC-70F2-0F0C-E704-35BEA4E153EE}"/>
                </a:ext>
              </a:extLst>
            </p:cNvPr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4">
              <a:extLst>
                <a:ext uri="{FF2B5EF4-FFF2-40B4-BE49-F238E27FC236}">
                  <a16:creationId xmlns:a16="http://schemas.microsoft.com/office/drawing/2014/main" id="{353D5B7E-162F-0ADC-275D-DEC6F9FA28C9}"/>
                </a:ext>
              </a:extLst>
            </p:cNvPr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5">
              <a:extLst>
                <a:ext uri="{FF2B5EF4-FFF2-40B4-BE49-F238E27FC236}">
                  <a16:creationId xmlns:a16="http://schemas.microsoft.com/office/drawing/2014/main" id="{8D8FD736-115C-D30F-82FC-974E29C96BA8}"/>
                </a:ext>
              </a:extLst>
            </p:cNvPr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6">
              <a:extLst>
                <a:ext uri="{FF2B5EF4-FFF2-40B4-BE49-F238E27FC236}">
                  <a16:creationId xmlns:a16="http://schemas.microsoft.com/office/drawing/2014/main" id="{0C22E191-85A2-F501-1727-EAF99AD9CCE1}"/>
                </a:ext>
              </a:extLst>
            </p:cNvPr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7">
              <a:extLst>
                <a:ext uri="{FF2B5EF4-FFF2-40B4-BE49-F238E27FC236}">
                  <a16:creationId xmlns:a16="http://schemas.microsoft.com/office/drawing/2014/main" id="{4BEC27A7-5C00-0A3E-D9BC-D3CDE7EE945A}"/>
                </a:ext>
              </a:extLst>
            </p:cNvPr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8">
              <a:extLst>
                <a:ext uri="{FF2B5EF4-FFF2-40B4-BE49-F238E27FC236}">
                  <a16:creationId xmlns:a16="http://schemas.microsoft.com/office/drawing/2014/main" id="{342C2DF5-727D-CA34-CF30-1D4972519201}"/>
                </a:ext>
              </a:extLst>
            </p:cNvPr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9">
              <a:extLst>
                <a:ext uri="{FF2B5EF4-FFF2-40B4-BE49-F238E27FC236}">
                  <a16:creationId xmlns:a16="http://schemas.microsoft.com/office/drawing/2014/main" id="{F6C378F6-D5ED-E698-ADC6-D093B3D04095}"/>
                </a:ext>
              </a:extLst>
            </p:cNvPr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200">
              <a:extLst>
                <a:ext uri="{FF2B5EF4-FFF2-40B4-BE49-F238E27FC236}">
                  <a16:creationId xmlns:a16="http://schemas.microsoft.com/office/drawing/2014/main" id="{EBA1C282-8B6F-57E1-0B71-8F44151DEDDC}"/>
                </a:ext>
              </a:extLst>
            </p:cNvPr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201">
              <a:extLst>
                <a:ext uri="{FF2B5EF4-FFF2-40B4-BE49-F238E27FC236}">
                  <a16:creationId xmlns:a16="http://schemas.microsoft.com/office/drawing/2014/main" id="{65018A67-DB8C-4143-E6E3-9F0D2BD98FE6}"/>
                </a:ext>
              </a:extLst>
            </p:cNvPr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202">
              <a:extLst>
                <a:ext uri="{FF2B5EF4-FFF2-40B4-BE49-F238E27FC236}">
                  <a16:creationId xmlns:a16="http://schemas.microsoft.com/office/drawing/2014/main" id="{0452B34A-E6AA-5BE4-93B6-1768326F37C5}"/>
                </a:ext>
              </a:extLst>
            </p:cNvPr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203">
              <a:extLst>
                <a:ext uri="{FF2B5EF4-FFF2-40B4-BE49-F238E27FC236}">
                  <a16:creationId xmlns:a16="http://schemas.microsoft.com/office/drawing/2014/main" id="{203FEDF1-1D44-685C-C6D4-88AEC9D9A772}"/>
                </a:ext>
              </a:extLst>
            </p:cNvPr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4">
              <a:extLst>
                <a:ext uri="{FF2B5EF4-FFF2-40B4-BE49-F238E27FC236}">
                  <a16:creationId xmlns:a16="http://schemas.microsoft.com/office/drawing/2014/main" id="{2FDC5790-D1F7-AC26-293B-2C4356EEEAFB}"/>
                </a:ext>
              </a:extLst>
            </p:cNvPr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131">
              <a:extLst>
                <a:ext uri="{FF2B5EF4-FFF2-40B4-BE49-F238E27FC236}">
                  <a16:creationId xmlns:a16="http://schemas.microsoft.com/office/drawing/2014/main" id="{86D226A6-3C5E-6E9F-CA89-434599C4B91F}"/>
                </a:ext>
              </a:extLst>
            </p:cNvPr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8BD57C9-8C37-88A4-5B7B-C1719AD7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52" y="1399446"/>
            <a:ext cx="8458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0FCFCBA-A26C-C6DB-9E33-E6B6C794A748}"/>
              </a:ext>
            </a:extLst>
          </p:cNvPr>
          <p:cNvSpPr txBox="1"/>
          <p:nvPr/>
        </p:nvSpPr>
        <p:spPr>
          <a:xfrm>
            <a:off x="285170" y="6228265"/>
            <a:ext cx="342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Fonte: Apresentação Centro de Tecnologia da Informação Renato Archer - SIREE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1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68FD0C-6D85-F9DF-4189-496BE4CEB5F8}"/>
              </a:ext>
            </a:extLst>
          </p:cNvPr>
          <p:cNvSpPr txBox="1"/>
          <p:nvPr/>
        </p:nvSpPr>
        <p:spPr>
          <a:xfrm>
            <a:off x="289197" y="62195"/>
            <a:ext cx="11613605" cy="1077218"/>
          </a:xfrm>
          <a:prstGeom prst="rect">
            <a:avLst/>
          </a:prstGeom>
          <a:solidFill>
            <a:srgbClr val="00972C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chemeClr val="bg1"/>
                </a:solidFill>
                <a:effectLst/>
              </a:rPr>
              <a:t>EXEMPLO DO USO DESSAS SUBSTÂNCIAS PERIGOSAS EM </a:t>
            </a:r>
            <a:r>
              <a:rPr lang="pt-BR" sz="3200" b="1" dirty="0">
                <a:solidFill>
                  <a:schemeClr val="bg1"/>
                </a:solidFill>
                <a:ea typeface="Calibri"/>
              </a:rPr>
              <a:t>EQUIPAMENTOS ELETROELETRÔNICOS</a:t>
            </a:r>
            <a:endParaRPr lang="pt-BR" sz="32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012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B37BFB-EE8F-059A-DDA0-346A41A73989}"/>
              </a:ext>
            </a:extLst>
          </p:cNvPr>
          <p:cNvSpPr txBox="1"/>
          <p:nvPr/>
        </p:nvSpPr>
        <p:spPr>
          <a:xfrm>
            <a:off x="257538" y="137454"/>
            <a:ext cx="11791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cap="all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CONTEXTO </a:t>
            </a:r>
          </a:p>
          <a:p>
            <a:pPr algn="ctr"/>
            <a:r>
              <a:rPr lang="pt-BR" sz="2800" b="1" i="0" cap="all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GLOBAL</a:t>
            </a:r>
            <a:br>
              <a:rPr lang="pt-BR" sz="28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82" name="Picture 4">
            <a:extLst>
              <a:ext uri="{FF2B5EF4-FFF2-40B4-BE49-F238E27FC236}">
                <a16:creationId xmlns:a16="http://schemas.microsoft.com/office/drawing/2014/main" id="{5F12AC97-D9E1-C868-3F80-1EEE3EEF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95" y="1274995"/>
            <a:ext cx="6818756" cy="34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spaço Reservado para Conteúdo 14">
            <a:extLst>
              <a:ext uri="{FF2B5EF4-FFF2-40B4-BE49-F238E27FC236}">
                <a16:creationId xmlns:a16="http://schemas.microsoft.com/office/drawing/2014/main" id="{3569A95C-3D52-17BD-BB73-C87D2B5B27CC}"/>
              </a:ext>
            </a:extLst>
          </p:cNvPr>
          <p:cNvSpPr txBox="1">
            <a:spLocks/>
          </p:cNvSpPr>
          <p:nvPr/>
        </p:nvSpPr>
        <p:spPr>
          <a:xfrm>
            <a:off x="5373244" y="3787597"/>
            <a:ext cx="6818756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100" b="1" dirty="0"/>
              <a:t>Imagem 1.</a:t>
            </a:r>
            <a:r>
              <a:rPr lang="pt-BR" sz="1100" dirty="0"/>
              <a:t> Países que adotaram a RoHS.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t-BR" sz="1100" dirty="0"/>
              <a:t>Fonte: https://getenviropass.com/rohs-regulations/</a:t>
            </a: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55950BE5-5843-7DE1-25AC-4106C771EA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7272"/>
            <a:ext cx="3012608" cy="5458269"/>
          </a:xfrm>
          <a:prstGeom prst="rect">
            <a:avLst/>
          </a:prstGeom>
        </p:spPr>
      </p:pic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1C07B1A4-A3FA-B035-DD81-2D5B4BF56E1C}"/>
              </a:ext>
            </a:extLst>
          </p:cNvPr>
          <p:cNvSpPr/>
          <p:nvPr/>
        </p:nvSpPr>
        <p:spPr>
          <a:xfrm>
            <a:off x="6351608" y="5053956"/>
            <a:ext cx="504000" cy="252000"/>
          </a:xfrm>
          <a:prstGeom prst="round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rgbClr val="60575B"/>
                </a:solidFill>
              </a:rPr>
              <a:t>2006</a:t>
            </a:r>
          </a:p>
        </p:txBody>
      </p: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7910C412-6C3C-AF04-C196-B465432D94B2}"/>
              </a:ext>
            </a:extLst>
          </p:cNvPr>
          <p:cNvGrpSpPr/>
          <p:nvPr/>
        </p:nvGrpSpPr>
        <p:grpSpPr>
          <a:xfrm>
            <a:off x="3012608" y="4110763"/>
            <a:ext cx="9021434" cy="2600688"/>
            <a:chOff x="3012608" y="4110763"/>
            <a:chExt cx="9021434" cy="2600688"/>
          </a:xfrm>
        </p:grpSpPr>
        <p:pic>
          <p:nvPicPr>
            <p:cNvPr id="93" name="Imagem 92">
              <a:extLst>
                <a:ext uri="{FF2B5EF4-FFF2-40B4-BE49-F238E27FC236}">
                  <a16:creationId xmlns:a16="http://schemas.microsoft.com/office/drawing/2014/main" id="{319782EA-B1B5-0CC1-7101-DE84A79E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2608" y="4110763"/>
              <a:ext cx="9021434" cy="2600688"/>
            </a:xfrm>
            <a:prstGeom prst="rect">
              <a:avLst/>
            </a:prstGeom>
          </p:spPr>
        </p:pic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E7FEEAD6-C711-C4C6-972C-AE74E42C9916}"/>
                </a:ext>
              </a:extLst>
            </p:cNvPr>
            <p:cNvSpPr txBox="1"/>
            <p:nvPr/>
          </p:nvSpPr>
          <p:spPr>
            <a:xfrm>
              <a:off x="6786158" y="5076500"/>
              <a:ext cx="10246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solidFill>
                    <a:srgbClr val="60575B"/>
                  </a:solidFill>
                </a:rPr>
                <a:t>China RoHS 1</a:t>
              </a:r>
            </a:p>
          </p:txBody>
        </p:sp>
      </p:grpSp>
      <p:pic>
        <p:nvPicPr>
          <p:cNvPr id="100" name="Imagem 99">
            <a:extLst>
              <a:ext uri="{FF2B5EF4-FFF2-40B4-BE49-F238E27FC236}">
                <a16:creationId xmlns:a16="http://schemas.microsoft.com/office/drawing/2014/main" id="{5FD68D3C-F4C5-C0C7-D4F2-D34E7A6B8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991" y="4711008"/>
            <a:ext cx="457264" cy="342948"/>
          </a:xfrm>
          <a:prstGeom prst="rect">
            <a:avLst/>
          </a:prstGeom>
        </p:spPr>
      </p:pic>
      <p:pic>
        <p:nvPicPr>
          <p:cNvPr id="102" name="Imagem 101">
            <a:extLst>
              <a:ext uri="{FF2B5EF4-FFF2-40B4-BE49-F238E27FC236}">
                <a16:creationId xmlns:a16="http://schemas.microsoft.com/office/drawing/2014/main" id="{8583A728-D03A-E94D-C284-8F9E971A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289" y="4614335"/>
            <a:ext cx="400106" cy="295316"/>
          </a:xfrm>
          <a:prstGeom prst="rect">
            <a:avLst/>
          </a:prstGeom>
        </p:spPr>
      </p:pic>
      <p:pic>
        <p:nvPicPr>
          <p:cNvPr id="104" name="Imagem 103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59E9B6A-2B6E-ED9F-A894-331B24A74D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56275" y="4549651"/>
            <a:ext cx="542466" cy="360000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ED1EB50F-C9DB-7A1C-5ADB-0F1CFA2C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01" y="4548850"/>
            <a:ext cx="553598" cy="3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Espaço Reservado para Conteúdo 14">
            <a:extLst>
              <a:ext uri="{FF2B5EF4-FFF2-40B4-BE49-F238E27FC236}">
                <a16:creationId xmlns:a16="http://schemas.microsoft.com/office/drawing/2014/main" id="{C8BE1DB5-27E9-678C-50A5-76147C9B68B7}"/>
              </a:ext>
            </a:extLst>
          </p:cNvPr>
          <p:cNvSpPr txBox="1">
            <a:spLocks/>
          </p:cNvSpPr>
          <p:nvPr/>
        </p:nvSpPr>
        <p:spPr>
          <a:xfrm>
            <a:off x="4901324" y="4944277"/>
            <a:ext cx="943839" cy="4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dirty="0"/>
              <a:t>Marcação CE</a:t>
            </a:r>
          </a:p>
        </p:txBody>
      </p:sp>
    </p:spTree>
    <p:extLst>
      <p:ext uri="{BB962C8B-B14F-4D97-AF65-F5344CB8AC3E}">
        <p14:creationId xmlns:p14="http://schemas.microsoft.com/office/powerpoint/2010/main" val="225194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uxograma: Atraso 1"/>
          <p:cNvSpPr/>
          <p:nvPr/>
        </p:nvSpPr>
        <p:spPr>
          <a:xfrm>
            <a:off x="0" y="419040"/>
            <a:ext cx="583920" cy="583920"/>
          </a:xfrm>
          <a:prstGeom prst="flowChartDelay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BR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3" name="CaixaDeTexto 2"/>
          <p:cNvSpPr/>
          <p:nvPr/>
        </p:nvSpPr>
        <p:spPr>
          <a:xfrm>
            <a:off x="700560" y="355680"/>
            <a:ext cx="9825120" cy="7300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pt-BR" sz="5000" b="1" u="none" strike="noStrike">
                <a:solidFill>
                  <a:schemeClr val="lt1"/>
                </a:solidFill>
                <a:effectLst/>
                <a:uFillTx/>
                <a:ea typeface="Calibri"/>
              </a:rPr>
              <a:t>Histórico do GT </a:t>
            </a:r>
            <a:r>
              <a:rPr lang="pt-BR" sz="5000" b="1" u="none" strike="noStrike" err="1">
                <a:solidFill>
                  <a:schemeClr val="lt1"/>
                </a:solidFill>
                <a:effectLst/>
                <a:uFillTx/>
                <a:ea typeface="Calibri"/>
              </a:rPr>
              <a:t>RoHS</a:t>
            </a:r>
            <a:endParaRPr lang="pt-BR" sz="5000" b="0" u="none" strike="noStrike"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74" name="Imagem 21" descr="Logotipo&#10;&#10;O conteúdo gerado por IA pode estar incorreto."/>
          <p:cNvPicPr/>
          <p:nvPr/>
        </p:nvPicPr>
        <p:blipFill>
          <a:blip r:embed="rId2"/>
          <a:stretch/>
        </p:blipFill>
        <p:spPr>
          <a:xfrm>
            <a:off x="9352440" y="5925240"/>
            <a:ext cx="2347200" cy="80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CaixaDeTexto 85">
            <a:extLst>
              <a:ext uri="{FF2B5EF4-FFF2-40B4-BE49-F238E27FC236}">
                <a16:creationId xmlns:a16="http://schemas.microsoft.com/office/drawing/2014/main" id="{E5D08FA3-9CC4-D918-742C-9406780F21E1}"/>
              </a:ext>
            </a:extLst>
          </p:cNvPr>
          <p:cNvSpPr txBox="1"/>
          <p:nvPr/>
        </p:nvSpPr>
        <p:spPr>
          <a:xfrm rot="21032181">
            <a:off x="8151150" y="538570"/>
            <a:ext cx="3898270" cy="3166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 debate teve </a:t>
            </a:r>
            <a:r>
              <a:rPr lang="pt-BR" sz="2000" b="1" dirty="0"/>
              <a:t>construção</a:t>
            </a:r>
            <a:r>
              <a:rPr lang="pt-BR" sz="2000" dirty="0"/>
              <a:t> de forma </a:t>
            </a:r>
            <a:r>
              <a:rPr lang="pt-BR" sz="2000" b="1" dirty="0"/>
              <a:t>participativa</a:t>
            </a:r>
            <a:r>
              <a:rPr lang="pt-BR" sz="2000" dirty="0"/>
              <a:t> desde </a:t>
            </a:r>
            <a:r>
              <a:rPr lang="pt-BR" sz="2000" b="1" dirty="0"/>
              <a:t>2018</a:t>
            </a:r>
            <a:r>
              <a:rPr lang="pt-BR" sz="2000" dirty="0"/>
              <a:t>, com a retomada e intensificação dos trabalhos no </a:t>
            </a:r>
            <a:r>
              <a:rPr lang="pt-BR" sz="2000" b="1" dirty="0"/>
              <a:t>GT RoHS entre 2024 e 2025</a:t>
            </a:r>
            <a:r>
              <a:rPr lang="pt-BR" sz="2000" dirty="0"/>
              <a:t>, totalizando </a:t>
            </a:r>
            <a:r>
              <a:rPr lang="pt-BR" sz="2000" b="1" dirty="0">
                <a:highlight>
                  <a:srgbClr val="FFFF00"/>
                </a:highlight>
              </a:rPr>
              <a:t>15 reuniões técnicas</a:t>
            </a:r>
            <a:r>
              <a:rPr lang="pt-BR" sz="2000" dirty="0"/>
              <a:t> com participação de governo, indústria e sociedade civil.</a:t>
            </a:r>
          </a:p>
        </p:txBody>
      </p:sp>
      <p:graphicFrame>
        <p:nvGraphicFramePr>
          <p:cNvPr id="87" name="Diagrama 86">
            <a:extLst>
              <a:ext uri="{FF2B5EF4-FFF2-40B4-BE49-F238E27FC236}">
                <a16:creationId xmlns:a16="http://schemas.microsoft.com/office/drawing/2014/main" id="{1801C7D9-A09C-B4B9-605A-F2524BB97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118630"/>
              </p:ext>
            </p:extLst>
          </p:nvPr>
        </p:nvGraphicFramePr>
        <p:xfrm>
          <a:off x="165730" y="1343002"/>
          <a:ext cx="8128000" cy="261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0" name="Imagem 89" descr="Grupo de pessoas sentadas em cadeiras&#10;&#10;Descrição gerada automaticamente">
            <a:extLst>
              <a:ext uri="{FF2B5EF4-FFF2-40B4-BE49-F238E27FC236}">
                <a16:creationId xmlns:a16="http://schemas.microsoft.com/office/drawing/2014/main" id="{2D554E83-884C-87E7-7358-C457519AA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0"/>
          <a:stretch/>
        </p:blipFill>
        <p:spPr>
          <a:xfrm>
            <a:off x="0" y="4181405"/>
            <a:ext cx="3680468" cy="182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1" name="CaixaDeTexto 90">
            <a:extLst>
              <a:ext uri="{FF2B5EF4-FFF2-40B4-BE49-F238E27FC236}">
                <a16:creationId xmlns:a16="http://schemas.microsoft.com/office/drawing/2014/main" id="{C4C6F35D-67B2-E311-223F-63ADDF9F583E}"/>
              </a:ext>
            </a:extLst>
          </p:cNvPr>
          <p:cNvSpPr txBox="1"/>
          <p:nvPr/>
        </p:nvSpPr>
        <p:spPr>
          <a:xfrm>
            <a:off x="2990255" y="2480968"/>
            <a:ext cx="5245729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10 abril 2024</a:t>
            </a:r>
            <a:r>
              <a:rPr lang="pt-BR" dirty="0"/>
              <a:t> – 1ª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08 maio 2024</a:t>
            </a:r>
            <a:r>
              <a:rPr lang="pt-BR" dirty="0"/>
              <a:t> – 2ª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07 junho 2024</a:t>
            </a:r>
            <a:r>
              <a:rPr lang="pt-BR" dirty="0"/>
              <a:t> – 3ª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03 julho 2024</a:t>
            </a:r>
            <a:r>
              <a:rPr lang="pt-BR" dirty="0"/>
              <a:t> – 4ª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04 setembro 2024</a:t>
            </a:r>
            <a:r>
              <a:rPr lang="pt-BR" dirty="0"/>
              <a:t> – 5ª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23 outubro 2024</a:t>
            </a:r>
            <a:r>
              <a:rPr lang="pt-BR" dirty="0"/>
              <a:t> – 6ª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04 dezembro 2024</a:t>
            </a:r>
            <a:r>
              <a:rPr lang="pt-BR" dirty="0"/>
              <a:t> – 7ª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29–30 janeiro 2025</a:t>
            </a:r>
            <a:r>
              <a:rPr lang="pt-BR" dirty="0"/>
              <a:t> – 8ª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b="1" dirty="0"/>
              <a:t>10 fevereiro 2025</a:t>
            </a:r>
            <a:r>
              <a:rPr lang="pt-BR" dirty="0"/>
              <a:t> – 9ª</a:t>
            </a:r>
          </a:p>
          <a:p>
            <a:pPr lvl="0"/>
            <a:r>
              <a:rPr lang="pt-BR" b="1" dirty="0"/>
              <a:t>24 fevereiro 2025</a:t>
            </a:r>
            <a:r>
              <a:rPr lang="pt-BR" dirty="0"/>
              <a:t> – 10ª</a:t>
            </a:r>
          </a:p>
        </p:txBody>
      </p:sp>
      <p:pic>
        <p:nvPicPr>
          <p:cNvPr id="93" name="Imagem 92" descr="Pessoas ao redor de uma mesa&#10;&#10;O conteúdo gerado por IA pode estar incorreto.">
            <a:extLst>
              <a:ext uri="{FF2B5EF4-FFF2-40B4-BE49-F238E27FC236}">
                <a16:creationId xmlns:a16="http://schemas.microsoft.com/office/drawing/2014/main" id="{3BB02AC5-A39C-5800-A3B0-C2CC7E48FF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14724" b="40213"/>
          <a:stretch/>
        </p:blipFill>
        <p:spPr>
          <a:xfrm>
            <a:off x="3746213" y="4097434"/>
            <a:ext cx="8342232" cy="2678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Imagem 93" descr="Logotipo&#10;&#10;O conteúdo gerado por IA pode estar incorreto.">
            <a:extLst>
              <a:ext uri="{FF2B5EF4-FFF2-40B4-BE49-F238E27FC236}">
                <a16:creationId xmlns:a16="http://schemas.microsoft.com/office/drawing/2014/main" id="{438A1B2E-27C0-483C-7762-FED6A1D800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27" y="6207452"/>
            <a:ext cx="2247446" cy="525988"/>
          </a:xfrm>
          <a:prstGeom prst="rect">
            <a:avLst/>
          </a:prstGeom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3897B029-F794-C453-FE35-D7CB89B0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1" y="6086405"/>
            <a:ext cx="920336" cy="6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5EDE12-3E06-B0FB-65E2-172B3C98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3" y="127321"/>
            <a:ext cx="11424213" cy="6895372"/>
          </a:xfrm>
          <a:prstGeom prst="rect">
            <a:avLst/>
          </a:prstGeom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B4FD7020-B650-1D9F-3F59-AE19BC74F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06" y="446462"/>
            <a:ext cx="2910441" cy="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EE1007C-9C7D-3215-5511-67A56107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0005" cy="6885979"/>
          </a:xfrm>
          <a:prstGeom prst="rect">
            <a:avLst/>
          </a:prstGeom>
        </p:spPr>
      </p:pic>
      <p:pic>
        <p:nvPicPr>
          <p:cNvPr id="8" name="Gráfico 12" descr="Ampulheta 90% com preenchimento sólido">
            <a:extLst>
              <a:ext uri="{FF2B5EF4-FFF2-40B4-BE49-F238E27FC236}">
                <a16:creationId xmlns:a16="http://schemas.microsoft.com/office/drawing/2014/main" id="{1D9364F2-16DF-6E4A-6009-F752D0214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4053" y="4629920"/>
            <a:ext cx="372003" cy="372003"/>
          </a:xfrm>
          <a:prstGeom prst="rect">
            <a:avLst/>
          </a:prstGeom>
        </p:spPr>
      </p:pic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93C396AF-3507-E5C0-1997-37045C66E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06" y="446462"/>
            <a:ext cx="2910441" cy="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ângulo 74">
            <a:extLst>
              <a:ext uri="{FF2B5EF4-FFF2-40B4-BE49-F238E27FC236}">
                <a16:creationId xmlns:a16="http://schemas.microsoft.com/office/drawing/2014/main" id="{DCEDA895-9A5E-958E-E787-6E597A2A242D}"/>
              </a:ext>
            </a:extLst>
          </p:cNvPr>
          <p:cNvSpPr/>
          <p:nvPr/>
        </p:nvSpPr>
        <p:spPr>
          <a:xfrm>
            <a:off x="-196770" y="0"/>
            <a:ext cx="12388770" cy="1307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1"/>
          <p:cNvSpPr/>
          <p:nvPr/>
        </p:nvSpPr>
        <p:spPr>
          <a:xfrm>
            <a:off x="0" y="-1"/>
            <a:ext cx="588857" cy="6850681"/>
          </a:xfrm>
          <a:prstGeom prst="rect">
            <a:avLst/>
          </a:prstGeom>
          <a:solidFill>
            <a:srgbClr val="0097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wrap="square" lIns="90000" tIns="45000" rIns="90000" bIns="45000" anchor="t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pt-BR" sz="3500" b="1" u="none" strike="noStrike" dirty="0">
                <a:solidFill>
                  <a:schemeClr val="lt1"/>
                </a:solidFill>
                <a:effectLst/>
                <a:uFillTx/>
                <a:ea typeface="Calibri"/>
              </a:rPr>
              <a:t>Estrutura</a:t>
            </a:r>
            <a:endParaRPr lang="pt-BR" sz="3500" b="0" u="none" strike="noStrike" dirty="0">
              <a:solidFill>
                <a:srgbClr val="000000"/>
              </a:solidFill>
              <a:effectLst/>
              <a:uFillTx/>
            </a:endParaRPr>
          </a:p>
        </p:txBody>
      </p:sp>
      <p:graphicFrame>
        <p:nvGraphicFramePr>
          <p:cNvPr id="74" name="Diagrama 73">
            <a:extLst>
              <a:ext uri="{FF2B5EF4-FFF2-40B4-BE49-F238E27FC236}">
                <a16:creationId xmlns:a16="http://schemas.microsoft.com/office/drawing/2014/main" id="{6539A5D9-6A71-1CBE-1EC5-149363D6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722244"/>
              </p:ext>
            </p:extLst>
          </p:nvPr>
        </p:nvGraphicFramePr>
        <p:xfrm>
          <a:off x="903467" y="159917"/>
          <a:ext cx="10891136" cy="65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4" name="Imagem 83" descr="Logotipo&#10;&#10;O conteúdo gerado por IA pode estar incorreto.">
            <a:extLst>
              <a:ext uri="{FF2B5EF4-FFF2-40B4-BE49-F238E27FC236}">
                <a16:creationId xmlns:a16="http://schemas.microsoft.com/office/drawing/2014/main" id="{811F9AB9-9EC7-D2C6-3CEB-412BFE7FCB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35" y="6262119"/>
            <a:ext cx="2514808" cy="5885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0306A9EE1B8C48B9DDF20C99D6279E" ma:contentTypeVersion="39" ma:contentTypeDescription="Crie um novo documento." ma:contentTypeScope="" ma:versionID="7dfb62b23cd735cddaa784b0ff5fe3c2">
  <xsd:schema xmlns:xsd="http://www.w3.org/2001/XMLSchema" xmlns:xs="http://www.w3.org/2001/XMLSchema" xmlns:p="http://schemas.microsoft.com/office/2006/metadata/properties" xmlns:ns2="fc684c50-52b7-41ff-8bdc-0c1cf8636443" xmlns:ns3="31237dcd-c98a-4b53-8b8f-75f1c895d9ad" targetNamespace="http://schemas.microsoft.com/office/2006/metadata/properties" ma:root="true" ma:fieldsID="fff26b2eda60258667aaae6f7b2d711b" ns2:_="" ns3:_="">
    <xsd:import namespace="fc684c50-52b7-41ff-8bdc-0c1cf8636443"/>
    <xsd:import namespace="31237dcd-c98a-4b53-8b8f-75f1c895d9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Nome_x0020_completo"/>
                <xsd:element ref="ns2:Institui_x00e7__x00e3_o_x0020_que_x0020_representa"/>
                <xsd:element ref="ns2:E_x002d_mail"/>
                <xsd:element ref="ns2:Qual_x0020_a_x0020_sugest_x00e3_o_x0020_de_x0020_novo_x0020_texto_x003f_" minOccurs="0"/>
                <xsd:element ref="ns2:Qual_x0028_is_x0029__x0020_a_x0028_s_x0029__x0020_sugest_x00e3_o_x0028__x00f5_es_x0029__x003f_" minOccurs="0"/>
                <xsd:element ref="ns2:Qual_x0028_is_x0029__x0020_a_x0028_s_x0029__x0020_sugest_x00e3_o_x0028__x00f5_es_x0029__x0020_de_x0020_novo_x0028_s_x0029__x0020_texto_x0028_s_x0029__x003f_" minOccurs="0"/>
                <xsd:element ref="ns2:Sobre_x0020__x0022_A_x00e7__x00e3_o_x0020_1_x002e_1_x0020_Estruturar_x0020_e_x0020_operacionalizar_x0020_a_x0020_governan_x00e7_a_x0020_nacional_x0020_para_x0020_a_x0020_implementa_x00e7__x00e3_o_x0020_da_x0020_Estrat_x00e9_gia_x0020_Nacional_x0020_Nacional_x0020_para_x0020_o_x0020_Enfrentamento_x0020_da_x0020_Contamina_x00e7__x00e3_o_x0020_por_x0020_Chumbo_x0020__x0022__x002c__x0020_voc_x00ea__x0020_possui_x0020_alguma_x0020_considera_x00e7__x00e3_o_x003f__x0020_Se_x0020_sim_x002c__x0020_qual_x003f_" minOccurs="0"/>
                <xsd:element ref="ns2:Sobre_x0020_a_x0020__x0022_Atividade_x0020_1_x002e_1_x002e_1_x0020__x002d__x0020_Instituir_x0020_o_x0020_Grupo_x0020_de_x0020_Trabalho_x0020_Permanente_x0020_sobre_x0020_Chumbo_x0020__x0028_GT_x002d_Chumbo_x0029__x0020_no_x0020__x00e2_mbito_x0020_da_x0020_Comiss_x00e3_o_x0020_Nacional_x0020_de_x0020_Seguran_x00e7_a_x0020_Qu_x00ed_mica_x0020__x0028_CONASQ_x0029__x0022__x002c__x0020_possui_x0020_alguma_x0020_considera_x00e7__x00e3_o_x0020_sobre_x0020_o_x0020_texto_x003f__x0020_Se_x0020_sim_x002c__x0020_qual_x003f_" minOccurs="0"/>
                <xsd:element ref="ns2:Ainda_x0020_sobre_x0020_a_x0020_Atividade_x0020_1_x002e_1_x002e_1_x002c__x0020_a_x0020_sua_x0020_institui_x00e7__x00e3_o_x0020_se_x0020_v_x00ea__x0020_respons_x00e1_vel_x0020_por_x0020_esta"/>
                <xsd:element ref="ns2:A_x0020_sua_x0020_institui_x00e7__x00e3_o_x0020_considera_x0020_a_x0020_Atividade_x0020_1_x002e_1_x002e_1_x0020_com_x0020_prioridade_x003a_"/>
                <xsd:element ref="ns2:Com_x0020_qual_x0020_prazo_x0020_a_x0020_Atividade_x0020_1_x002e_1_x002e_1_x0020_deve_x0020_ser_x0020_iniciada_x003f_"/>
                <xsd:element ref="ns2:Que_x0020_tipo_x0020_de_x0020_a_x00e7__x00e3_o_x0020_a_x0020_Atividade_x0020_1_x002e_1_x002e_1_x0020_deve_x0020_ser_x0020_considerada_x003f_"/>
                <xsd:element ref="ns2:Qual_x0020_o_x0020_prazo_x0020_que_x0020_a_x0020_Atividade_x0020_1_x002e_1_x002e_1_x0020_deve_x0020_ser_x0020_finalizada_x003f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84c50-52b7-41ff-8bdc-0c1cf8636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e20e9e44-ce6c-4e35-b88c-959516175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Nome_x0020_completo" ma:index="27" ma:displayName="Nome completo" ma:internalName="Nome_x0020_completo">
      <xsd:simpleType>
        <xsd:restriction base="dms:Note">
          <xsd:maxLength value="255"/>
        </xsd:restriction>
      </xsd:simpleType>
    </xsd:element>
    <xsd:element name="Institui_x00e7__x00e3_o_x0020_que_x0020_representa" ma:index="28" ma:displayName="Instituição que representa" ma:internalName="Institui_x00e7__x00e3_o_x0020_que_x0020_representa">
      <xsd:simpleType>
        <xsd:restriction base="dms:Note">
          <xsd:maxLength value="255"/>
        </xsd:restriction>
      </xsd:simpleType>
    </xsd:element>
    <xsd:element name="E_x002d_mail" ma:index="29" ma:displayName="E-mail" ma:internalName="E_x002d_mail">
      <xsd:simpleType>
        <xsd:restriction base="dms:Note">
          <xsd:maxLength value="255"/>
        </xsd:restriction>
      </xsd:simpleType>
    </xsd:element>
    <xsd:element name="Qual_x0020_a_x0020_sugest_x00e3_o_x0020_de_x0020_novo_x0020_texto_x003f_" ma:index="30" nillable="true" ma:displayName="Qual a sugestão de novo texto?" ma:internalName="Qual_x0020_a_x0020_sugest_x00e3_o_x0020_de_x0020_novo_x0020_texto_x003f_">
      <xsd:simpleType>
        <xsd:restriction base="dms:Note">
          <xsd:maxLength value="255"/>
        </xsd:restriction>
      </xsd:simpleType>
    </xsd:element>
    <xsd:element name="Qual_x0028_is_x0029__x0020_a_x0028_s_x0029__x0020_sugest_x00e3_o_x0028__x00f5_es_x0029__x003f_" ma:index="31" nillable="true" ma:displayName="Qual(is) a(s) sugestão(ões)?" ma:internalName="Qual_x0028_is_x0029__x0020_a_x0028_s_x0029__x0020_sugest_x00e3_o_x0028__x00f5_es_x0029__x003f_">
      <xsd:simpleType>
        <xsd:restriction base="dms:Note">
          <xsd:maxLength value="255"/>
        </xsd:restriction>
      </xsd:simpleType>
    </xsd:element>
    <xsd:element name="Qual_x0028_is_x0029__x0020_a_x0028_s_x0029__x0020_sugest_x00e3_o_x0028__x00f5_es_x0029__x0020_de_x0020_novo_x0028_s_x0029__x0020_texto_x0028_s_x0029__x003f_" ma:index="32" nillable="true" ma:displayName="Qual(is) a(s) sugestão(ões) de novo(s) texto(s)?" ma:internalName="Qual_x0028_is_x0029__x0020_a_x0028_s_x0029__x0020_sugest_x00e3_o_x0028__x00f5_es_x0029__x0020_de_x0020_novo_x0028_s_x0029__x0020_texto_x0028_s_x0029__x003f_">
      <xsd:simpleType>
        <xsd:restriction base="dms:Note">
          <xsd:maxLength value="255"/>
        </xsd:restriction>
      </xsd:simpleType>
    </xsd:element>
    <xsd:element name="Sobre_x0020__x0022_A_x00e7__x00e3_o_x0020_1_x002e_1_x0020_Estruturar_x0020_e_x0020_operacionalizar_x0020_a_x0020_governan_x00e7_a_x0020_nacional_x0020_para_x0020_a_x0020_implementa_x00e7__x00e3_o_x0020_da_x0020_Estrat_x00e9_gia_x0020_Nacional_x0020_Nacional_x0020_para_x0020_o_x0020_Enfrentamento_x0020_da_x0020_Contamina_x00e7__x00e3_o_x0020_por_x0020_Chumbo_x0020__x0022__x002c__x0020_voc_x00ea__x0020_possui_x0020_alguma_x0020_considera_x00e7__x00e3_o_x003f__x0020_Se_x0020_sim_x002c__x0020_qual_x003f_" ma:index="33" nillable="true" ma:displayName="Sobre &quot;Ação 1.1 Estruturar e operacionalizar a governança nacional para a implementação da Estratégia Nacional Nacional para o Enfrentamento da Contaminação por Chumbo &quot;, você possui alguma consideração? Se sim, qual?" ma:internalName="Sobre_x0020__x0022_A_x00e7__x00e3_o_x0020_1_x002e_1_x0020_Estruturar_x0020_e_x0020_operacionalizar_x0020_a_x0020_governan_x00e7_a_x0020_nacional_x0020_para_x0020_a_x0020_implementa_x00e7__x00e3_o_x0020_da_x0020_Estrat_x00e9_gia_x0020_Nacional_x0020_Nacional_x0020_para_x0020_o_x0020_Enfrentamento_x0020_da_x0020_Contamina_x00e7__x00e3_o_x0020_por_x0020_Chumbo_x0020__x0022__x002c__x0020_voc_x00ea__x0020_possui_x0020_alguma_x0020_considera_x00e7__x00e3_o_x003f__x0020_Se_x0020_sim_x002c__x0020_qual_x003f_">
      <xsd:simpleType>
        <xsd:restriction base="dms:Note">
          <xsd:maxLength value="255"/>
        </xsd:restriction>
      </xsd:simpleType>
    </xsd:element>
    <xsd:element name="Sobre_x0020_a_x0020__x0022_Atividade_x0020_1_x002e_1_x002e_1_x0020__x002d__x0020_Instituir_x0020_o_x0020_Grupo_x0020_de_x0020_Trabalho_x0020_Permanente_x0020_sobre_x0020_Chumbo_x0020__x0028_GT_x002d_Chumbo_x0029__x0020_no_x0020__x00e2_mbito_x0020_da_x0020_Comiss_x00e3_o_x0020_Nacional_x0020_de_x0020_Seguran_x00e7_a_x0020_Qu_x00ed_mica_x0020__x0028_CONASQ_x0029__x0022__x002c__x0020_possui_x0020_alguma_x0020_considera_x00e7__x00e3_o_x0020_sobre_x0020_o_x0020_texto_x003f__x0020_Se_x0020_sim_x002c__x0020_qual_x003f_" ma:index="34" nillable="true" ma:displayName="Sobre a &quot;Atividade 1.1.1 - Instituir o Grupo de Trabalho Permanente sobre Chumbo (GT-Chumbo) no âmbito da Comissão Nacional de Segurança Química (CONASQ)&quot;, possui alguma consideração sobre o texto? Se sim, qual?" ma:internalName="Sobre_x0020_a_x0020__x0022_Atividade_x0020_1_x002e_1_x002e_1_x0020__x002d__x0020_Instituir_x0020_o_x0020_Grupo_x0020_de_x0020_Trabalho_x0020_Permanente_x0020_sobre_x0020_Chumbo_x0020__x0028_GT_x002d_Chumbo_x0029__x0020_no_x0020__x00e2_mbito_x0020_da_x0020_Comiss_x00e3_o_x0020_Nacional_x0020_de_x0020_Seguran_x00e7_a_x0020_Qu_x00ed_mica_x0020__x0028_CONASQ_x0029__x0022__x002c__x0020_possui_x0020_alguma_x0020_considera_x00e7__x00e3_o_x0020_sobre_x0020_o_x0020_texto_x003f__x0020_Se_x0020_sim_x002c__x0020_qual_x003f_">
      <xsd:simpleType>
        <xsd:restriction base="dms:Note">
          <xsd:maxLength value="255"/>
        </xsd:restriction>
      </xsd:simpleType>
    </xsd:element>
    <xsd:element name="Ainda_x0020_sobre_x0020_a_x0020_Atividade_x0020_1_x002e_1_x002e_1_x002c__x0020_a_x0020_sua_x0020_institui_x00e7__x00e3_o_x0020_se_x0020_v_x00ea__x0020_respons_x00e1_vel_x0020_por_x0020_esta" ma:index="35" ma:displayName="Ainda sobre a Atividade 1.1.1, a sua instituição se vê responsável por esta" ma:format="Dropdown" ma:internalName="Ainda_x0020_sobre_x0020_a_x0020_Atividade_x0020_1_x002e_1_x002e_1_x002c__x0020_a_x0020_sua_x0020_institui_x00e7__x00e3_o_x0020_se_x0020_v_x00ea__x0020_respons_x00e1_vel_x0020_por_x0020_esta">
      <xsd:simpleType>
        <xsd:restriction base="dms:Choice">
          <xsd:enumeration value="Responsável pelo desenvolvimento dessa atividade"/>
          <xsd:enumeration value="Apoiadora dessa atividade"/>
          <xsd:enumeration value="Não tem competência para apoiar"/>
        </xsd:restriction>
      </xsd:simpleType>
    </xsd:element>
    <xsd:element name="A_x0020_sua_x0020_institui_x00e7__x00e3_o_x0020_considera_x0020_a_x0020_Atividade_x0020_1_x002e_1_x002e_1_x0020_com_x0020_prioridade_x003a_" ma:index="36" ma:displayName="A sua instituição considera a Atividade 1.1.1 com prioridade:" ma:format="Dropdown" ma:internalName="A_x0020_sua_x0020_institui_x00e7__x00e3_o_x0020_considera_x0020_a_x0020_Atividade_x0020_1_x002e_1_x002e_1_x0020_com_x0020_prioridade_x003a_">
      <xsd:simpleType>
        <xsd:restriction base="dms:Choice">
          <xsd:enumeration value="Alta"/>
          <xsd:enumeration value="Média"/>
          <xsd:enumeration value="Baixa"/>
        </xsd:restriction>
      </xsd:simpleType>
    </xsd:element>
    <xsd:element name="Com_x0020_qual_x0020_prazo_x0020_a_x0020_Atividade_x0020_1_x002e_1_x002e_1_x0020_deve_x0020_ser_x0020_iniciada_x003f_" ma:index="37" ma:displayName="Com qual prazo a Atividade 1.1.1 deve ser iniciada?" ma:format="Dropdown" ma:internalName="Com_x0020_qual_x0020_prazo_x0020_a_x0020_Atividade_x0020_1_x002e_1_x002e_1_x0020_deve_x0020_ser_x0020_iniciada_x003f_">
      <xsd:simpleType>
        <xsd:restriction base="dms:Choice">
          <xsd:enumeration value="Curto - até 2026"/>
          <xsd:enumeration value="Médio de 2027 a 2029"/>
          <xsd:enumeration value="Longo - 2030 ou após"/>
        </xsd:restriction>
      </xsd:simpleType>
    </xsd:element>
    <xsd:element name="Que_x0020_tipo_x0020_de_x0020_a_x00e7__x00e3_o_x0020_a_x0020_Atividade_x0020_1_x002e_1_x002e_1_x0020_deve_x0020_ser_x0020_considerada_x003f_" ma:index="38" ma:displayName="Que tipo de ação a Atividade 1.1.1 deve ser considerada?" ma:format="Dropdown" ma:internalName="Que_x0020_tipo_x0020_de_x0020_a_x00e7__x00e3_o_x0020_a_x0020_Atividade_x0020_1_x002e_1_x002e_1_x0020_deve_x0020_ser_x0020_considerada_x003f_">
      <xsd:simpleType>
        <xsd:restriction base="dms:Choice">
          <xsd:enumeration value="Gestão e governança"/>
          <xsd:enumeration value="Produção de conhecimento"/>
          <xsd:enumeration value="Elaboração de Instrumentos"/>
          <xsd:enumeration value="Implementação de normas ou instrumentos"/>
          <xsd:enumeration value="Planejamento"/>
          <xsd:enumeration value="Capacitação, comunicação e participação social"/>
          <xsd:enumeration value="Monitoramento"/>
        </xsd:restriction>
      </xsd:simpleType>
    </xsd:element>
    <xsd:element name="Qual_x0020_o_x0020_prazo_x0020_que_x0020_a_x0020_Atividade_x0020_1_x002e_1_x002e_1_x0020_deve_x0020_ser_x0020_finalizada_x003f_" ma:index="39" ma:displayName="Qual o prazo que a Atividade 1.1.1 deve ser finalizada?" ma:format="Dropdown" ma:internalName="Qual_x0020_o_x0020_prazo_x0020_que_x0020_a_x0020_Atividade_x0020_1_x002e_1_x002e_1_x0020_deve_x0020_ser_x0020_finalizada_x003f_">
      <xsd:simpleType>
        <xsd:restriction base="dms:Choice">
          <xsd:enumeration value="Curto - até 2026"/>
          <xsd:enumeration value="Médio 2027 a 2029"/>
          <xsd:enumeration value="Longo - 2030 ou apó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37dcd-c98a-4b53-8b8f-75f1c895d9a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a7570aa-2d63-42e3-8244-55ef6f0b14d6}" ma:internalName="TaxCatchAll" ma:showField="CatchAllData" ma:web="31237dcd-c98a-4b53-8b8f-75f1c895d9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684c50-52b7-41ff-8bdc-0c1cf8636443">
      <Terms xmlns="http://schemas.microsoft.com/office/infopath/2007/PartnerControls"/>
    </lcf76f155ced4ddcb4097134ff3c332f>
    <TaxCatchAll xmlns="31237dcd-c98a-4b53-8b8f-75f1c895d9ad" xsi:nil="true"/>
    <Institui_x00e7__x00e3_o_x0020_que_x0020_representa xmlns="fc684c50-52b7-41ff-8bdc-0c1cf8636443">MMA</Institui_x00e7__x00e3_o_x0020_que_x0020_representa>
    <Ainda_x0020_sobre_x0020_a_x0020_Atividade_x0020_1_x002e_1_x002e_1_x002c__x0020_a_x0020_sua_x0020_institui_x00e7__x00e3_o_x0020_se_x0020_v_x00ea__x0020_respons_x00e1_vel_x0020_por_x0020_esta xmlns="fc684c50-52b7-41ff-8bdc-0c1cf8636443">Apoiadora dessa atividade</Ainda_x0020_sobre_x0020_a_x0020_Atividade_x0020_1_x002e_1_x002e_1_x002c__x0020_a_x0020_sua_x0020_institui_x00e7__x00e3_o_x0020_se_x0020_v_x00ea__x0020_respons_x00e1_vel_x0020_por_x0020_esta>
    <A_x0020_sua_x0020_institui_x00e7__x00e3_o_x0020_considera_x0020_a_x0020_Atividade_x0020_1_x002e_1_x002e_1_x0020_com_x0020_prioridade_x003a_ xmlns="fc684c50-52b7-41ff-8bdc-0c1cf8636443">Alta</A_x0020_sua_x0020_institui_x00e7__x00e3_o_x0020_considera_x0020_a_x0020_Atividade_x0020_1_x002e_1_x002e_1_x0020_com_x0020_prioridade_x003a_>
    <E_x002d_mail xmlns="fc684c50-52b7-41ff-8bdc-0c1cf8636443">THAIANNE.FABIO@MMA.GOV.BR</E_x002d_mail>
    <Qual_x0028_is_x0029__x0020_a_x0028_s_x0029__x0020_sugest_x00e3_o_x0028__x00f5_es_x0029__x0020_de_x0020_novo_x0028_s_x0029__x0020_texto_x0028_s_x0029__x003f_ xmlns="fc684c50-52b7-41ff-8bdc-0c1cf8636443" xsi:nil="true"/>
    <Qual_x0020_a_x0020_sugest_x00e3_o_x0020_de_x0020_novo_x0020_texto_x003f_ xmlns="fc684c50-52b7-41ff-8bdc-0c1cf8636443" xsi:nil="true"/>
    <Sobre_x0020__x0022_A_x00e7__x00e3_o_x0020_1_x002e_1_x0020_Estruturar_x0020_e_x0020_operacionalizar_x0020_a_x0020_governan_x00e7_a_x0020_nacional_x0020_para_x0020_a_x0020_implementa_x00e7__x00e3_o_x0020_da_x0020_Estrat_x00e9_gia_x0020_Nacional_x0020_Nacional_x0020_para_x0020_o_x0020_Enfrentamento_x0020_da_x0020_Contamina_x00e7__x00e3_o_x0020_por_x0020_Chumbo_x0020__x0022__x002c__x0020_voc_x00ea__x0020_possui_x0020_alguma_x0020_considera_x00e7__x00e3_o_x003f__x0020_Se_x0020_sim_x002c__x0020_qual_x003f_ xmlns="fc684c50-52b7-41ff-8bdc-0c1cf8636443" xsi:nil="true"/>
    <Nome_x0020_completo xmlns="fc684c50-52b7-41ff-8bdc-0c1cf8636443">THAIANNE RESENDE</Nome_x0020_completo>
    <Que_x0020_tipo_x0020_de_x0020_a_x00e7__x00e3_o_x0020_a_x0020_Atividade_x0020_1_x002e_1_x002e_1_x0020_deve_x0020_ser_x0020_considerada_x003f_ xmlns="fc684c50-52b7-41ff-8bdc-0c1cf8636443">Gestão e governança</Que_x0020_tipo_x0020_de_x0020_a_x00e7__x00e3_o_x0020_a_x0020_Atividade_x0020_1_x002e_1_x002e_1_x0020_deve_x0020_ser_x0020_considerada_x003f_>
    <Com_x0020_qual_x0020_prazo_x0020_a_x0020_Atividade_x0020_1_x002e_1_x002e_1_x0020_deve_x0020_ser_x0020_iniciada_x003f_ xmlns="fc684c50-52b7-41ff-8bdc-0c1cf8636443">Longo - 2030 ou após</Com_x0020_qual_x0020_prazo_x0020_a_x0020_Atividade_x0020_1_x002e_1_x002e_1_x0020_deve_x0020_ser_x0020_iniciada_x003f_>
    <Qual_x0020_o_x0020_prazo_x0020_que_x0020_a_x0020_Atividade_x0020_1_x002e_1_x002e_1_x0020_deve_x0020_ser_x0020_finalizada_x003f_ xmlns="fc684c50-52b7-41ff-8bdc-0c1cf8636443">Longo - 2030 ou após</Qual_x0020_o_x0020_prazo_x0020_que_x0020_a_x0020_Atividade_x0020_1_x002e_1_x002e_1_x0020_deve_x0020_ser_x0020_finalizada_x003f_>
    <Qual_x0028_is_x0029__x0020_a_x0028_s_x0029__x0020_sugest_x00e3_o_x0028__x00f5_es_x0029__x003f_ xmlns="fc684c50-52b7-41ff-8bdc-0c1cf8636443" xsi:nil="true"/>
    <Sobre_x0020_a_x0020__x0022_Atividade_x0020_1_x002e_1_x002e_1_x0020__x002d__x0020_Instituir_x0020_o_x0020_Grupo_x0020_de_x0020_Trabalho_x0020_Permanente_x0020_sobre_x0020_Chumbo_x0020__x0028_GT_x002d_Chumbo_x0029__x0020_no_x0020__x00e2_mbito_x0020_da_x0020_Comiss_x00e3_o_x0020_Nacional_x0020_de_x0020_Seguran_x00e7_a_x0020_Qu_x00ed_mica_x0020__x0028_CONASQ_x0029__x0022__x002c__x0020_possui_x0020_alguma_x0020_considera_x00e7__x00e3_o_x0020_sobre_x0020_o_x0020_texto_x003f__x0020_Se_x0020_sim_x002c__x0020_qual_x003f_ xmlns="fc684c50-52b7-41ff-8bdc-0c1cf8636443" xsi:nil="true"/>
  </documentManagement>
</p:properties>
</file>

<file path=customXml/itemProps1.xml><?xml version="1.0" encoding="utf-8"?>
<ds:datastoreItem xmlns:ds="http://schemas.openxmlformats.org/officeDocument/2006/customXml" ds:itemID="{E2B6E4C2-B013-4947-B2C2-86ACDB6651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7286E-C549-489B-8E4E-C003A334E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84c50-52b7-41ff-8bdc-0c1cf8636443"/>
    <ds:schemaRef ds:uri="31237dcd-c98a-4b53-8b8f-75f1c895d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FC5C26-468C-4167-A608-49C20547778C}">
  <ds:schemaRefs>
    <ds:schemaRef ds:uri="http://www.w3.org/XML/1998/namespace"/>
    <ds:schemaRef ds:uri="fc684c50-52b7-41ff-8bdc-0c1cf8636443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1237dcd-c98a-4b53-8b8f-75f1c895d9a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857</Words>
  <Application>Microsoft Office PowerPoint</Application>
  <PresentationFormat>Widescreen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Calibiri</vt:lpstr>
      <vt:lpstr>Calibri</vt:lpstr>
      <vt:lpstr>Montserrat</vt:lpstr>
      <vt:lpstr>Symbol</vt:lpstr>
      <vt:lpstr>Wingdings</vt:lpstr>
      <vt:lpstr>Tema do Office</vt:lpstr>
      <vt:lpstr>Personalizar design</vt:lpstr>
      <vt:lpstr>4_Personalizar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Isabella Valenza Diniz Moreira</dc:creator>
  <dc:description/>
  <cp:lastModifiedBy>Thaianne Resende Henriques Fabio</cp:lastModifiedBy>
  <cp:revision>7</cp:revision>
  <dcterms:created xsi:type="dcterms:W3CDTF">2025-10-06T13:21:00Z</dcterms:created>
  <dcterms:modified xsi:type="dcterms:W3CDTF">2026-03-08T05:37:52Z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12</vt:i4>
  </property>
  <property fmtid="{D5CDD505-2E9C-101B-9397-08002B2CF9AE}" pid="4" name="ContentTypeId">
    <vt:lpwstr>0x010100990306A9EE1B8C48B9DDF20C99D6279E</vt:lpwstr>
  </property>
  <property fmtid="{D5CDD505-2E9C-101B-9397-08002B2CF9AE}" pid="5" name="MediaServiceImageTags">
    <vt:lpwstr/>
  </property>
</Properties>
</file>