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77" r:id="rId6"/>
    <p:sldId id="288" r:id="rId7"/>
    <p:sldId id="283" r:id="rId8"/>
    <p:sldId id="286" r:id="rId9"/>
    <p:sldId id="289" r:id="rId10"/>
    <p:sldId id="290" r:id="rId11"/>
    <p:sldId id="258" r:id="rId12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B0AE7D-4AAD-8597-856D-46711AEF9B7C}" v="182" dt="2024-02-05T12:29:30.6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792"/>
        <p:guide pos="3144"/>
        <p:guide orient="horz" pos="9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pPr rtl="0"/>
            <a:fld id="{86753484-A5BF-4A2A-991F-0E06536CD82A}" type="datetime1">
              <a:rPr lang="pt-BR" smtClean="0"/>
              <a:t>05/02/2024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BBEB6193-5AA7-489B-8575-00593FC261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fld id="{98061701-E536-49D5-A9A6-4E984BBBCCBB}" type="datetime1">
              <a:rPr lang="pt-BR" smtClean="0"/>
              <a:pPr/>
              <a:t>05/02/2024</a:t>
            </a:fld>
            <a:endParaRPr lang="pt-BR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10895658-EA1F-4910-80AB-4DA76E1674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372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6474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0265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640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0210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1028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814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4.svg"/><Relationship Id="rId12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2.svg"/><Relationship Id="rId5" Type="http://schemas.openxmlformats.org/officeDocument/2006/relationships/image" Target="../media/image13.svg"/><Relationship Id="rId10" Type="http://schemas.openxmlformats.org/officeDocument/2006/relationships/image" Target="../media/image1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Retângulo 343">
            <a:extLst>
              <a:ext uri="{FF2B5EF4-FFF2-40B4-BE49-F238E27FC236}">
                <a16:creationId xmlns:a16="http://schemas.microsoft.com/office/drawing/2014/main" id="{0685D98A-CA5A-4C48-9AEB-4C1A201237A1}"/>
              </a:ext>
            </a:extLst>
          </p:cNvPr>
          <p:cNvSpPr/>
          <p:nvPr userDrawn="1"/>
        </p:nvSpPr>
        <p:spPr>
          <a:xfrm>
            <a:off x="2021206" y="4828032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84664" y="1122363"/>
            <a:ext cx="5486400" cy="2387600"/>
          </a:xfrm>
        </p:spPr>
        <p:txBody>
          <a:bodyPr rtlCol="0" anchor="b"/>
          <a:lstStyle>
            <a:lvl1pPr algn="l">
              <a:defRPr lang="pt-BR" sz="60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0759" y="3602038"/>
            <a:ext cx="5486400" cy="1655762"/>
          </a:xfrm>
        </p:spPr>
        <p:txBody>
          <a:bodyPr rtlCol="0"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lang="pt-BR" sz="1800">
                <a:solidFill>
                  <a:schemeClr val="tx2"/>
                </a:solidFill>
              </a:defRPr>
            </a:lvl1pPr>
            <a:lvl2pPr marL="457200" indent="0" algn="ctr">
              <a:buNone/>
              <a:defRPr lang="pt-BR" sz="2000"/>
            </a:lvl2pPr>
            <a:lvl3pPr marL="914400" indent="0" algn="ctr">
              <a:buNone/>
              <a:defRPr lang="pt-BR" sz="1800"/>
            </a:lvl3pPr>
            <a:lvl4pPr marL="1371600" indent="0" algn="ctr">
              <a:buNone/>
              <a:defRPr lang="pt-BR" sz="1600"/>
            </a:lvl4pPr>
            <a:lvl5pPr marL="1828800" indent="0" algn="ctr">
              <a:buNone/>
              <a:defRPr lang="pt-BR" sz="1600"/>
            </a:lvl5pPr>
            <a:lvl6pPr marL="2286000" indent="0" algn="ctr">
              <a:buNone/>
              <a:defRPr lang="pt-BR" sz="1600"/>
            </a:lvl6pPr>
            <a:lvl7pPr marL="2743200" indent="0" algn="ctr">
              <a:buNone/>
              <a:defRPr lang="pt-BR" sz="1600"/>
            </a:lvl7pPr>
            <a:lvl8pPr marL="3200400" indent="0" algn="ctr">
              <a:buNone/>
              <a:defRPr lang="pt-BR" sz="1600"/>
            </a:lvl8pPr>
            <a:lvl9pPr marL="3657600" indent="0" algn="ctr">
              <a:buNone/>
              <a:defRPr lang="pt-BR" sz="1600"/>
            </a:lvl9pPr>
          </a:lstStyle>
          <a:p>
            <a:pPr rtl="0"/>
            <a:r>
              <a:rPr lang="pt-BR"/>
              <a:t>Clique para editar o estilo do subtítulo Mestre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508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1F97041-3EE3-4F17-990B-3AC264934EF0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2457970" y="1686431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502070B-3F7D-436A-849C-FB64175E8B45}"/>
              </a:ext>
            </a:extLst>
          </p:cNvPr>
          <p:cNvSpPr/>
          <p:nvPr userDrawn="1"/>
        </p:nvSpPr>
        <p:spPr>
          <a:xfrm>
            <a:off x="0" y="6108192"/>
            <a:ext cx="2029968" cy="74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" name="Retângulo 9">
            <a:extLst>
              <a:ext uri="{FF2B5EF4-FFF2-40B4-BE49-F238E27FC236}">
                <a16:creationId xmlns:a16="http://schemas.microsoft.com/office/drawing/2014/main" id="{675AAC8A-F8AB-44A3-9748-96464E9E0B6B}"/>
              </a:ext>
            </a:extLst>
          </p:cNvPr>
          <p:cNvSpPr/>
          <p:nvPr userDrawn="1"/>
        </p:nvSpPr>
        <p:spPr>
          <a:xfrm>
            <a:off x="4054172" y="4069080"/>
            <a:ext cx="2788920" cy="278892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AC3F6810-4D95-4C6E-A30A-459BAD7510FE}"/>
              </a:ext>
            </a:extLst>
          </p:cNvPr>
          <p:cNvGrpSpPr/>
          <p:nvPr userDrawn="1"/>
        </p:nvGrpSpPr>
        <p:grpSpPr>
          <a:xfrm>
            <a:off x="23853" y="2101527"/>
            <a:ext cx="1920240" cy="1920240"/>
            <a:chOff x="5361924" y="7472790"/>
            <a:chExt cx="1828800" cy="1828800"/>
          </a:xfrm>
        </p:grpSpPr>
        <p:grpSp>
          <p:nvGrpSpPr>
            <p:cNvPr id="115" name="Grupo 114">
              <a:extLst>
                <a:ext uri="{FF2B5EF4-FFF2-40B4-BE49-F238E27FC236}">
                  <a16:creationId xmlns:a16="http://schemas.microsoft.com/office/drawing/2014/main" id="{81973B3A-7185-45FB-A2E6-A7BDE6414DF3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99" name="Grupo 98">
                <a:extLst>
                  <a:ext uri="{FF2B5EF4-FFF2-40B4-BE49-F238E27FC236}">
                    <a16:creationId xmlns:a16="http://schemas.microsoft.com/office/drawing/2014/main" id="{DACFFF66-0600-406E-AF42-9FD8E8EDB397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96" name="Grupo 95">
                  <a:extLst>
                    <a:ext uri="{FF2B5EF4-FFF2-40B4-BE49-F238E27FC236}">
                      <a16:creationId xmlns:a16="http://schemas.microsoft.com/office/drawing/2014/main" id="{9411687D-2631-487B-AEAB-39750C9E52B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0" name="Grupo 89">
                    <a:extLst>
                      <a:ext uri="{FF2B5EF4-FFF2-40B4-BE49-F238E27FC236}">
                        <a16:creationId xmlns:a16="http://schemas.microsoft.com/office/drawing/2014/main" id="{4BDDEAF6-0726-4BF4-96D7-EBA489ABF3E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89" name="Grupo 88">
                      <a:extLst>
                        <a:ext uri="{FF2B5EF4-FFF2-40B4-BE49-F238E27FC236}">
                          <a16:creationId xmlns:a16="http://schemas.microsoft.com/office/drawing/2014/main" id="{F80BBFBA-D0FB-4E20-8981-F569A2A0B67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6" name="Grupo 85">
                        <a:extLst>
                          <a:ext uri="{FF2B5EF4-FFF2-40B4-BE49-F238E27FC236}">
                            <a16:creationId xmlns:a16="http://schemas.microsoft.com/office/drawing/2014/main" id="{6B3BCF7C-4204-4B1A-8371-96E859FC8425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3" name="Grupo 82">
                          <a:extLst>
                            <a:ext uri="{FF2B5EF4-FFF2-40B4-BE49-F238E27FC236}">
                              <a16:creationId xmlns:a16="http://schemas.microsoft.com/office/drawing/2014/main" id="{31CF95CD-48BB-4659-870A-21584266D83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78" name="Oval 77">
                            <a:extLst>
                              <a:ext uri="{FF2B5EF4-FFF2-40B4-BE49-F238E27FC236}">
                                <a16:creationId xmlns:a16="http://schemas.microsoft.com/office/drawing/2014/main" id="{871E1954-F3FD-427D-8FFA-F2883967354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80" name="Oval 79">
                            <a:extLst>
                              <a:ext uri="{FF2B5EF4-FFF2-40B4-BE49-F238E27FC236}">
                                <a16:creationId xmlns:a16="http://schemas.microsoft.com/office/drawing/2014/main" id="{B655BD1D-8AE2-43E7-B1D4-17923D0E017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2" name="Oval 81">
                          <a:extLst>
                            <a:ext uri="{FF2B5EF4-FFF2-40B4-BE49-F238E27FC236}">
                              <a16:creationId xmlns:a16="http://schemas.microsoft.com/office/drawing/2014/main" id="{9F92C461-5E10-49F3-B4F0-F320512C075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5" name="Oval 84">
                        <a:extLst>
                          <a:ext uri="{FF2B5EF4-FFF2-40B4-BE49-F238E27FC236}">
                            <a16:creationId xmlns:a16="http://schemas.microsoft.com/office/drawing/2014/main" id="{A6D57951-375C-41E9-BF45-DFC40F8E0A1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88" name="Oval 87">
                      <a:extLst>
                        <a:ext uri="{FF2B5EF4-FFF2-40B4-BE49-F238E27FC236}">
                          <a16:creationId xmlns:a16="http://schemas.microsoft.com/office/drawing/2014/main" id="{E4A4216D-DF9B-4DD9-989C-1F4040F3F4F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3DCCC81D-9EE7-47A8-8A4C-74B5E047A3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9985F9FD-CFFB-417E-A560-28BD7BC7EE86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9A923F7B-7D75-4E04-AE62-D5B99F6457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F0239D2C-73EF-42E3-B73F-E69B7C27F65B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59BA1C3D-ADED-4596-8A9D-3DEC7E848945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015F2BFA-6803-42A0-A870-794B120EF574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E09A173D-9FE5-446C-B59E-5D7C0A00BF6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74C3792-995F-4717-8C8B-089BBA7DE9C7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r>
                <a:rPr lang="pt-BR"/>
                <a:t> </a:t>
              </a:r>
            </a:p>
          </p:txBody>
        </p:sp>
      </p:grpSp>
      <p:sp>
        <p:nvSpPr>
          <p:cNvPr id="23" name="Forma livre: Forma 22">
            <a:extLst>
              <a:ext uri="{FF2B5EF4-FFF2-40B4-BE49-F238E27FC236}">
                <a16:creationId xmlns:a16="http://schemas.microsoft.com/office/drawing/2014/main" id="{C8FD950B-0E2B-4905-8DE9-195E24B2ABE7}"/>
              </a:ext>
            </a:extLst>
          </p:cNvPr>
          <p:cNvSpPr/>
          <p:nvPr userDrawn="1"/>
        </p:nvSpPr>
        <p:spPr>
          <a:xfrm rot="10800000">
            <a:off x="1013527" y="2043171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68" name="Retângulo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 rot="5400000">
            <a:off x="2028432" y="4821048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273C520A-0126-47DA-A75B-1A38883907A2}"/>
              </a:ext>
            </a:extLst>
          </p:cNvPr>
          <p:cNvSpPr/>
          <p:nvPr userDrawn="1"/>
        </p:nvSpPr>
        <p:spPr>
          <a:xfrm>
            <a:off x="861942" y="888111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291" name="Retângulo 290">
            <a:extLst>
              <a:ext uri="{FF2B5EF4-FFF2-40B4-BE49-F238E27FC236}">
                <a16:creationId xmlns:a16="http://schemas.microsoft.com/office/drawing/2014/main" id="{AB12487D-8BC9-4BEB-B6A7-B9DD702B2BD3}"/>
              </a:ext>
            </a:extLst>
          </p:cNvPr>
          <p:cNvSpPr/>
          <p:nvPr userDrawn="1"/>
        </p:nvSpPr>
        <p:spPr>
          <a:xfrm>
            <a:off x="0" y="4082178"/>
            <a:ext cx="2029968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297" name="Gráfico 296">
            <a:extLst>
              <a:ext uri="{FF2B5EF4-FFF2-40B4-BE49-F238E27FC236}">
                <a16:creationId xmlns:a16="http://schemas.microsoft.com/office/drawing/2014/main" id="{AEE6DE36-A3C9-4D40-B471-F49B6A875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029016" y="2051944"/>
            <a:ext cx="2029968" cy="2029968"/>
          </a:xfrm>
          <a:prstGeom prst="rect">
            <a:avLst/>
          </a:prstGeom>
        </p:spPr>
      </p:pic>
      <p:pic>
        <p:nvPicPr>
          <p:cNvPr id="299" name="Gráfico 298">
            <a:extLst>
              <a:ext uri="{FF2B5EF4-FFF2-40B4-BE49-F238E27FC236}">
                <a16:creationId xmlns:a16="http://schemas.microsoft.com/office/drawing/2014/main" id="{99FF86FA-8891-4235-B88B-CFCA3B57E5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4078224"/>
            <a:ext cx="2029968" cy="2029968"/>
          </a:xfrm>
          <a:prstGeom prst="rect">
            <a:avLst/>
          </a:prstGeom>
        </p:spPr>
      </p:pic>
      <p:cxnSp>
        <p:nvCxnSpPr>
          <p:cNvPr id="170" name="Conector Reto 169">
            <a:extLst>
              <a:ext uri="{FF2B5EF4-FFF2-40B4-BE49-F238E27FC236}">
                <a16:creationId xmlns:a16="http://schemas.microsoft.com/office/drawing/2014/main" id="{7ADD6DC9-9036-47C7-AAE5-8AF23CE0C81D}"/>
              </a:ext>
            </a:extLst>
          </p:cNvPr>
          <p:cNvCxnSpPr>
            <a:cxnSpLocks/>
          </p:cNvCxnSpPr>
          <p:nvPr userDrawn="1"/>
        </p:nvCxnSpPr>
        <p:spPr>
          <a:xfrm>
            <a:off x="974376" y="989441"/>
            <a:ext cx="5867327" cy="58672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08027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à direit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tângulo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898524"/>
            <a:ext cx="634365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3949" y="2310817"/>
            <a:ext cx="6400800" cy="3657600"/>
          </a:xfrm>
        </p:spPr>
        <p:txBody>
          <a:bodyPr rtlCol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pt-BR" sz="1800" baseline="0"/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20" name="Imagem 19" descr="Um padrão distribuído em preto e branco&#10;&#10;Descrição gerada automaticamente com baixa confiança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Elemento gráfico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tângulo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14" name="Elemento gráfico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upo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upo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upo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upo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upo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upo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upo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r>
                <a:rPr lang="pt-BR"/>
                <a:t> </a:t>
              </a:r>
            </a:p>
          </p:txBody>
        </p:sp>
      </p:grpSp>
      <p:sp>
        <p:nvSpPr>
          <p:cNvPr id="75" name="Retângulo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74" name="Forma livre: Forma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cxnSp>
        <p:nvCxnSpPr>
          <p:cNvPr id="66" name="Conector Reto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12" name="Espaço Reservado para Data 3">
            <a:extLst>
              <a:ext uri="{FF2B5EF4-FFF2-40B4-BE49-F238E27FC236}">
                <a16:creationId xmlns:a16="http://schemas.microsoft.com/office/drawing/2014/main" id="{5E4B9359-45F7-446D-8327-B1978DE8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113" name="Espaço Reservado para Rodapé 4">
            <a:extLst>
              <a:ext uri="{FF2B5EF4-FFF2-40B4-BE49-F238E27FC236}">
                <a16:creationId xmlns:a16="http://schemas.microsoft.com/office/drawing/2014/main" id="{A808BC2F-0D21-4E99-B8C6-DC1C7CD1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14" name="Espaço Reservado para o Número do Slide 5">
            <a:extLst>
              <a:ext uri="{FF2B5EF4-FFF2-40B4-BE49-F238E27FC236}">
                <a16:creationId xmlns:a16="http://schemas.microsoft.com/office/drawing/2014/main" id="{054CC8D5-17CB-435D-B227-465D3B8F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a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33984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AA46EB74-3A91-4DAA-ACF3-FF090B2F7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93623" y="-983359"/>
            <a:ext cx="5242592" cy="7843456"/>
            <a:chOff x="-193623" y="-983359"/>
            <a:chExt cx="5242592" cy="7843456"/>
          </a:xfrm>
        </p:grpSpPr>
        <p:pic>
          <p:nvPicPr>
            <p:cNvPr id="26" name="Elemento gráfico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097646">
              <a:off x="1569916" y="-983359"/>
              <a:ext cx="2029968" cy="2029968"/>
            </a:xfrm>
            <a:prstGeom prst="rect">
              <a:avLst/>
            </a:prstGeom>
          </p:spPr>
        </p:pic>
        <p:sp>
          <p:nvSpPr>
            <p:cNvPr id="8" name="Retângulo 23">
              <a:extLst>
                <a:ext uri="{FF2B5EF4-FFF2-40B4-BE49-F238E27FC236}">
                  <a16:creationId xmlns:a16="http://schemas.microsoft.com/office/drawing/2014/main" id="{F5ED01E4-35BF-4165-86B2-E3BDFD91D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8190">
              <a:off x="141725" y="458228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9" name="Elemento gráfico 8">
              <a:extLst>
                <a:ext uri="{FF2B5EF4-FFF2-40B4-BE49-F238E27FC236}">
                  <a16:creationId xmlns:a16="http://schemas.microsoft.com/office/drawing/2014/main" id="{B7E6DD28-C71B-4484-973A-D12A27730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2533">
              <a:off x="1574706" y="1900474"/>
              <a:ext cx="2029968" cy="2029968"/>
            </a:xfrm>
            <a:prstGeom prst="rect">
              <a:avLst/>
            </a:prstGeom>
          </p:spPr>
        </p:pic>
        <p:sp>
          <p:nvSpPr>
            <p:cNvPr id="11" name="Retângulo 23">
              <a:extLst>
                <a:ext uri="{FF2B5EF4-FFF2-40B4-BE49-F238E27FC236}">
                  <a16:creationId xmlns:a16="http://schemas.microsoft.com/office/drawing/2014/main" id="{AB403917-256D-4254-A12F-F8BD19470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8900000">
              <a:off x="1580257" y="1923515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12" name="Elemento gráfico 11">
              <a:extLst>
                <a:ext uri="{FF2B5EF4-FFF2-40B4-BE49-F238E27FC236}">
                  <a16:creationId xmlns:a16="http://schemas.microsoft.com/office/drawing/2014/main" id="{EB06A536-5FCB-4761-9EFF-D54BE44B1F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2708786">
              <a:off x="145529" y="3355869"/>
              <a:ext cx="2029968" cy="2029968"/>
            </a:xfrm>
            <a:prstGeom prst="rect">
              <a:avLst/>
            </a:prstGeom>
          </p:spPr>
        </p:pic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3B73C61F-3D48-4791-8280-D98D2C01E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3489227">
              <a:off x="3019001" y="3357927"/>
              <a:ext cx="2029968" cy="2029968"/>
            </a:xfrm>
            <a:prstGeom prst="rect">
              <a:avLst/>
            </a:prstGeom>
          </p:spPr>
        </p:pic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94213EEF-F759-4045-9F53-49C1B4ECE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159403" y="5806395"/>
              <a:ext cx="2870810" cy="1000774"/>
              <a:chOff x="-13699" y="5839164"/>
              <a:chExt cx="2862790" cy="1000774"/>
            </a:xfrm>
          </p:grpSpPr>
          <p:sp>
            <p:nvSpPr>
              <p:cNvPr id="91" name="Forma livre: Forma 90">
                <a:extLst>
                  <a:ext uri="{FF2B5EF4-FFF2-40B4-BE49-F238E27FC236}">
                    <a16:creationId xmlns:a16="http://schemas.microsoft.com/office/drawing/2014/main" id="{2EA4D38A-6ACD-4296-B454-E5BD7EAC7990}"/>
                  </a:ext>
                </a:extLst>
              </p:cNvPr>
              <p:cNvSpPr/>
              <p:nvPr userDrawn="1"/>
            </p:nvSpPr>
            <p:spPr>
              <a:xfrm>
                <a:off x="-13699" y="5839164"/>
                <a:ext cx="2862790" cy="28868"/>
              </a:xfrm>
              <a:custGeom>
                <a:avLst/>
                <a:gdLst>
                  <a:gd name="connsiteX0" fmla="*/ 0 w 2862790"/>
                  <a:gd name="connsiteY0" fmla="*/ 0 h 28868"/>
                  <a:gd name="connsiteX1" fmla="*/ 2862790 w 2862790"/>
                  <a:gd name="connsiteY1" fmla="*/ 0 h 28868"/>
                  <a:gd name="connsiteX2" fmla="*/ 2833921 w 2862790"/>
                  <a:gd name="connsiteY2" fmla="*/ 28868 h 28868"/>
                  <a:gd name="connsiteX3" fmla="*/ 28868 w 2862790"/>
                  <a:gd name="connsiteY3" fmla="*/ 28868 h 28868"/>
                  <a:gd name="connsiteX4" fmla="*/ 0 w 286279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2790" h="28868">
                    <a:moveTo>
                      <a:pt x="0" y="0"/>
                    </a:moveTo>
                    <a:lnTo>
                      <a:pt x="2862790" y="0"/>
                    </a:lnTo>
                    <a:lnTo>
                      <a:pt x="2833921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90" name="Forma livre: Forma 89">
                <a:extLst>
                  <a:ext uri="{FF2B5EF4-FFF2-40B4-BE49-F238E27FC236}">
                    <a16:creationId xmlns:a16="http://schemas.microsoft.com/office/drawing/2014/main" id="{74E32D04-F635-443B-B642-A509F0473CB5}"/>
                  </a:ext>
                </a:extLst>
              </p:cNvPr>
              <p:cNvSpPr/>
              <p:nvPr userDrawn="1"/>
            </p:nvSpPr>
            <p:spPr>
              <a:xfrm>
                <a:off x="47246" y="5900109"/>
                <a:ext cx="2740900" cy="28868"/>
              </a:xfrm>
              <a:custGeom>
                <a:avLst/>
                <a:gdLst>
                  <a:gd name="connsiteX0" fmla="*/ 0 w 2740900"/>
                  <a:gd name="connsiteY0" fmla="*/ 0 h 28868"/>
                  <a:gd name="connsiteX1" fmla="*/ 2740900 w 2740900"/>
                  <a:gd name="connsiteY1" fmla="*/ 0 h 28868"/>
                  <a:gd name="connsiteX2" fmla="*/ 2712032 w 2740900"/>
                  <a:gd name="connsiteY2" fmla="*/ 28868 h 28868"/>
                  <a:gd name="connsiteX3" fmla="*/ 28868 w 2740900"/>
                  <a:gd name="connsiteY3" fmla="*/ 28868 h 28868"/>
                  <a:gd name="connsiteX4" fmla="*/ 0 w 274090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0900" h="28868">
                    <a:moveTo>
                      <a:pt x="0" y="0"/>
                    </a:moveTo>
                    <a:lnTo>
                      <a:pt x="2740900" y="0"/>
                    </a:lnTo>
                    <a:lnTo>
                      <a:pt x="2712032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89" name="Forma livre: Forma 88">
                <a:extLst>
                  <a:ext uri="{FF2B5EF4-FFF2-40B4-BE49-F238E27FC236}">
                    <a16:creationId xmlns:a16="http://schemas.microsoft.com/office/drawing/2014/main" id="{C95F7659-0C0B-4798-8392-E6B36B62DEA4}"/>
                  </a:ext>
                </a:extLst>
              </p:cNvPr>
              <p:cNvSpPr/>
              <p:nvPr userDrawn="1"/>
            </p:nvSpPr>
            <p:spPr>
              <a:xfrm>
                <a:off x="108992" y="5960251"/>
                <a:ext cx="2619012" cy="29671"/>
              </a:xfrm>
              <a:custGeom>
                <a:avLst/>
                <a:gdLst>
                  <a:gd name="connsiteX0" fmla="*/ 0 w 2619012"/>
                  <a:gd name="connsiteY0" fmla="*/ 0 h 29671"/>
                  <a:gd name="connsiteX1" fmla="*/ 2619012 w 2619012"/>
                  <a:gd name="connsiteY1" fmla="*/ 0 h 29671"/>
                  <a:gd name="connsiteX2" fmla="*/ 2590143 w 2619012"/>
                  <a:gd name="connsiteY2" fmla="*/ 28868 h 29671"/>
                  <a:gd name="connsiteX3" fmla="*/ 28067 w 2619012"/>
                  <a:gd name="connsiteY3" fmla="*/ 29671 h 29671"/>
                  <a:gd name="connsiteX4" fmla="*/ 28869 w 2619012"/>
                  <a:gd name="connsiteY4" fmla="*/ 28869 h 29671"/>
                  <a:gd name="connsiteX5" fmla="*/ 0 w 2619012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19012" h="29671">
                    <a:moveTo>
                      <a:pt x="0" y="0"/>
                    </a:moveTo>
                    <a:lnTo>
                      <a:pt x="2619012" y="0"/>
                    </a:lnTo>
                    <a:lnTo>
                      <a:pt x="2590143" y="28868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88" name="Forma livre: Forma 87">
                <a:extLst>
                  <a:ext uri="{FF2B5EF4-FFF2-40B4-BE49-F238E27FC236}">
                    <a16:creationId xmlns:a16="http://schemas.microsoft.com/office/drawing/2014/main" id="{ABB69ABA-A9D2-4649-A1AB-E12AA2D2C8E7}"/>
                  </a:ext>
                </a:extLst>
              </p:cNvPr>
              <p:cNvSpPr/>
              <p:nvPr userDrawn="1"/>
            </p:nvSpPr>
            <p:spPr>
              <a:xfrm>
                <a:off x="169937" y="6021196"/>
                <a:ext cx="2497122" cy="29670"/>
              </a:xfrm>
              <a:custGeom>
                <a:avLst/>
                <a:gdLst>
                  <a:gd name="connsiteX0" fmla="*/ 0 w 2497122"/>
                  <a:gd name="connsiteY0" fmla="*/ 0 h 29670"/>
                  <a:gd name="connsiteX1" fmla="*/ 2497122 w 2497122"/>
                  <a:gd name="connsiteY1" fmla="*/ 0 h 29670"/>
                  <a:gd name="connsiteX2" fmla="*/ 2468254 w 2497122"/>
                  <a:gd name="connsiteY2" fmla="*/ 28868 h 29670"/>
                  <a:gd name="connsiteX3" fmla="*/ 28066 w 2497122"/>
                  <a:gd name="connsiteY3" fmla="*/ 29670 h 29670"/>
                  <a:gd name="connsiteX4" fmla="*/ 28868 w 2497122"/>
                  <a:gd name="connsiteY4" fmla="*/ 28868 h 29670"/>
                  <a:gd name="connsiteX5" fmla="*/ 0 w 2497122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7122" h="29670">
                    <a:moveTo>
                      <a:pt x="0" y="0"/>
                    </a:moveTo>
                    <a:lnTo>
                      <a:pt x="2497122" y="0"/>
                    </a:lnTo>
                    <a:lnTo>
                      <a:pt x="2468254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87" name="Forma livre: Forma 86">
                <a:extLst>
                  <a:ext uri="{FF2B5EF4-FFF2-40B4-BE49-F238E27FC236}">
                    <a16:creationId xmlns:a16="http://schemas.microsoft.com/office/drawing/2014/main" id="{8B88CE23-E34F-470C-8C56-46C08322365F}"/>
                  </a:ext>
                </a:extLst>
              </p:cNvPr>
              <p:cNvSpPr/>
              <p:nvPr userDrawn="1"/>
            </p:nvSpPr>
            <p:spPr>
              <a:xfrm>
                <a:off x="229279" y="6082140"/>
                <a:ext cx="2376837" cy="28869"/>
              </a:xfrm>
              <a:custGeom>
                <a:avLst/>
                <a:gdLst>
                  <a:gd name="connsiteX0" fmla="*/ 0 w 2376837"/>
                  <a:gd name="connsiteY0" fmla="*/ 0 h 28869"/>
                  <a:gd name="connsiteX1" fmla="*/ 2376837 w 2376837"/>
                  <a:gd name="connsiteY1" fmla="*/ 0 h 28869"/>
                  <a:gd name="connsiteX2" fmla="*/ 2347968 w 2376837"/>
                  <a:gd name="connsiteY2" fmla="*/ 28868 h 28869"/>
                  <a:gd name="connsiteX3" fmla="*/ 28868 w 2376837"/>
                  <a:gd name="connsiteY3" fmla="*/ 28869 h 28869"/>
                  <a:gd name="connsiteX4" fmla="*/ 0 w 2376837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837" h="28869">
                    <a:moveTo>
                      <a:pt x="0" y="0"/>
                    </a:moveTo>
                    <a:lnTo>
                      <a:pt x="2376837" y="0"/>
                    </a:lnTo>
                    <a:lnTo>
                      <a:pt x="2347968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86" name="Forma livre: Forma 85">
                <a:extLst>
                  <a:ext uri="{FF2B5EF4-FFF2-40B4-BE49-F238E27FC236}">
                    <a16:creationId xmlns:a16="http://schemas.microsoft.com/office/drawing/2014/main" id="{75BCEDE2-961E-42E0-AF9C-3D070C974007}"/>
                  </a:ext>
                </a:extLst>
              </p:cNvPr>
              <p:cNvSpPr/>
              <p:nvPr userDrawn="1"/>
            </p:nvSpPr>
            <p:spPr>
              <a:xfrm>
                <a:off x="290222" y="6143085"/>
                <a:ext cx="2254948" cy="28868"/>
              </a:xfrm>
              <a:custGeom>
                <a:avLst/>
                <a:gdLst>
                  <a:gd name="connsiteX0" fmla="*/ 0 w 2254948"/>
                  <a:gd name="connsiteY0" fmla="*/ 0 h 28868"/>
                  <a:gd name="connsiteX1" fmla="*/ 2254948 w 2254948"/>
                  <a:gd name="connsiteY1" fmla="*/ 0 h 28868"/>
                  <a:gd name="connsiteX2" fmla="*/ 2226080 w 2254948"/>
                  <a:gd name="connsiteY2" fmla="*/ 28868 h 28868"/>
                  <a:gd name="connsiteX3" fmla="*/ 28868 w 2254948"/>
                  <a:gd name="connsiteY3" fmla="*/ 28868 h 28868"/>
                  <a:gd name="connsiteX4" fmla="*/ 0 w 2254948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4948" h="28868">
                    <a:moveTo>
                      <a:pt x="0" y="0"/>
                    </a:moveTo>
                    <a:lnTo>
                      <a:pt x="2254948" y="0"/>
                    </a:lnTo>
                    <a:lnTo>
                      <a:pt x="2226080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85" name="Forma livre: Forma 84">
                <a:extLst>
                  <a:ext uri="{FF2B5EF4-FFF2-40B4-BE49-F238E27FC236}">
                    <a16:creationId xmlns:a16="http://schemas.microsoft.com/office/drawing/2014/main" id="{FB930397-7A2A-4C50-9EC9-7E3107D065D2}"/>
                  </a:ext>
                </a:extLst>
              </p:cNvPr>
              <p:cNvSpPr/>
              <p:nvPr userDrawn="1"/>
            </p:nvSpPr>
            <p:spPr>
              <a:xfrm>
                <a:off x="351970" y="6203227"/>
                <a:ext cx="2133059" cy="29671"/>
              </a:xfrm>
              <a:custGeom>
                <a:avLst/>
                <a:gdLst>
                  <a:gd name="connsiteX0" fmla="*/ 2133059 w 2133059"/>
                  <a:gd name="connsiteY0" fmla="*/ 0 h 29671"/>
                  <a:gd name="connsiteX1" fmla="*/ 2104190 w 2133059"/>
                  <a:gd name="connsiteY1" fmla="*/ 28869 h 29671"/>
                  <a:gd name="connsiteX2" fmla="*/ 28066 w 2133059"/>
                  <a:gd name="connsiteY2" fmla="*/ 29671 h 29671"/>
                  <a:gd name="connsiteX3" fmla="*/ 28868 w 2133059"/>
                  <a:gd name="connsiteY3" fmla="*/ 28869 h 29671"/>
                  <a:gd name="connsiteX4" fmla="*/ 0 w 2133059"/>
                  <a:gd name="connsiteY4" fmla="*/ 1 h 29671"/>
                  <a:gd name="connsiteX5" fmla="*/ 2133059 w 2133059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33059" h="29671">
                    <a:moveTo>
                      <a:pt x="2133059" y="0"/>
                    </a:moveTo>
                    <a:lnTo>
                      <a:pt x="2104190" y="28869"/>
                    </a:lnTo>
                    <a:lnTo>
                      <a:pt x="28066" y="29671"/>
                    </a:lnTo>
                    <a:lnTo>
                      <a:pt x="28868" y="28869"/>
                    </a:lnTo>
                    <a:lnTo>
                      <a:pt x="0" y="1"/>
                    </a:lnTo>
                    <a:lnTo>
                      <a:pt x="213305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84" name="Forma livre: Forma 83">
                <a:extLst>
                  <a:ext uri="{FF2B5EF4-FFF2-40B4-BE49-F238E27FC236}">
                    <a16:creationId xmlns:a16="http://schemas.microsoft.com/office/drawing/2014/main" id="{8CA98174-D81B-4241-92F9-D0D2028FFEA9}"/>
                  </a:ext>
                </a:extLst>
              </p:cNvPr>
              <p:cNvSpPr/>
              <p:nvPr userDrawn="1"/>
            </p:nvSpPr>
            <p:spPr>
              <a:xfrm>
                <a:off x="411310" y="6264172"/>
                <a:ext cx="2012774" cy="28868"/>
              </a:xfrm>
              <a:custGeom>
                <a:avLst/>
                <a:gdLst>
                  <a:gd name="connsiteX0" fmla="*/ 0 w 2012774"/>
                  <a:gd name="connsiteY0" fmla="*/ 0 h 28868"/>
                  <a:gd name="connsiteX1" fmla="*/ 2012774 w 2012774"/>
                  <a:gd name="connsiteY1" fmla="*/ 0 h 28868"/>
                  <a:gd name="connsiteX2" fmla="*/ 1983905 w 2012774"/>
                  <a:gd name="connsiteY2" fmla="*/ 28868 h 28868"/>
                  <a:gd name="connsiteX3" fmla="*/ 28868 w 2012774"/>
                  <a:gd name="connsiteY3" fmla="*/ 28868 h 28868"/>
                  <a:gd name="connsiteX4" fmla="*/ 0 w 201277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2774" h="28868">
                    <a:moveTo>
                      <a:pt x="0" y="0"/>
                    </a:moveTo>
                    <a:lnTo>
                      <a:pt x="2012774" y="0"/>
                    </a:lnTo>
                    <a:lnTo>
                      <a:pt x="1983905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83" name="Forma livre: Forma 82">
                <a:extLst>
                  <a:ext uri="{FF2B5EF4-FFF2-40B4-BE49-F238E27FC236}">
                    <a16:creationId xmlns:a16="http://schemas.microsoft.com/office/drawing/2014/main" id="{E4CE4FB8-5E60-4288-B2FA-CF9316ED449F}"/>
                  </a:ext>
                </a:extLst>
              </p:cNvPr>
              <p:cNvSpPr/>
              <p:nvPr userDrawn="1"/>
            </p:nvSpPr>
            <p:spPr>
              <a:xfrm>
                <a:off x="472255" y="6325117"/>
                <a:ext cx="1890884" cy="28868"/>
              </a:xfrm>
              <a:custGeom>
                <a:avLst/>
                <a:gdLst>
                  <a:gd name="connsiteX0" fmla="*/ 0 w 1890884"/>
                  <a:gd name="connsiteY0" fmla="*/ 0 h 28868"/>
                  <a:gd name="connsiteX1" fmla="*/ 1890884 w 1890884"/>
                  <a:gd name="connsiteY1" fmla="*/ 0 h 28868"/>
                  <a:gd name="connsiteX2" fmla="*/ 1862016 w 1890884"/>
                  <a:gd name="connsiteY2" fmla="*/ 28868 h 28868"/>
                  <a:gd name="connsiteX3" fmla="*/ 28868 w 1890884"/>
                  <a:gd name="connsiteY3" fmla="*/ 28868 h 28868"/>
                  <a:gd name="connsiteX4" fmla="*/ 0 w 189088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0884" h="28868">
                    <a:moveTo>
                      <a:pt x="0" y="0"/>
                    </a:moveTo>
                    <a:lnTo>
                      <a:pt x="1890884" y="0"/>
                    </a:lnTo>
                    <a:lnTo>
                      <a:pt x="1862016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82" name="Forma Livre: Forma 81">
                <a:extLst>
                  <a:ext uri="{FF2B5EF4-FFF2-40B4-BE49-F238E27FC236}">
                    <a16:creationId xmlns:a16="http://schemas.microsoft.com/office/drawing/2014/main" id="{6F69FE5C-0AF0-42F6-A721-9E2244C967AA}"/>
                  </a:ext>
                </a:extLst>
              </p:cNvPr>
              <p:cNvSpPr/>
              <p:nvPr userDrawn="1"/>
            </p:nvSpPr>
            <p:spPr>
              <a:xfrm>
                <a:off x="533199" y="6386061"/>
                <a:ext cx="1768996" cy="28869"/>
              </a:xfrm>
              <a:custGeom>
                <a:avLst/>
                <a:gdLst>
                  <a:gd name="connsiteX0" fmla="*/ 0 w 1768996"/>
                  <a:gd name="connsiteY0" fmla="*/ 0 h 28869"/>
                  <a:gd name="connsiteX1" fmla="*/ 1768996 w 1768996"/>
                  <a:gd name="connsiteY1" fmla="*/ 0 h 28869"/>
                  <a:gd name="connsiteX2" fmla="*/ 1740128 w 1768996"/>
                  <a:gd name="connsiteY2" fmla="*/ 28868 h 28869"/>
                  <a:gd name="connsiteX3" fmla="*/ 28869 w 1768996"/>
                  <a:gd name="connsiteY3" fmla="*/ 28869 h 28869"/>
                  <a:gd name="connsiteX4" fmla="*/ 0 w 1768996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8996" h="28869">
                    <a:moveTo>
                      <a:pt x="0" y="0"/>
                    </a:moveTo>
                    <a:lnTo>
                      <a:pt x="1768996" y="0"/>
                    </a:lnTo>
                    <a:lnTo>
                      <a:pt x="1740128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81" name="Forma livre: Forma 80">
                <a:extLst>
                  <a:ext uri="{FF2B5EF4-FFF2-40B4-BE49-F238E27FC236}">
                    <a16:creationId xmlns:a16="http://schemas.microsoft.com/office/drawing/2014/main" id="{E8311083-D41B-4770-B6A9-AFA83AAF2885}"/>
                  </a:ext>
                </a:extLst>
              </p:cNvPr>
              <p:cNvSpPr/>
              <p:nvPr userDrawn="1"/>
            </p:nvSpPr>
            <p:spPr>
              <a:xfrm>
                <a:off x="594946" y="6446204"/>
                <a:ext cx="1647106" cy="29670"/>
              </a:xfrm>
              <a:custGeom>
                <a:avLst/>
                <a:gdLst>
                  <a:gd name="connsiteX0" fmla="*/ 0 w 1647106"/>
                  <a:gd name="connsiteY0" fmla="*/ 0 h 29670"/>
                  <a:gd name="connsiteX1" fmla="*/ 1647106 w 1647106"/>
                  <a:gd name="connsiteY1" fmla="*/ 0 h 29670"/>
                  <a:gd name="connsiteX2" fmla="*/ 1618238 w 1647106"/>
                  <a:gd name="connsiteY2" fmla="*/ 28868 h 29670"/>
                  <a:gd name="connsiteX3" fmla="*/ 28066 w 1647106"/>
                  <a:gd name="connsiteY3" fmla="*/ 29670 h 29670"/>
                  <a:gd name="connsiteX4" fmla="*/ 28868 w 1647106"/>
                  <a:gd name="connsiteY4" fmla="*/ 28868 h 29670"/>
                  <a:gd name="connsiteX5" fmla="*/ 0 w 1647106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7106" h="29670">
                    <a:moveTo>
                      <a:pt x="0" y="0"/>
                    </a:moveTo>
                    <a:lnTo>
                      <a:pt x="1647106" y="0"/>
                    </a:lnTo>
                    <a:lnTo>
                      <a:pt x="1618238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80" name="Forma livre: Forma 79">
                <a:extLst>
                  <a:ext uri="{FF2B5EF4-FFF2-40B4-BE49-F238E27FC236}">
                    <a16:creationId xmlns:a16="http://schemas.microsoft.com/office/drawing/2014/main" id="{730A62EE-9416-445D-B0B2-018F008614B8}"/>
                  </a:ext>
                </a:extLst>
              </p:cNvPr>
              <p:cNvSpPr/>
              <p:nvPr userDrawn="1"/>
            </p:nvSpPr>
            <p:spPr>
              <a:xfrm>
                <a:off x="654287" y="6507148"/>
                <a:ext cx="1526821" cy="28869"/>
              </a:xfrm>
              <a:custGeom>
                <a:avLst/>
                <a:gdLst>
                  <a:gd name="connsiteX0" fmla="*/ 0 w 1526821"/>
                  <a:gd name="connsiteY0" fmla="*/ 0 h 28869"/>
                  <a:gd name="connsiteX1" fmla="*/ 1526821 w 1526821"/>
                  <a:gd name="connsiteY1" fmla="*/ 0 h 28869"/>
                  <a:gd name="connsiteX2" fmla="*/ 1497952 w 1526821"/>
                  <a:gd name="connsiteY2" fmla="*/ 28868 h 28869"/>
                  <a:gd name="connsiteX3" fmla="*/ 28868 w 1526821"/>
                  <a:gd name="connsiteY3" fmla="*/ 28869 h 28869"/>
                  <a:gd name="connsiteX4" fmla="*/ 0 w 1526821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6821" h="28869">
                    <a:moveTo>
                      <a:pt x="0" y="0"/>
                    </a:moveTo>
                    <a:lnTo>
                      <a:pt x="1526821" y="0"/>
                    </a:lnTo>
                    <a:lnTo>
                      <a:pt x="1497952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79" name="Forma livre: Forma 78">
                <a:extLst>
                  <a:ext uri="{FF2B5EF4-FFF2-40B4-BE49-F238E27FC236}">
                    <a16:creationId xmlns:a16="http://schemas.microsoft.com/office/drawing/2014/main" id="{4A92E211-EBEF-4E62-97FD-46ECC42436DF}"/>
                  </a:ext>
                </a:extLst>
              </p:cNvPr>
              <p:cNvSpPr/>
              <p:nvPr userDrawn="1"/>
            </p:nvSpPr>
            <p:spPr>
              <a:xfrm>
                <a:off x="715231" y="6568093"/>
                <a:ext cx="1404932" cy="28868"/>
              </a:xfrm>
              <a:custGeom>
                <a:avLst/>
                <a:gdLst>
                  <a:gd name="connsiteX0" fmla="*/ 0 w 1404932"/>
                  <a:gd name="connsiteY0" fmla="*/ 0 h 28868"/>
                  <a:gd name="connsiteX1" fmla="*/ 1404932 w 1404932"/>
                  <a:gd name="connsiteY1" fmla="*/ 0 h 28868"/>
                  <a:gd name="connsiteX2" fmla="*/ 1376064 w 1404932"/>
                  <a:gd name="connsiteY2" fmla="*/ 28868 h 28868"/>
                  <a:gd name="connsiteX3" fmla="*/ 28868 w 1404932"/>
                  <a:gd name="connsiteY3" fmla="*/ 28868 h 28868"/>
                  <a:gd name="connsiteX4" fmla="*/ 0 w 1404932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4932" h="28868">
                    <a:moveTo>
                      <a:pt x="0" y="0"/>
                    </a:moveTo>
                    <a:lnTo>
                      <a:pt x="1404932" y="0"/>
                    </a:lnTo>
                    <a:lnTo>
                      <a:pt x="1376064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78" name="Forma livre: Forma 77">
                <a:extLst>
                  <a:ext uri="{FF2B5EF4-FFF2-40B4-BE49-F238E27FC236}">
                    <a16:creationId xmlns:a16="http://schemas.microsoft.com/office/drawing/2014/main" id="{CC8A63A1-564C-478A-B490-96E1C76014CC}"/>
                  </a:ext>
                </a:extLst>
              </p:cNvPr>
              <p:cNvSpPr/>
              <p:nvPr userDrawn="1"/>
            </p:nvSpPr>
            <p:spPr>
              <a:xfrm>
                <a:off x="776977" y="6628235"/>
                <a:ext cx="1283044" cy="29671"/>
              </a:xfrm>
              <a:custGeom>
                <a:avLst/>
                <a:gdLst>
                  <a:gd name="connsiteX0" fmla="*/ 1283044 w 1283044"/>
                  <a:gd name="connsiteY0" fmla="*/ 0 h 29671"/>
                  <a:gd name="connsiteX1" fmla="*/ 1254175 w 1283044"/>
                  <a:gd name="connsiteY1" fmla="*/ 28869 h 29671"/>
                  <a:gd name="connsiteX2" fmla="*/ 28067 w 1283044"/>
                  <a:gd name="connsiteY2" fmla="*/ 29671 h 29671"/>
                  <a:gd name="connsiteX3" fmla="*/ 28869 w 1283044"/>
                  <a:gd name="connsiteY3" fmla="*/ 28869 h 29671"/>
                  <a:gd name="connsiteX4" fmla="*/ 0 w 1283044"/>
                  <a:gd name="connsiteY4" fmla="*/ 1 h 29671"/>
                  <a:gd name="connsiteX5" fmla="*/ 1283044 w 1283044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3044" h="29671">
                    <a:moveTo>
                      <a:pt x="1283044" y="0"/>
                    </a:moveTo>
                    <a:lnTo>
                      <a:pt x="1254175" y="28869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1"/>
                    </a:lnTo>
                    <a:lnTo>
                      <a:pt x="128304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77" name="Forma livre: Forma 76">
                <a:extLst>
                  <a:ext uri="{FF2B5EF4-FFF2-40B4-BE49-F238E27FC236}">
                    <a16:creationId xmlns:a16="http://schemas.microsoft.com/office/drawing/2014/main" id="{4162FC41-462F-4E99-AACA-F5B9C804FB14}"/>
                  </a:ext>
                </a:extLst>
              </p:cNvPr>
              <p:cNvSpPr/>
              <p:nvPr userDrawn="1"/>
            </p:nvSpPr>
            <p:spPr>
              <a:xfrm>
                <a:off x="837922" y="6689180"/>
                <a:ext cx="1161154" cy="29670"/>
              </a:xfrm>
              <a:custGeom>
                <a:avLst/>
                <a:gdLst>
                  <a:gd name="connsiteX0" fmla="*/ 0 w 1161154"/>
                  <a:gd name="connsiteY0" fmla="*/ 0 h 29670"/>
                  <a:gd name="connsiteX1" fmla="*/ 1161154 w 1161154"/>
                  <a:gd name="connsiteY1" fmla="*/ 0 h 29670"/>
                  <a:gd name="connsiteX2" fmla="*/ 1132285 w 1161154"/>
                  <a:gd name="connsiteY2" fmla="*/ 28868 h 29670"/>
                  <a:gd name="connsiteX3" fmla="*/ 28066 w 1161154"/>
                  <a:gd name="connsiteY3" fmla="*/ 29670 h 29670"/>
                  <a:gd name="connsiteX4" fmla="*/ 28868 w 1161154"/>
                  <a:gd name="connsiteY4" fmla="*/ 28868 h 29670"/>
                  <a:gd name="connsiteX5" fmla="*/ 0 w 1161154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1154" h="29670">
                    <a:moveTo>
                      <a:pt x="0" y="0"/>
                    </a:moveTo>
                    <a:lnTo>
                      <a:pt x="1161154" y="0"/>
                    </a:lnTo>
                    <a:lnTo>
                      <a:pt x="1132285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76" name="Forma livre: Forma 75">
                <a:extLst>
                  <a:ext uri="{FF2B5EF4-FFF2-40B4-BE49-F238E27FC236}">
                    <a16:creationId xmlns:a16="http://schemas.microsoft.com/office/drawing/2014/main" id="{1F9B61AC-B03D-4064-9DE6-9818F53F333C}"/>
                  </a:ext>
                </a:extLst>
              </p:cNvPr>
              <p:cNvSpPr/>
              <p:nvPr userDrawn="1"/>
            </p:nvSpPr>
            <p:spPr>
              <a:xfrm>
                <a:off x="897263" y="6750124"/>
                <a:ext cx="1040868" cy="28869"/>
              </a:xfrm>
              <a:custGeom>
                <a:avLst/>
                <a:gdLst>
                  <a:gd name="connsiteX0" fmla="*/ 0 w 1040868"/>
                  <a:gd name="connsiteY0" fmla="*/ 0 h 28869"/>
                  <a:gd name="connsiteX1" fmla="*/ 1040868 w 1040868"/>
                  <a:gd name="connsiteY1" fmla="*/ 0 h 28869"/>
                  <a:gd name="connsiteX2" fmla="*/ 1012000 w 1040868"/>
                  <a:gd name="connsiteY2" fmla="*/ 28869 h 28869"/>
                  <a:gd name="connsiteX3" fmla="*/ 28868 w 1040868"/>
                  <a:gd name="connsiteY3" fmla="*/ 28869 h 28869"/>
                  <a:gd name="connsiteX4" fmla="*/ 0 w 1040868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0868" h="28869">
                    <a:moveTo>
                      <a:pt x="0" y="0"/>
                    </a:moveTo>
                    <a:lnTo>
                      <a:pt x="1040868" y="0"/>
                    </a:lnTo>
                    <a:lnTo>
                      <a:pt x="1012000" y="28869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73" name="Forma livre: Forma 72">
                <a:extLst>
                  <a:ext uri="{FF2B5EF4-FFF2-40B4-BE49-F238E27FC236}">
                    <a16:creationId xmlns:a16="http://schemas.microsoft.com/office/drawing/2014/main" id="{C104BA00-790F-438D-AC93-117E23CF2099}"/>
                  </a:ext>
                </a:extLst>
              </p:cNvPr>
              <p:cNvSpPr/>
              <p:nvPr userDrawn="1"/>
            </p:nvSpPr>
            <p:spPr>
              <a:xfrm>
                <a:off x="958207" y="6811069"/>
                <a:ext cx="918980" cy="28869"/>
              </a:xfrm>
              <a:custGeom>
                <a:avLst/>
                <a:gdLst>
                  <a:gd name="connsiteX0" fmla="*/ 0 w 918980"/>
                  <a:gd name="connsiteY0" fmla="*/ 0 h 28869"/>
                  <a:gd name="connsiteX1" fmla="*/ 918980 w 918980"/>
                  <a:gd name="connsiteY1" fmla="*/ 0 h 28869"/>
                  <a:gd name="connsiteX2" fmla="*/ 890112 w 918980"/>
                  <a:gd name="connsiteY2" fmla="*/ 28868 h 28869"/>
                  <a:gd name="connsiteX3" fmla="*/ 28869 w 918980"/>
                  <a:gd name="connsiteY3" fmla="*/ 28869 h 28869"/>
                  <a:gd name="connsiteX4" fmla="*/ 0 w 918980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980" h="28869">
                    <a:moveTo>
                      <a:pt x="0" y="0"/>
                    </a:moveTo>
                    <a:lnTo>
                      <a:pt x="918980" y="0"/>
                    </a:lnTo>
                    <a:lnTo>
                      <a:pt x="890112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</p:grpSp>
        <p:sp>
          <p:nvSpPr>
            <p:cNvPr id="101" name="Forma livre: Forma 100">
              <a:extLst>
                <a:ext uri="{FF2B5EF4-FFF2-40B4-BE49-F238E27FC236}">
                  <a16:creationId xmlns:a16="http://schemas.microsoft.com/office/drawing/2014/main" id="{788A3CD7-1915-41CF-9FB5-E6FEDCA8F1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960473" y="5801762"/>
              <a:ext cx="1075475" cy="1058335"/>
            </a:xfrm>
            <a:custGeom>
              <a:avLst/>
              <a:gdLst>
                <a:gd name="connsiteX0" fmla="*/ 1062720 w 1062720"/>
                <a:gd name="connsiteY0" fmla="*/ 0 h 1062720"/>
                <a:gd name="connsiteX1" fmla="*/ 1062720 w 1062720"/>
                <a:gd name="connsiteY1" fmla="*/ 1062720 h 1062720"/>
                <a:gd name="connsiteX2" fmla="*/ 0 w 1062720"/>
                <a:gd name="connsiteY2" fmla="*/ 1062720 h 1062720"/>
                <a:gd name="connsiteX3" fmla="*/ 1062720 w 1062720"/>
                <a:gd name="connsiteY3" fmla="*/ 0 h 106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2720" h="1062720">
                  <a:moveTo>
                    <a:pt x="1062720" y="0"/>
                  </a:moveTo>
                  <a:lnTo>
                    <a:pt x="1062720" y="1062720"/>
                  </a:lnTo>
                  <a:lnTo>
                    <a:pt x="0" y="1062720"/>
                  </a:lnTo>
                  <a:lnTo>
                    <a:pt x="10627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33" name="Forma livre: Forma 132">
              <a:extLst>
                <a:ext uri="{FF2B5EF4-FFF2-40B4-BE49-F238E27FC236}">
                  <a16:creationId xmlns:a16="http://schemas.microsoft.com/office/drawing/2014/main" id="{3591DEB5-C98C-4EF8-AA57-B8F45C484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7601" y="2930958"/>
              <a:ext cx="1128311" cy="2870805"/>
            </a:xfrm>
            <a:custGeom>
              <a:avLst/>
              <a:gdLst>
                <a:gd name="connsiteX0" fmla="*/ 1128311 w 1128311"/>
                <a:gd name="connsiteY0" fmla="*/ 0 h 2870805"/>
                <a:gd name="connsiteX1" fmla="*/ 1123909 w 1128311"/>
                <a:gd name="connsiteY1" fmla="*/ 2870805 h 2870805"/>
                <a:gd name="connsiteX2" fmla="*/ 0 w 1128311"/>
                <a:gd name="connsiteY2" fmla="*/ 1743443 h 2870805"/>
                <a:gd name="connsiteX3" fmla="*/ 0 w 1128311"/>
                <a:gd name="connsiteY3" fmla="*/ 1124856 h 2870805"/>
                <a:gd name="connsiteX4" fmla="*/ 1128311 w 1128311"/>
                <a:gd name="connsiteY4" fmla="*/ 0 h 287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311" h="2870805">
                  <a:moveTo>
                    <a:pt x="1128311" y="0"/>
                  </a:moveTo>
                  <a:lnTo>
                    <a:pt x="1123909" y="2870805"/>
                  </a:lnTo>
                  <a:lnTo>
                    <a:pt x="0" y="1743443"/>
                  </a:lnTo>
                  <a:lnTo>
                    <a:pt x="0" y="1124856"/>
                  </a:lnTo>
                  <a:lnTo>
                    <a:pt x="1128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55" name="Forma livre: Forma 154">
              <a:extLst>
                <a:ext uri="{FF2B5EF4-FFF2-40B4-BE49-F238E27FC236}">
                  <a16:creationId xmlns:a16="http://schemas.microsoft.com/office/drawing/2014/main" id="{6FFCF0CF-3167-4E3E-BD4A-236ACC247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26341" y="458327"/>
              <a:ext cx="2024298" cy="2024298"/>
            </a:xfrm>
            <a:custGeom>
              <a:avLst/>
              <a:gdLst>
                <a:gd name="connsiteX0" fmla="*/ 2024298 w 2024298"/>
                <a:gd name="connsiteY0" fmla="*/ 2024298 h 2024298"/>
                <a:gd name="connsiteX1" fmla="*/ 0 w 2024298"/>
                <a:gd name="connsiteY1" fmla="*/ 0 h 2024298"/>
                <a:gd name="connsiteX2" fmla="*/ 40826 w 2024298"/>
                <a:gd name="connsiteY2" fmla="*/ 0 h 2024298"/>
                <a:gd name="connsiteX3" fmla="*/ 2024298 w 2024298"/>
                <a:gd name="connsiteY3" fmla="*/ 1983472 h 2024298"/>
                <a:gd name="connsiteX4" fmla="*/ 2024298 w 2024298"/>
                <a:gd name="connsiteY4" fmla="*/ 2024298 h 202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4298" h="2024298">
                  <a:moveTo>
                    <a:pt x="2024298" y="202429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2024298" y="1983472"/>
                  </a:lnTo>
                  <a:lnTo>
                    <a:pt x="2024298" y="202429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54" name="Forma livre: Forma 153">
              <a:extLst>
                <a:ext uri="{FF2B5EF4-FFF2-40B4-BE49-F238E27FC236}">
                  <a16:creationId xmlns:a16="http://schemas.microsoft.com/office/drawing/2014/main" id="{AB47A61A-6E4C-49A5-A2E8-2410A107C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08491" y="501416"/>
              <a:ext cx="1938109" cy="1938109"/>
            </a:xfrm>
            <a:custGeom>
              <a:avLst/>
              <a:gdLst>
                <a:gd name="connsiteX0" fmla="*/ 1938109 w 1938109"/>
                <a:gd name="connsiteY0" fmla="*/ 1938109 h 1938109"/>
                <a:gd name="connsiteX1" fmla="*/ 0 w 1938109"/>
                <a:gd name="connsiteY1" fmla="*/ 0 h 1938109"/>
                <a:gd name="connsiteX2" fmla="*/ 40826 w 1938109"/>
                <a:gd name="connsiteY2" fmla="*/ 0 h 1938109"/>
                <a:gd name="connsiteX3" fmla="*/ 1938109 w 1938109"/>
                <a:gd name="connsiteY3" fmla="*/ 1897283 h 1938109"/>
                <a:gd name="connsiteX4" fmla="*/ 1938109 w 1938109"/>
                <a:gd name="connsiteY4" fmla="*/ 1938109 h 193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8109" h="1938109">
                  <a:moveTo>
                    <a:pt x="1938109" y="193810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938109" y="1897283"/>
                  </a:lnTo>
                  <a:lnTo>
                    <a:pt x="1938109" y="193810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53" name="Forma livre: Forma 152">
              <a:extLst>
                <a:ext uri="{FF2B5EF4-FFF2-40B4-BE49-F238E27FC236}">
                  <a16:creationId xmlns:a16="http://schemas.microsoft.com/office/drawing/2014/main" id="{FC8CDBA7-BF04-4719-8D66-513A71ECCA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90475" y="544906"/>
              <a:ext cx="1853055" cy="1851921"/>
            </a:xfrm>
            <a:custGeom>
              <a:avLst/>
              <a:gdLst>
                <a:gd name="connsiteX0" fmla="*/ 1851921 w 1853055"/>
                <a:gd name="connsiteY0" fmla="*/ 1851921 h 1851921"/>
                <a:gd name="connsiteX1" fmla="*/ 0 w 1853055"/>
                <a:gd name="connsiteY1" fmla="*/ 0 h 1851921"/>
                <a:gd name="connsiteX2" fmla="*/ 40826 w 1853055"/>
                <a:gd name="connsiteY2" fmla="*/ 0 h 1851921"/>
                <a:gd name="connsiteX3" fmla="*/ 1853055 w 1853055"/>
                <a:gd name="connsiteY3" fmla="*/ 1811094 h 1851921"/>
                <a:gd name="connsiteX4" fmla="*/ 1851920 w 1853055"/>
                <a:gd name="connsiteY4" fmla="*/ 1811094 h 1851921"/>
                <a:gd name="connsiteX5" fmla="*/ 1851921 w 1853055"/>
                <a:gd name="connsiteY5" fmla="*/ 1851921 h 185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3055" h="1851921">
                  <a:moveTo>
                    <a:pt x="1851921" y="1851921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853055" y="1811094"/>
                  </a:lnTo>
                  <a:lnTo>
                    <a:pt x="1851920" y="1811094"/>
                  </a:lnTo>
                  <a:lnTo>
                    <a:pt x="1851921" y="185192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52" name="Forma Livre: Forma 151">
              <a:extLst>
                <a:ext uri="{FF2B5EF4-FFF2-40B4-BE49-F238E27FC236}">
                  <a16:creationId xmlns:a16="http://schemas.microsoft.com/office/drawing/2014/main" id="{79CDC826-71AB-4245-AC5F-8DC9DB2BBC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72624" y="587994"/>
              <a:ext cx="1766866" cy="1765732"/>
            </a:xfrm>
            <a:custGeom>
              <a:avLst/>
              <a:gdLst>
                <a:gd name="connsiteX0" fmla="*/ 1765732 w 1766866"/>
                <a:gd name="connsiteY0" fmla="*/ 1765732 h 1765732"/>
                <a:gd name="connsiteX1" fmla="*/ 0 w 1766866"/>
                <a:gd name="connsiteY1" fmla="*/ 0 h 1765732"/>
                <a:gd name="connsiteX2" fmla="*/ 40826 w 1766866"/>
                <a:gd name="connsiteY2" fmla="*/ 0 h 1765732"/>
                <a:gd name="connsiteX3" fmla="*/ 1766866 w 1766866"/>
                <a:gd name="connsiteY3" fmla="*/ 1724906 h 1765732"/>
                <a:gd name="connsiteX4" fmla="*/ 1765731 w 1766866"/>
                <a:gd name="connsiteY4" fmla="*/ 1724906 h 1765732"/>
                <a:gd name="connsiteX5" fmla="*/ 1765732 w 1766866"/>
                <a:gd name="connsiteY5" fmla="*/ 1765732 h 176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6866" h="1765732">
                  <a:moveTo>
                    <a:pt x="1765732" y="1765732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766866" y="1724906"/>
                  </a:lnTo>
                  <a:lnTo>
                    <a:pt x="1765731" y="1724906"/>
                  </a:lnTo>
                  <a:lnTo>
                    <a:pt x="1765732" y="1765732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51" name="Forma Livre: Forma 150">
              <a:extLst>
                <a:ext uri="{FF2B5EF4-FFF2-40B4-BE49-F238E27FC236}">
                  <a16:creationId xmlns:a16="http://schemas.microsoft.com/office/drawing/2014/main" id="{4DE1670F-43B8-4EA8-878C-AC3FF1921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55175" y="630117"/>
              <a:ext cx="1680678" cy="1680677"/>
            </a:xfrm>
            <a:custGeom>
              <a:avLst/>
              <a:gdLst>
                <a:gd name="connsiteX0" fmla="*/ 1680678 w 1680678"/>
                <a:gd name="connsiteY0" fmla="*/ 1680677 h 1680677"/>
                <a:gd name="connsiteX1" fmla="*/ 0 w 1680678"/>
                <a:gd name="connsiteY1" fmla="*/ 0 h 1680677"/>
                <a:gd name="connsiteX2" fmla="*/ 40826 w 1680678"/>
                <a:gd name="connsiteY2" fmla="*/ 0 h 1680677"/>
                <a:gd name="connsiteX3" fmla="*/ 1680678 w 1680678"/>
                <a:gd name="connsiteY3" fmla="*/ 1639851 h 1680677"/>
                <a:gd name="connsiteX4" fmla="*/ 1680678 w 1680678"/>
                <a:gd name="connsiteY4" fmla="*/ 1680677 h 168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0678" h="1680677">
                  <a:moveTo>
                    <a:pt x="1680678" y="168067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680678" y="1639851"/>
                  </a:lnTo>
                  <a:lnTo>
                    <a:pt x="1680678" y="168067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50" name="Forma livre: Forma 149">
              <a:extLst>
                <a:ext uri="{FF2B5EF4-FFF2-40B4-BE49-F238E27FC236}">
                  <a16:creationId xmlns:a16="http://schemas.microsoft.com/office/drawing/2014/main" id="{4AE780ED-EF51-4AD7-A73F-01E563D0E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37325" y="673206"/>
              <a:ext cx="1594489" cy="1594489"/>
            </a:xfrm>
            <a:custGeom>
              <a:avLst/>
              <a:gdLst>
                <a:gd name="connsiteX0" fmla="*/ 1594489 w 1594489"/>
                <a:gd name="connsiteY0" fmla="*/ 1594489 h 1594489"/>
                <a:gd name="connsiteX1" fmla="*/ 0 w 1594489"/>
                <a:gd name="connsiteY1" fmla="*/ 0 h 1594489"/>
                <a:gd name="connsiteX2" fmla="*/ 40826 w 1594489"/>
                <a:gd name="connsiteY2" fmla="*/ 0 h 1594489"/>
                <a:gd name="connsiteX3" fmla="*/ 1594489 w 1594489"/>
                <a:gd name="connsiteY3" fmla="*/ 1553663 h 1594489"/>
                <a:gd name="connsiteX4" fmla="*/ 1594489 w 1594489"/>
                <a:gd name="connsiteY4" fmla="*/ 1594489 h 159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4489" h="1594489">
                  <a:moveTo>
                    <a:pt x="1594489" y="159448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94489" y="1553663"/>
                  </a:lnTo>
                  <a:lnTo>
                    <a:pt x="1594489" y="159448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49" name="Forma livre: Forma 148">
              <a:extLst>
                <a:ext uri="{FF2B5EF4-FFF2-40B4-BE49-F238E27FC236}">
                  <a16:creationId xmlns:a16="http://schemas.microsoft.com/office/drawing/2014/main" id="{BE269AE3-65CE-4B86-B8B1-413783695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9309" y="716696"/>
              <a:ext cx="1509435" cy="1508300"/>
            </a:xfrm>
            <a:custGeom>
              <a:avLst/>
              <a:gdLst>
                <a:gd name="connsiteX0" fmla="*/ 1508301 w 1509435"/>
                <a:gd name="connsiteY0" fmla="*/ 1508300 h 1508300"/>
                <a:gd name="connsiteX1" fmla="*/ 0 w 1509435"/>
                <a:gd name="connsiteY1" fmla="*/ 0 h 1508300"/>
                <a:gd name="connsiteX2" fmla="*/ 40826 w 1509435"/>
                <a:gd name="connsiteY2" fmla="*/ 0 h 1508300"/>
                <a:gd name="connsiteX3" fmla="*/ 1509435 w 1509435"/>
                <a:gd name="connsiteY3" fmla="*/ 1467474 h 1508300"/>
                <a:gd name="connsiteX4" fmla="*/ 1508301 w 1509435"/>
                <a:gd name="connsiteY4" fmla="*/ 1467474 h 1508300"/>
                <a:gd name="connsiteX5" fmla="*/ 1508301 w 1509435"/>
                <a:gd name="connsiteY5" fmla="*/ 1508300 h 150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9435" h="1508300">
                  <a:moveTo>
                    <a:pt x="1508301" y="150830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09435" y="1467474"/>
                  </a:lnTo>
                  <a:lnTo>
                    <a:pt x="1508301" y="1467474"/>
                  </a:lnTo>
                  <a:lnTo>
                    <a:pt x="1508301" y="150830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48" name="Forma livre: Forma 147">
              <a:extLst>
                <a:ext uri="{FF2B5EF4-FFF2-40B4-BE49-F238E27FC236}">
                  <a16:creationId xmlns:a16="http://schemas.microsoft.com/office/drawing/2014/main" id="{C35E0649-74BB-4271-BE7D-1F2ED0947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859" y="758817"/>
              <a:ext cx="1423246" cy="1423247"/>
            </a:xfrm>
            <a:custGeom>
              <a:avLst/>
              <a:gdLst>
                <a:gd name="connsiteX0" fmla="*/ 1423246 w 1423246"/>
                <a:gd name="connsiteY0" fmla="*/ 1423247 h 1423247"/>
                <a:gd name="connsiteX1" fmla="*/ 0 w 1423246"/>
                <a:gd name="connsiteY1" fmla="*/ 0 h 1423247"/>
                <a:gd name="connsiteX2" fmla="*/ 40825 w 1423246"/>
                <a:gd name="connsiteY2" fmla="*/ 0 h 1423247"/>
                <a:gd name="connsiteX3" fmla="*/ 1423246 w 1423246"/>
                <a:gd name="connsiteY3" fmla="*/ 1382420 h 1423247"/>
                <a:gd name="connsiteX4" fmla="*/ 1423246 w 1423246"/>
                <a:gd name="connsiteY4" fmla="*/ 1423247 h 142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246" h="1423247">
                  <a:moveTo>
                    <a:pt x="1423246" y="1423247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423246" y="1382420"/>
                  </a:lnTo>
                  <a:lnTo>
                    <a:pt x="1423246" y="142324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47" name="Forma Livre: Forma 146">
              <a:extLst>
                <a:ext uri="{FF2B5EF4-FFF2-40B4-BE49-F238E27FC236}">
                  <a16:creationId xmlns:a16="http://schemas.microsoft.com/office/drawing/2014/main" id="{6C2D71F3-0A7A-4745-A34F-CE00E95F9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991" y="801908"/>
              <a:ext cx="1337057" cy="1337057"/>
            </a:xfrm>
            <a:custGeom>
              <a:avLst/>
              <a:gdLst>
                <a:gd name="connsiteX0" fmla="*/ 1337057 w 1337057"/>
                <a:gd name="connsiteY0" fmla="*/ 1337057 h 1337057"/>
                <a:gd name="connsiteX1" fmla="*/ 0 w 1337057"/>
                <a:gd name="connsiteY1" fmla="*/ 0 h 1337057"/>
                <a:gd name="connsiteX2" fmla="*/ 40826 w 1337057"/>
                <a:gd name="connsiteY2" fmla="*/ 0 h 1337057"/>
                <a:gd name="connsiteX3" fmla="*/ 1337057 w 1337057"/>
                <a:gd name="connsiteY3" fmla="*/ 1296231 h 1337057"/>
                <a:gd name="connsiteX4" fmla="*/ 1337057 w 1337057"/>
                <a:gd name="connsiteY4" fmla="*/ 1337057 h 133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057" h="1337057">
                  <a:moveTo>
                    <a:pt x="1337057" y="133705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337057" y="1296231"/>
                  </a:lnTo>
                  <a:lnTo>
                    <a:pt x="1337057" y="133705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46" name="Forma Livre: Forma 145">
              <a:extLst>
                <a:ext uri="{FF2B5EF4-FFF2-40B4-BE49-F238E27FC236}">
                  <a16:creationId xmlns:a16="http://schemas.microsoft.com/office/drawing/2014/main" id="{51BF2AB6-6873-4ED8-98DB-4A9398AF7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33841" y="844997"/>
              <a:ext cx="1250869" cy="1250869"/>
            </a:xfrm>
            <a:custGeom>
              <a:avLst/>
              <a:gdLst>
                <a:gd name="connsiteX0" fmla="*/ 1250869 w 1250869"/>
                <a:gd name="connsiteY0" fmla="*/ 1250869 h 1250869"/>
                <a:gd name="connsiteX1" fmla="*/ 0 w 1250869"/>
                <a:gd name="connsiteY1" fmla="*/ 0 h 1250869"/>
                <a:gd name="connsiteX2" fmla="*/ 40825 w 1250869"/>
                <a:gd name="connsiteY2" fmla="*/ 0 h 1250869"/>
                <a:gd name="connsiteX3" fmla="*/ 1250869 w 1250869"/>
                <a:gd name="connsiteY3" fmla="*/ 1210042 h 1250869"/>
                <a:gd name="connsiteX4" fmla="*/ 1250869 w 1250869"/>
                <a:gd name="connsiteY4" fmla="*/ 1250869 h 125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869" h="1250869">
                  <a:moveTo>
                    <a:pt x="1250869" y="1250869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250869" y="1210042"/>
                  </a:lnTo>
                  <a:lnTo>
                    <a:pt x="1250869" y="125086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45" name="Forma livre: Forma 144">
              <a:extLst>
                <a:ext uri="{FF2B5EF4-FFF2-40B4-BE49-F238E27FC236}">
                  <a16:creationId xmlns:a16="http://schemas.microsoft.com/office/drawing/2014/main" id="{38BEE1DC-3180-496F-B9F2-0541143A9C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51857" y="888486"/>
              <a:ext cx="1165814" cy="1164680"/>
            </a:xfrm>
            <a:custGeom>
              <a:avLst/>
              <a:gdLst>
                <a:gd name="connsiteX0" fmla="*/ 1164680 w 1165814"/>
                <a:gd name="connsiteY0" fmla="*/ 1164680 h 1164680"/>
                <a:gd name="connsiteX1" fmla="*/ 0 w 1165814"/>
                <a:gd name="connsiteY1" fmla="*/ 1 h 1164680"/>
                <a:gd name="connsiteX2" fmla="*/ 40825 w 1165814"/>
                <a:gd name="connsiteY2" fmla="*/ 0 h 1164680"/>
                <a:gd name="connsiteX3" fmla="*/ 1165814 w 1165814"/>
                <a:gd name="connsiteY3" fmla="*/ 1123854 h 1164680"/>
                <a:gd name="connsiteX4" fmla="*/ 1164680 w 1165814"/>
                <a:gd name="connsiteY4" fmla="*/ 1123854 h 1164680"/>
                <a:gd name="connsiteX5" fmla="*/ 1164680 w 1165814"/>
                <a:gd name="connsiteY5" fmla="*/ 1164680 h 116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5814" h="1164680">
                  <a:moveTo>
                    <a:pt x="1164680" y="1164680"/>
                  </a:moveTo>
                  <a:lnTo>
                    <a:pt x="0" y="1"/>
                  </a:lnTo>
                  <a:lnTo>
                    <a:pt x="40825" y="0"/>
                  </a:lnTo>
                  <a:lnTo>
                    <a:pt x="1165814" y="1123854"/>
                  </a:lnTo>
                  <a:lnTo>
                    <a:pt x="1164680" y="1123854"/>
                  </a:lnTo>
                  <a:lnTo>
                    <a:pt x="1164680" y="116468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44" name="Forma livre: Forma 143">
              <a:extLst>
                <a:ext uri="{FF2B5EF4-FFF2-40B4-BE49-F238E27FC236}">
                  <a16:creationId xmlns:a16="http://schemas.microsoft.com/office/drawing/2014/main" id="{D39D863D-C379-4E72-B276-53F62D7E2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69307" y="930608"/>
              <a:ext cx="1079626" cy="1079626"/>
            </a:xfrm>
            <a:custGeom>
              <a:avLst/>
              <a:gdLst>
                <a:gd name="connsiteX0" fmla="*/ 1079626 w 1079626"/>
                <a:gd name="connsiteY0" fmla="*/ 1079626 h 1079626"/>
                <a:gd name="connsiteX1" fmla="*/ 0 w 1079626"/>
                <a:gd name="connsiteY1" fmla="*/ 1 h 1079626"/>
                <a:gd name="connsiteX2" fmla="*/ 40826 w 1079626"/>
                <a:gd name="connsiteY2" fmla="*/ 0 h 1079626"/>
                <a:gd name="connsiteX3" fmla="*/ 1079626 w 1079626"/>
                <a:gd name="connsiteY3" fmla="*/ 1038800 h 1079626"/>
                <a:gd name="connsiteX4" fmla="*/ 1079626 w 1079626"/>
                <a:gd name="connsiteY4" fmla="*/ 1079626 h 107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626" h="1079626">
                  <a:moveTo>
                    <a:pt x="1079626" y="1079626"/>
                  </a:moveTo>
                  <a:lnTo>
                    <a:pt x="0" y="1"/>
                  </a:lnTo>
                  <a:lnTo>
                    <a:pt x="40826" y="0"/>
                  </a:lnTo>
                  <a:lnTo>
                    <a:pt x="1079626" y="1038800"/>
                  </a:lnTo>
                  <a:lnTo>
                    <a:pt x="1079626" y="1079626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43" name="Forma livre: Forma 142">
              <a:extLst>
                <a:ext uri="{FF2B5EF4-FFF2-40B4-BE49-F238E27FC236}">
                  <a16:creationId xmlns:a16="http://schemas.microsoft.com/office/drawing/2014/main" id="{9079BA6D-6450-46A6-9874-663ABFE49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87157" y="973697"/>
              <a:ext cx="993437" cy="993438"/>
            </a:xfrm>
            <a:custGeom>
              <a:avLst/>
              <a:gdLst>
                <a:gd name="connsiteX0" fmla="*/ 993437 w 993437"/>
                <a:gd name="connsiteY0" fmla="*/ 993438 h 993438"/>
                <a:gd name="connsiteX1" fmla="*/ 0 w 993437"/>
                <a:gd name="connsiteY1" fmla="*/ 0 h 993438"/>
                <a:gd name="connsiteX2" fmla="*/ 40825 w 993437"/>
                <a:gd name="connsiteY2" fmla="*/ 1 h 993438"/>
                <a:gd name="connsiteX3" fmla="*/ 993437 w 993437"/>
                <a:gd name="connsiteY3" fmla="*/ 952612 h 993438"/>
                <a:gd name="connsiteX4" fmla="*/ 993437 w 993437"/>
                <a:gd name="connsiteY4" fmla="*/ 993438 h 99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437" h="993438">
                  <a:moveTo>
                    <a:pt x="993437" y="993438"/>
                  </a:moveTo>
                  <a:lnTo>
                    <a:pt x="0" y="0"/>
                  </a:lnTo>
                  <a:lnTo>
                    <a:pt x="40825" y="1"/>
                  </a:lnTo>
                  <a:lnTo>
                    <a:pt x="993437" y="952612"/>
                  </a:lnTo>
                  <a:lnTo>
                    <a:pt x="993437" y="99343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42" name="Forma Livre: Forma 141">
              <a:extLst>
                <a:ext uri="{FF2B5EF4-FFF2-40B4-BE49-F238E27FC236}">
                  <a16:creationId xmlns:a16="http://schemas.microsoft.com/office/drawing/2014/main" id="{A4CFFBA8-B565-42FA-9C0D-4FC6525B0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05173" y="1017188"/>
              <a:ext cx="908383" cy="907248"/>
            </a:xfrm>
            <a:custGeom>
              <a:avLst/>
              <a:gdLst>
                <a:gd name="connsiteX0" fmla="*/ 907249 w 908383"/>
                <a:gd name="connsiteY0" fmla="*/ 907248 h 907248"/>
                <a:gd name="connsiteX1" fmla="*/ 0 w 908383"/>
                <a:gd name="connsiteY1" fmla="*/ 0 h 907248"/>
                <a:gd name="connsiteX2" fmla="*/ 40827 w 908383"/>
                <a:gd name="connsiteY2" fmla="*/ 0 h 907248"/>
                <a:gd name="connsiteX3" fmla="*/ 908383 w 908383"/>
                <a:gd name="connsiteY3" fmla="*/ 866422 h 907248"/>
                <a:gd name="connsiteX4" fmla="*/ 907249 w 908383"/>
                <a:gd name="connsiteY4" fmla="*/ 866422 h 907248"/>
                <a:gd name="connsiteX5" fmla="*/ 907249 w 908383"/>
                <a:gd name="connsiteY5" fmla="*/ 907248 h 90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8383" h="907248">
                  <a:moveTo>
                    <a:pt x="907249" y="907248"/>
                  </a:moveTo>
                  <a:lnTo>
                    <a:pt x="0" y="0"/>
                  </a:lnTo>
                  <a:lnTo>
                    <a:pt x="40827" y="0"/>
                  </a:lnTo>
                  <a:lnTo>
                    <a:pt x="908383" y="866422"/>
                  </a:lnTo>
                  <a:lnTo>
                    <a:pt x="907249" y="866422"/>
                  </a:lnTo>
                  <a:lnTo>
                    <a:pt x="907249" y="90724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41" name="Forma Livre: Forma 140">
              <a:extLst>
                <a:ext uri="{FF2B5EF4-FFF2-40B4-BE49-F238E27FC236}">
                  <a16:creationId xmlns:a16="http://schemas.microsoft.com/office/drawing/2014/main" id="{98016DB4-3354-4E78-B07E-1D722297B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23024" y="1060277"/>
              <a:ext cx="822195" cy="821061"/>
            </a:xfrm>
            <a:custGeom>
              <a:avLst/>
              <a:gdLst>
                <a:gd name="connsiteX0" fmla="*/ 821060 w 822195"/>
                <a:gd name="connsiteY0" fmla="*/ 821061 h 821061"/>
                <a:gd name="connsiteX1" fmla="*/ 0 w 822195"/>
                <a:gd name="connsiteY1" fmla="*/ 0 h 821061"/>
                <a:gd name="connsiteX2" fmla="*/ 40826 w 822195"/>
                <a:gd name="connsiteY2" fmla="*/ 1 h 821061"/>
                <a:gd name="connsiteX3" fmla="*/ 822195 w 822195"/>
                <a:gd name="connsiteY3" fmla="*/ 780235 h 821061"/>
                <a:gd name="connsiteX4" fmla="*/ 821060 w 822195"/>
                <a:gd name="connsiteY4" fmla="*/ 780235 h 821061"/>
                <a:gd name="connsiteX5" fmla="*/ 821060 w 822195"/>
                <a:gd name="connsiteY5" fmla="*/ 821061 h 82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195" h="821061">
                  <a:moveTo>
                    <a:pt x="821060" y="821061"/>
                  </a:moveTo>
                  <a:lnTo>
                    <a:pt x="0" y="0"/>
                  </a:lnTo>
                  <a:lnTo>
                    <a:pt x="40826" y="1"/>
                  </a:lnTo>
                  <a:lnTo>
                    <a:pt x="822195" y="780235"/>
                  </a:lnTo>
                  <a:lnTo>
                    <a:pt x="821060" y="780235"/>
                  </a:lnTo>
                  <a:lnTo>
                    <a:pt x="821060" y="82106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40" name="Forma livre: Forma 139">
              <a:extLst>
                <a:ext uri="{FF2B5EF4-FFF2-40B4-BE49-F238E27FC236}">
                  <a16:creationId xmlns:a16="http://schemas.microsoft.com/office/drawing/2014/main" id="{0CB1EA35-0D05-4F13-871D-0CAB5CECD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40475" y="1102398"/>
              <a:ext cx="736006" cy="736005"/>
            </a:xfrm>
            <a:custGeom>
              <a:avLst/>
              <a:gdLst>
                <a:gd name="connsiteX0" fmla="*/ 736005 w 736006"/>
                <a:gd name="connsiteY0" fmla="*/ 736005 h 736005"/>
                <a:gd name="connsiteX1" fmla="*/ 0 w 736006"/>
                <a:gd name="connsiteY1" fmla="*/ 0 h 736005"/>
                <a:gd name="connsiteX2" fmla="*/ 40826 w 736006"/>
                <a:gd name="connsiteY2" fmla="*/ 0 h 736005"/>
                <a:gd name="connsiteX3" fmla="*/ 736006 w 736006"/>
                <a:gd name="connsiteY3" fmla="*/ 695179 h 736005"/>
                <a:gd name="connsiteX4" fmla="*/ 736005 w 736006"/>
                <a:gd name="connsiteY4" fmla="*/ 736005 h 73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006" h="736005">
                  <a:moveTo>
                    <a:pt x="736005" y="736005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736006" y="695179"/>
                  </a:lnTo>
                  <a:lnTo>
                    <a:pt x="736005" y="736005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39" name="Forma livre: Forma 138">
              <a:extLst>
                <a:ext uri="{FF2B5EF4-FFF2-40B4-BE49-F238E27FC236}">
                  <a16:creationId xmlns:a16="http://schemas.microsoft.com/office/drawing/2014/main" id="{17F84AF5-3C7F-4D42-92A9-CCA3CDB8E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8323" y="1145488"/>
              <a:ext cx="649817" cy="649817"/>
            </a:xfrm>
            <a:custGeom>
              <a:avLst/>
              <a:gdLst>
                <a:gd name="connsiteX0" fmla="*/ 649817 w 649817"/>
                <a:gd name="connsiteY0" fmla="*/ 649817 h 649817"/>
                <a:gd name="connsiteX1" fmla="*/ 0 w 649817"/>
                <a:gd name="connsiteY1" fmla="*/ 0 h 649817"/>
                <a:gd name="connsiteX2" fmla="*/ 40826 w 649817"/>
                <a:gd name="connsiteY2" fmla="*/ 0 h 649817"/>
                <a:gd name="connsiteX3" fmla="*/ 649817 w 649817"/>
                <a:gd name="connsiteY3" fmla="*/ 608990 h 649817"/>
                <a:gd name="connsiteX4" fmla="*/ 649817 w 649817"/>
                <a:gd name="connsiteY4" fmla="*/ 649817 h 64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17" h="649817">
                  <a:moveTo>
                    <a:pt x="649817" y="64981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649817" y="608990"/>
                  </a:lnTo>
                  <a:lnTo>
                    <a:pt x="649817" y="64981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38" name="Forma livre: Forma 137">
              <a:extLst>
                <a:ext uri="{FF2B5EF4-FFF2-40B4-BE49-F238E27FC236}">
                  <a16:creationId xmlns:a16="http://schemas.microsoft.com/office/drawing/2014/main" id="{FA8E90CE-90F4-42ED-AAAF-0F139BE4E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76338" y="1188978"/>
              <a:ext cx="564761" cy="563628"/>
            </a:xfrm>
            <a:custGeom>
              <a:avLst/>
              <a:gdLst>
                <a:gd name="connsiteX0" fmla="*/ 563628 w 564761"/>
                <a:gd name="connsiteY0" fmla="*/ 563628 h 563628"/>
                <a:gd name="connsiteX1" fmla="*/ 0 w 564761"/>
                <a:gd name="connsiteY1" fmla="*/ 0 h 563628"/>
                <a:gd name="connsiteX2" fmla="*/ 40826 w 564761"/>
                <a:gd name="connsiteY2" fmla="*/ 0 h 563628"/>
                <a:gd name="connsiteX3" fmla="*/ 564761 w 564761"/>
                <a:gd name="connsiteY3" fmla="*/ 522802 h 563628"/>
                <a:gd name="connsiteX4" fmla="*/ 563629 w 564761"/>
                <a:gd name="connsiteY4" fmla="*/ 522802 h 563628"/>
                <a:gd name="connsiteX5" fmla="*/ 563628 w 564761"/>
                <a:gd name="connsiteY5" fmla="*/ 563628 h 5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761" h="563628">
                  <a:moveTo>
                    <a:pt x="563628" y="56362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564761" y="522802"/>
                  </a:lnTo>
                  <a:lnTo>
                    <a:pt x="563629" y="522802"/>
                  </a:lnTo>
                  <a:lnTo>
                    <a:pt x="563628" y="56362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37" name="Forma Livre: Forma 136">
              <a:extLst>
                <a:ext uri="{FF2B5EF4-FFF2-40B4-BE49-F238E27FC236}">
                  <a16:creationId xmlns:a16="http://schemas.microsoft.com/office/drawing/2014/main" id="{7C1C105E-FE0D-4A36-AE5B-BBA110F6E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0280">
              <a:off x="-194190" y="1232066"/>
              <a:ext cx="478574" cy="477440"/>
            </a:xfrm>
            <a:custGeom>
              <a:avLst/>
              <a:gdLst>
                <a:gd name="connsiteX0" fmla="*/ 478574 w 478574"/>
                <a:gd name="connsiteY0" fmla="*/ 477440 h 477440"/>
                <a:gd name="connsiteX1" fmla="*/ 0 w 478574"/>
                <a:gd name="connsiteY1" fmla="*/ 0 h 477440"/>
                <a:gd name="connsiteX2" fmla="*/ 40826 w 478574"/>
                <a:gd name="connsiteY2" fmla="*/ 0 h 477440"/>
                <a:gd name="connsiteX3" fmla="*/ 478573 w 478574"/>
                <a:gd name="connsiteY3" fmla="*/ 437747 h 477440"/>
                <a:gd name="connsiteX4" fmla="*/ 478574 w 478574"/>
                <a:gd name="connsiteY4" fmla="*/ 477440 h 47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74" h="477440">
                  <a:moveTo>
                    <a:pt x="478574" y="47744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478573" y="437747"/>
                  </a:lnTo>
                  <a:lnTo>
                    <a:pt x="478574" y="47744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/>
            </a:p>
          </p:txBody>
        </p:sp>
        <p:sp>
          <p:nvSpPr>
            <p:cNvPr id="163" name="Forma livre: Forma 162">
              <a:extLst>
                <a:ext uri="{FF2B5EF4-FFF2-40B4-BE49-F238E27FC236}">
                  <a16:creationId xmlns:a16="http://schemas.microsoft.com/office/drawing/2014/main" id="{FEE07693-1822-40D4-88A4-0F663C787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202360" y="6829131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84" name="Forma livre: Forma 183">
              <a:extLst>
                <a:ext uri="{FF2B5EF4-FFF2-40B4-BE49-F238E27FC236}">
                  <a16:creationId xmlns:a16="http://schemas.microsoft.com/office/drawing/2014/main" id="{AD282910-ECE9-4B26-9656-AD1D41D44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89323" y="5806086"/>
              <a:ext cx="30139" cy="1051915"/>
            </a:xfrm>
            <a:custGeom>
              <a:avLst/>
              <a:gdLst>
                <a:gd name="connsiteX0" fmla="*/ 28833 w 30139"/>
                <a:gd name="connsiteY0" fmla="*/ 0 h 1051915"/>
                <a:gd name="connsiteX1" fmla="*/ 30139 w 30139"/>
                <a:gd name="connsiteY1" fmla="*/ 1051915 h 1051915"/>
                <a:gd name="connsiteX2" fmla="*/ 1271 w 30139"/>
                <a:gd name="connsiteY2" fmla="*/ 1051915 h 1051915"/>
                <a:gd name="connsiteX3" fmla="*/ 0 w 30139"/>
                <a:gd name="connsiteY3" fmla="*/ 28904 h 1051915"/>
                <a:gd name="connsiteX4" fmla="*/ 28833 w 30139"/>
                <a:gd name="connsiteY4" fmla="*/ 0 h 105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39" h="1051915">
                  <a:moveTo>
                    <a:pt x="28833" y="0"/>
                  </a:moveTo>
                  <a:lnTo>
                    <a:pt x="30139" y="1051915"/>
                  </a:lnTo>
                  <a:lnTo>
                    <a:pt x="1271" y="1051915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83" name="Forma livre: Forma 182">
              <a:extLst>
                <a:ext uri="{FF2B5EF4-FFF2-40B4-BE49-F238E27FC236}">
                  <a16:creationId xmlns:a16="http://schemas.microsoft.com/office/drawing/2014/main" id="{7C7A453C-4565-4652-9781-F14880097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28453" y="5867106"/>
              <a:ext cx="30064" cy="990894"/>
            </a:xfrm>
            <a:custGeom>
              <a:avLst/>
              <a:gdLst>
                <a:gd name="connsiteX0" fmla="*/ 28833 w 30064"/>
                <a:gd name="connsiteY0" fmla="*/ 0 h 990894"/>
                <a:gd name="connsiteX1" fmla="*/ 30064 w 30064"/>
                <a:gd name="connsiteY1" fmla="*/ 990894 h 990894"/>
                <a:gd name="connsiteX2" fmla="*/ 1195 w 30064"/>
                <a:gd name="connsiteY2" fmla="*/ 990894 h 990894"/>
                <a:gd name="connsiteX3" fmla="*/ 0 w 30064"/>
                <a:gd name="connsiteY3" fmla="*/ 28904 h 990894"/>
                <a:gd name="connsiteX4" fmla="*/ 28833 w 30064"/>
                <a:gd name="connsiteY4" fmla="*/ 0 h 99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64" h="990894">
                  <a:moveTo>
                    <a:pt x="28833" y="0"/>
                  </a:moveTo>
                  <a:lnTo>
                    <a:pt x="30064" y="990894"/>
                  </a:lnTo>
                  <a:lnTo>
                    <a:pt x="1195" y="990894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82" name="Forma livre: Forma 181">
              <a:extLst>
                <a:ext uri="{FF2B5EF4-FFF2-40B4-BE49-F238E27FC236}">
                  <a16:creationId xmlns:a16="http://schemas.microsoft.com/office/drawing/2014/main" id="{DE479407-B0BB-45F1-A93D-05ED5B41F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67584" y="5928926"/>
              <a:ext cx="30790" cy="929074"/>
            </a:xfrm>
            <a:custGeom>
              <a:avLst/>
              <a:gdLst>
                <a:gd name="connsiteX0" fmla="*/ 29636 w 30790"/>
                <a:gd name="connsiteY0" fmla="*/ 0 h 929074"/>
                <a:gd name="connsiteX1" fmla="*/ 30790 w 30790"/>
                <a:gd name="connsiteY1" fmla="*/ 929074 h 929074"/>
                <a:gd name="connsiteX2" fmla="*/ 1401 w 30790"/>
                <a:gd name="connsiteY2" fmla="*/ 929074 h 929074"/>
                <a:gd name="connsiteX3" fmla="*/ 0 w 30790"/>
                <a:gd name="connsiteY3" fmla="*/ 28104 h 929074"/>
                <a:gd name="connsiteX4" fmla="*/ 803 w 30790"/>
                <a:gd name="connsiteY4" fmla="*/ 28905 h 929074"/>
                <a:gd name="connsiteX5" fmla="*/ 29636 w 30790"/>
                <a:gd name="connsiteY5" fmla="*/ 0 h 92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0" h="929074">
                  <a:moveTo>
                    <a:pt x="29636" y="0"/>
                  </a:moveTo>
                  <a:lnTo>
                    <a:pt x="30790" y="929074"/>
                  </a:lnTo>
                  <a:lnTo>
                    <a:pt x="1401" y="929074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81" name="Forma livre: Forma 180">
              <a:extLst>
                <a:ext uri="{FF2B5EF4-FFF2-40B4-BE49-F238E27FC236}">
                  <a16:creationId xmlns:a16="http://schemas.microsoft.com/office/drawing/2014/main" id="{0271515D-B4B7-4502-B24F-DC5480444E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06717" y="5989948"/>
              <a:ext cx="30713" cy="868053"/>
            </a:xfrm>
            <a:custGeom>
              <a:avLst/>
              <a:gdLst>
                <a:gd name="connsiteX0" fmla="*/ 29635 w 30713"/>
                <a:gd name="connsiteY0" fmla="*/ 0 h 868053"/>
                <a:gd name="connsiteX1" fmla="*/ 30713 w 30713"/>
                <a:gd name="connsiteY1" fmla="*/ 868053 h 868053"/>
                <a:gd name="connsiteX2" fmla="*/ 1319 w 30713"/>
                <a:gd name="connsiteY2" fmla="*/ 868053 h 868053"/>
                <a:gd name="connsiteX3" fmla="*/ 0 w 30713"/>
                <a:gd name="connsiteY3" fmla="*/ 28103 h 868053"/>
                <a:gd name="connsiteX4" fmla="*/ 802 w 30713"/>
                <a:gd name="connsiteY4" fmla="*/ 28904 h 868053"/>
                <a:gd name="connsiteX5" fmla="*/ 29635 w 30713"/>
                <a:gd name="connsiteY5" fmla="*/ 0 h 86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13" h="868053">
                  <a:moveTo>
                    <a:pt x="29635" y="0"/>
                  </a:moveTo>
                  <a:lnTo>
                    <a:pt x="30713" y="868053"/>
                  </a:lnTo>
                  <a:lnTo>
                    <a:pt x="1319" y="868053"/>
                  </a:lnTo>
                  <a:lnTo>
                    <a:pt x="0" y="28103"/>
                  </a:lnTo>
                  <a:lnTo>
                    <a:pt x="802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80" name="Forma livre: Forma 179">
              <a:extLst>
                <a:ext uri="{FF2B5EF4-FFF2-40B4-BE49-F238E27FC236}">
                  <a16:creationId xmlns:a16="http://schemas.microsoft.com/office/drawing/2014/main" id="{DB364732-EC14-4416-964A-13F3D77CDB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46647" y="6049364"/>
              <a:ext cx="29838" cy="808636"/>
            </a:xfrm>
            <a:custGeom>
              <a:avLst/>
              <a:gdLst>
                <a:gd name="connsiteX0" fmla="*/ 28833 w 29838"/>
                <a:gd name="connsiteY0" fmla="*/ 0 h 808636"/>
                <a:gd name="connsiteX1" fmla="*/ 29838 w 29838"/>
                <a:gd name="connsiteY1" fmla="*/ 808636 h 808636"/>
                <a:gd name="connsiteX2" fmla="*/ 969 w 29838"/>
                <a:gd name="connsiteY2" fmla="*/ 808636 h 808636"/>
                <a:gd name="connsiteX3" fmla="*/ 0 w 29838"/>
                <a:gd name="connsiteY3" fmla="*/ 28904 h 808636"/>
                <a:gd name="connsiteX4" fmla="*/ 28833 w 29838"/>
                <a:gd name="connsiteY4" fmla="*/ 0 h 80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38" h="808636">
                  <a:moveTo>
                    <a:pt x="28833" y="0"/>
                  </a:moveTo>
                  <a:lnTo>
                    <a:pt x="29838" y="808636"/>
                  </a:lnTo>
                  <a:lnTo>
                    <a:pt x="969" y="808636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79" name="Forma livre: Forma 178">
              <a:extLst>
                <a:ext uri="{FF2B5EF4-FFF2-40B4-BE49-F238E27FC236}">
                  <a16:creationId xmlns:a16="http://schemas.microsoft.com/office/drawing/2014/main" id="{619347B5-2692-4514-B67B-159C25FA49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85780" y="6110384"/>
              <a:ext cx="29761" cy="747617"/>
            </a:xfrm>
            <a:custGeom>
              <a:avLst/>
              <a:gdLst>
                <a:gd name="connsiteX0" fmla="*/ 28832 w 29761"/>
                <a:gd name="connsiteY0" fmla="*/ 0 h 747617"/>
                <a:gd name="connsiteX1" fmla="*/ 29761 w 29761"/>
                <a:gd name="connsiteY1" fmla="*/ 747617 h 747617"/>
                <a:gd name="connsiteX2" fmla="*/ 893 w 29761"/>
                <a:gd name="connsiteY2" fmla="*/ 747617 h 747617"/>
                <a:gd name="connsiteX3" fmla="*/ 0 w 29761"/>
                <a:gd name="connsiteY3" fmla="*/ 28905 h 747617"/>
                <a:gd name="connsiteX4" fmla="*/ 28832 w 29761"/>
                <a:gd name="connsiteY4" fmla="*/ 0 h 7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61" h="747617">
                  <a:moveTo>
                    <a:pt x="28832" y="0"/>
                  </a:moveTo>
                  <a:lnTo>
                    <a:pt x="29761" y="747617"/>
                  </a:lnTo>
                  <a:lnTo>
                    <a:pt x="893" y="747617"/>
                  </a:lnTo>
                  <a:lnTo>
                    <a:pt x="0" y="28905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78" name="Forma livre: Forma 177">
              <a:extLst>
                <a:ext uri="{FF2B5EF4-FFF2-40B4-BE49-F238E27FC236}">
                  <a16:creationId xmlns:a16="http://schemas.microsoft.com/office/drawing/2014/main" id="{E1746638-BCA2-4B8F-A315-9514E1973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24911" y="6172206"/>
              <a:ext cx="30487" cy="685795"/>
            </a:xfrm>
            <a:custGeom>
              <a:avLst/>
              <a:gdLst>
                <a:gd name="connsiteX0" fmla="*/ 29635 w 30487"/>
                <a:gd name="connsiteY0" fmla="*/ 0 h 685795"/>
                <a:gd name="connsiteX1" fmla="*/ 30487 w 30487"/>
                <a:gd name="connsiteY1" fmla="*/ 685795 h 685795"/>
                <a:gd name="connsiteX2" fmla="*/ 1071 w 30487"/>
                <a:gd name="connsiteY2" fmla="*/ 685795 h 685795"/>
                <a:gd name="connsiteX3" fmla="*/ 0 w 30487"/>
                <a:gd name="connsiteY3" fmla="*/ 28103 h 685795"/>
                <a:gd name="connsiteX4" fmla="*/ 803 w 30487"/>
                <a:gd name="connsiteY4" fmla="*/ 28904 h 685795"/>
                <a:gd name="connsiteX5" fmla="*/ 29635 w 30487"/>
                <a:gd name="connsiteY5" fmla="*/ 0 h 68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7" h="685795">
                  <a:moveTo>
                    <a:pt x="29635" y="0"/>
                  </a:moveTo>
                  <a:lnTo>
                    <a:pt x="30487" y="685795"/>
                  </a:lnTo>
                  <a:lnTo>
                    <a:pt x="1071" y="685795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77" name="Forma livre: Forma 176">
              <a:extLst>
                <a:ext uri="{FF2B5EF4-FFF2-40B4-BE49-F238E27FC236}">
                  <a16:creationId xmlns:a16="http://schemas.microsoft.com/office/drawing/2014/main" id="{47F56D6B-560F-4123-9E05-11ACF383DF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64843" y="6231622"/>
              <a:ext cx="29611" cy="626379"/>
            </a:xfrm>
            <a:custGeom>
              <a:avLst/>
              <a:gdLst>
                <a:gd name="connsiteX0" fmla="*/ 28833 w 29611"/>
                <a:gd name="connsiteY0" fmla="*/ 0 h 626379"/>
                <a:gd name="connsiteX1" fmla="*/ 29611 w 29611"/>
                <a:gd name="connsiteY1" fmla="*/ 626379 h 626379"/>
                <a:gd name="connsiteX2" fmla="*/ 742 w 29611"/>
                <a:gd name="connsiteY2" fmla="*/ 626379 h 626379"/>
                <a:gd name="connsiteX3" fmla="*/ 0 w 29611"/>
                <a:gd name="connsiteY3" fmla="*/ 28904 h 626379"/>
                <a:gd name="connsiteX4" fmla="*/ 28833 w 29611"/>
                <a:gd name="connsiteY4" fmla="*/ 0 h 626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11" h="626379">
                  <a:moveTo>
                    <a:pt x="28833" y="0"/>
                  </a:moveTo>
                  <a:lnTo>
                    <a:pt x="29611" y="626379"/>
                  </a:lnTo>
                  <a:lnTo>
                    <a:pt x="742" y="62637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76" name="Forma livre: Forma 175">
              <a:extLst>
                <a:ext uri="{FF2B5EF4-FFF2-40B4-BE49-F238E27FC236}">
                  <a16:creationId xmlns:a16="http://schemas.microsoft.com/office/drawing/2014/main" id="{2FD3A4D4-C05F-4057-8408-6FF0887E06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3974" y="6292642"/>
              <a:ext cx="29535" cy="565359"/>
            </a:xfrm>
            <a:custGeom>
              <a:avLst/>
              <a:gdLst>
                <a:gd name="connsiteX0" fmla="*/ 28833 w 29535"/>
                <a:gd name="connsiteY0" fmla="*/ 0 h 565359"/>
                <a:gd name="connsiteX1" fmla="*/ 29535 w 29535"/>
                <a:gd name="connsiteY1" fmla="*/ 565359 h 565359"/>
                <a:gd name="connsiteX2" fmla="*/ 666 w 29535"/>
                <a:gd name="connsiteY2" fmla="*/ 565359 h 565359"/>
                <a:gd name="connsiteX3" fmla="*/ 0 w 29535"/>
                <a:gd name="connsiteY3" fmla="*/ 28904 h 565359"/>
                <a:gd name="connsiteX4" fmla="*/ 28833 w 29535"/>
                <a:gd name="connsiteY4" fmla="*/ 0 h 56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35" h="565359">
                  <a:moveTo>
                    <a:pt x="28833" y="0"/>
                  </a:moveTo>
                  <a:lnTo>
                    <a:pt x="29535" y="565359"/>
                  </a:lnTo>
                  <a:lnTo>
                    <a:pt x="666" y="56535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75" name="Forma livre: Forma 174">
              <a:extLst>
                <a:ext uri="{FF2B5EF4-FFF2-40B4-BE49-F238E27FC236}">
                  <a16:creationId xmlns:a16="http://schemas.microsoft.com/office/drawing/2014/main" id="{32EAC669-BA43-4F58-9784-4CCDFE4D6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43104" y="6353662"/>
              <a:ext cx="29460" cy="504339"/>
            </a:xfrm>
            <a:custGeom>
              <a:avLst/>
              <a:gdLst>
                <a:gd name="connsiteX0" fmla="*/ 28833 w 29460"/>
                <a:gd name="connsiteY0" fmla="*/ 0 h 504339"/>
                <a:gd name="connsiteX1" fmla="*/ 29460 w 29460"/>
                <a:gd name="connsiteY1" fmla="*/ 504339 h 504339"/>
                <a:gd name="connsiteX2" fmla="*/ 591 w 29460"/>
                <a:gd name="connsiteY2" fmla="*/ 504339 h 504339"/>
                <a:gd name="connsiteX3" fmla="*/ 0 w 29460"/>
                <a:gd name="connsiteY3" fmla="*/ 28905 h 504339"/>
                <a:gd name="connsiteX4" fmla="*/ 28833 w 29460"/>
                <a:gd name="connsiteY4" fmla="*/ 0 h 50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60" h="504339">
                  <a:moveTo>
                    <a:pt x="28833" y="0"/>
                  </a:moveTo>
                  <a:lnTo>
                    <a:pt x="29460" y="504339"/>
                  </a:lnTo>
                  <a:lnTo>
                    <a:pt x="591" y="504339"/>
                  </a:lnTo>
                  <a:lnTo>
                    <a:pt x="0" y="28905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74" name="Forma livre: Forma 173">
              <a:extLst>
                <a:ext uri="{FF2B5EF4-FFF2-40B4-BE49-F238E27FC236}">
                  <a16:creationId xmlns:a16="http://schemas.microsoft.com/office/drawing/2014/main" id="{73CAE3B4-689F-4EC3-8CC9-EB6D360E3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82237" y="6415482"/>
              <a:ext cx="30185" cy="442518"/>
            </a:xfrm>
            <a:custGeom>
              <a:avLst/>
              <a:gdLst>
                <a:gd name="connsiteX0" fmla="*/ 29635 w 30185"/>
                <a:gd name="connsiteY0" fmla="*/ 0 h 442518"/>
                <a:gd name="connsiteX1" fmla="*/ 30185 w 30185"/>
                <a:gd name="connsiteY1" fmla="*/ 442518 h 442518"/>
                <a:gd name="connsiteX2" fmla="*/ 724 w 30185"/>
                <a:gd name="connsiteY2" fmla="*/ 442518 h 442518"/>
                <a:gd name="connsiteX3" fmla="*/ 0 w 30185"/>
                <a:gd name="connsiteY3" fmla="*/ 28104 h 442518"/>
                <a:gd name="connsiteX4" fmla="*/ 803 w 30185"/>
                <a:gd name="connsiteY4" fmla="*/ 28905 h 442518"/>
                <a:gd name="connsiteX5" fmla="*/ 29635 w 30185"/>
                <a:gd name="connsiteY5" fmla="*/ 0 h 44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85" h="442518">
                  <a:moveTo>
                    <a:pt x="29635" y="0"/>
                  </a:moveTo>
                  <a:lnTo>
                    <a:pt x="30185" y="442518"/>
                  </a:lnTo>
                  <a:lnTo>
                    <a:pt x="724" y="442518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73" name="Forma livre: Forma 172">
              <a:extLst>
                <a:ext uri="{FF2B5EF4-FFF2-40B4-BE49-F238E27FC236}">
                  <a16:creationId xmlns:a16="http://schemas.microsoft.com/office/drawing/2014/main" id="{8665978C-1CDF-4EF9-9A5C-4C6C0B3BE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2168" y="6474900"/>
              <a:ext cx="29308" cy="383101"/>
            </a:xfrm>
            <a:custGeom>
              <a:avLst/>
              <a:gdLst>
                <a:gd name="connsiteX0" fmla="*/ 28832 w 29308"/>
                <a:gd name="connsiteY0" fmla="*/ 0 h 383101"/>
                <a:gd name="connsiteX1" fmla="*/ 29308 w 29308"/>
                <a:gd name="connsiteY1" fmla="*/ 383101 h 383101"/>
                <a:gd name="connsiteX2" fmla="*/ 440 w 29308"/>
                <a:gd name="connsiteY2" fmla="*/ 383101 h 383101"/>
                <a:gd name="connsiteX3" fmla="*/ 0 w 29308"/>
                <a:gd name="connsiteY3" fmla="*/ 28904 h 383101"/>
                <a:gd name="connsiteX4" fmla="*/ 28832 w 29308"/>
                <a:gd name="connsiteY4" fmla="*/ 0 h 38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08" h="383101">
                  <a:moveTo>
                    <a:pt x="28832" y="0"/>
                  </a:moveTo>
                  <a:lnTo>
                    <a:pt x="29308" y="383101"/>
                  </a:lnTo>
                  <a:lnTo>
                    <a:pt x="440" y="383101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72" name="Forma livre: Forma 171">
              <a:extLst>
                <a:ext uri="{FF2B5EF4-FFF2-40B4-BE49-F238E27FC236}">
                  <a16:creationId xmlns:a16="http://schemas.microsoft.com/office/drawing/2014/main" id="{97F81447-DAE2-4092-B156-2723E1806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61300" y="6535920"/>
              <a:ext cx="29233" cy="322081"/>
            </a:xfrm>
            <a:custGeom>
              <a:avLst/>
              <a:gdLst>
                <a:gd name="connsiteX0" fmla="*/ 28833 w 29233"/>
                <a:gd name="connsiteY0" fmla="*/ 0 h 322081"/>
                <a:gd name="connsiteX1" fmla="*/ 29233 w 29233"/>
                <a:gd name="connsiteY1" fmla="*/ 322081 h 322081"/>
                <a:gd name="connsiteX2" fmla="*/ 364 w 29233"/>
                <a:gd name="connsiteY2" fmla="*/ 322081 h 322081"/>
                <a:gd name="connsiteX3" fmla="*/ 0 w 29233"/>
                <a:gd name="connsiteY3" fmla="*/ 28904 h 322081"/>
                <a:gd name="connsiteX4" fmla="*/ 28833 w 29233"/>
                <a:gd name="connsiteY4" fmla="*/ 0 h 32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33" h="322081">
                  <a:moveTo>
                    <a:pt x="28833" y="0"/>
                  </a:moveTo>
                  <a:lnTo>
                    <a:pt x="29233" y="322081"/>
                  </a:lnTo>
                  <a:lnTo>
                    <a:pt x="364" y="322081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71" name="Forma livre: Forma 170">
              <a:extLst>
                <a:ext uri="{FF2B5EF4-FFF2-40B4-BE49-F238E27FC236}">
                  <a16:creationId xmlns:a16="http://schemas.microsoft.com/office/drawing/2014/main" id="{AB0C8140-456A-4593-9DC3-5A53E63B0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00431" y="6597740"/>
              <a:ext cx="29959" cy="260260"/>
            </a:xfrm>
            <a:custGeom>
              <a:avLst/>
              <a:gdLst>
                <a:gd name="connsiteX0" fmla="*/ 29636 w 29959"/>
                <a:gd name="connsiteY0" fmla="*/ 0 h 260260"/>
                <a:gd name="connsiteX1" fmla="*/ 29959 w 29959"/>
                <a:gd name="connsiteY1" fmla="*/ 260260 h 260260"/>
                <a:gd name="connsiteX2" fmla="*/ 440 w 29959"/>
                <a:gd name="connsiteY2" fmla="*/ 260260 h 260260"/>
                <a:gd name="connsiteX3" fmla="*/ 0 w 29959"/>
                <a:gd name="connsiteY3" fmla="*/ 28104 h 260260"/>
                <a:gd name="connsiteX4" fmla="*/ 803 w 29959"/>
                <a:gd name="connsiteY4" fmla="*/ 28904 h 260260"/>
                <a:gd name="connsiteX5" fmla="*/ 29636 w 29959"/>
                <a:gd name="connsiteY5" fmla="*/ 0 h 26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59" h="260260">
                  <a:moveTo>
                    <a:pt x="29636" y="0"/>
                  </a:moveTo>
                  <a:lnTo>
                    <a:pt x="29959" y="260260"/>
                  </a:lnTo>
                  <a:lnTo>
                    <a:pt x="440" y="260260"/>
                  </a:lnTo>
                  <a:lnTo>
                    <a:pt x="0" y="28104"/>
                  </a:lnTo>
                  <a:lnTo>
                    <a:pt x="803" y="28904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70" name="Forma livre: Forma 169">
              <a:extLst>
                <a:ext uri="{FF2B5EF4-FFF2-40B4-BE49-F238E27FC236}">
                  <a16:creationId xmlns:a16="http://schemas.microsoft.com/office/drawing/2014/main" id="{E1411ED6-803D-4C5A-8E92-8EAC28ACA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39562" y="6658760"/>
              <a:ext cx="29882" cy="199240"/>
            </a:xfrm>
            <a:custGeom>
              <a:avLst/>
              <a:gdLst>
                <a:gd name="connsiteX0" fmla="*/ 29635 w 29882"/>
                <a:gd name="connsiteY0" fmla="*/ 0 h 199240"/>
                <a:gd name="connsiteX1" fmla="*/ 29882 w 29882"/>
                <a:gd name="connsiteY1" fmla="*/ 199240 h 199240"/>
                <a:gd name="connsiteX2" fmla="*/ 337 w 29882"/>
                <a:gd name="connsiteY2" fmla="*/ 199240 h 199240"/>
                <a:gd name="connsiteX3" fmla="*/ 0 w 29882"/>
                <a:gd name="connsiteY3" fmla="*/ 28103 h 199240"/>
                <a:gd name="connsiteX4" fmla="*/ 803 w 29882"/>
                <a:gd name="connsiteY4" fmla="*/ 28904 h 199240"/>
                <a:gd name="connsiteX5" fmla="*/ 29635 w 29882"/>
                <a:gd name="connsiteY5" fmla="*/ 0 h 19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2" h="199240">
                  <a:moveTo>
                    <a:pt x="29635" y="0"/>
                  </a:moveTo>
                  <a:lnTo>
                    <a:pt x="29882" y="199240"/>
                  </a:lnTo>
                  <a:lnTo>
                    <a:pt x="337" y="199240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69" name="Forma livre: Forma 168">
              <a:extLst>
                <a:ext uri="{FF2B5EF4-FFF2-40B4-BE49-F238E27FC236}">
                  <a16:creationId xmlns:a16="http://schemas.microsoft.com/office/drawing/2014/main" id="{D3F198DF-8521-45A1-8BAE-4FC70FC42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79494" y="6718178"/>
              <a:ext cx="29006" cy="139823"/>
            </a:xfrm>
            <a:custGeom>
              <a:avLst/>
              <a:gdLst>
                <a:gd name="connsiteX0" fmla="*/ 28832 w 29006"/>
                <a:gd name="connsiteY0" fmla="*/ 0 h 139823"/>
                <a:gd name="connsiteX1" fmla="*/ 29006 w 29006"/>
                <a:gd name="connsiteY1" fmla="*/ 139823 h 139823"/>
                <a:gd name="connsiteX2" fmla="*/ 138 w 29006"/>
                <a:gd name="connsiteY2" fmla="*/ 139823 h 139823"/>
                <a:gd name="connsiteX3" fmla="*/ 0 w 29006"/>
                <a:gd name="connsiteY3" fmla="*/ 28904 h 139823"/>
                <a:gd name="connsiteX4" fmla="*/ 28832 w 29006"/>
                <a:gd name="connsiteY4" fmla="*/ 0 h 13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06" h="139823">
                  <a:moveTo>
                    <a:pt x="28832" y="0"/>
                  </a:moveTo>
                  <a:lnTo>
                    <a:pt x="29006" y="139823"/>
                  </a:lnTo>
                  <a:lnTo>
                    <a:pt x="138" y="139823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68" name="Forma livre: Forma 167">
              <a:extLst>
                <a:ext uri="{FF2B5EF4-FFF2-40B4-BE49-F238E27FC236}">
                  <a16:creationId xmlns:a16="http://schemas.microsoft.com/office/drawing/2014/main" id="{AAA80212-BA6E-448F-BA91-287462E1D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626" y="6779198"/>
              <a:ext cx="28931" cy="78803"/>
            </a:xfrm>
            <a:custGeom>
              <a:avLst/>
              <a:gdLst>
                <a:gd name="connsiteX0" fmla="*/ 28833 w 28931"/>
                <a:gd name="connsiteY0" fmla="*/ 0 h 78803"/>
                <a:gd name="connsiteX1" fmla="*/ 28931 w 28931"/>
                <a:gd name="connsiteY1" fmla="*/ 78803 h 78803"/>
                <a:gd name="connsiteX2" fmla="*/ 62 w 28931"/>
                <a:gd name="connsiteY2" fmla="*/ 78803 h 78803"/>
                <a:gd name="connsiteX3" fmla="*/ 0 w 28931"/>
                <a:gd name="connsiteY3" fmla="*/ 28904 h 78803"/>
                <a:gd name="connsiteX4" fmla="*/ 28833 w 28931"/>
                <a:gd name="connsiteY4" fmla="*/ 0 h 78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31" h="78803">
                  <a:moveTo>
                    <a:pt x="28833" y="0"/>
                  </a:moveTo>
                  <a:lnTo>
                    <a:pt x="28931" y="78803"/>
                  </a:lnTo>
                  <a:lnTo>
                    <a:pt x="62" y="78803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67" name="Forma livre: Forma 166">
              <a:extLst>
                <a:ext uri="{FF2B5EF4-FFF2-40B4-BE49-F238E27FC236}">
                  <a16:creationId xmlns:a16="http://schemas.microsoft.com/office/drawing/2014/main" id="{5B8EBCCB-B7E3-4837-AA61-44D0A400EC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0452" y="6841018"/>
              <a:ext cx="16961" cy="16982"/>
            </a:xfrm>
            <a:custGeom>
              <a:avLst/>
              <a:gdLst>
                <a:gd name="connsiteX0" fmla="*/ 16940 w 16961"/>
                <a:gd name="connsiteY0" fmla="*/ 0 h 16982"/>
                <a:gd name="connsiteX1" fmla="*/ 16961 w 16961"/>
                <a:gd name="connsiteY1" fmla="*/ 16982 h 16982"/>
                <a:gd name="connsiteX2" fmla="*/ 0 w 16961"/>
                <a:gd name="connsiteY2" fmla="*/ 16982 h 16982"/>
                <a:gd name="connsiteX3" fmla="*/ 16940 w 16961"/>
                <a:gd name="connsiteY3" fmla="*/ 0 h 1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1" h="16982">
                  <a:moveTo>
                    <a:pt x="16940" y="0"/>
                  </a:moveTo>
                  <a:lnTo>
                    <a:pt x="16961" y="16982"/>
                  </a:lnTo>
                  <a:lnTo>
                    <a:pt x="0" y="16982"/>
                  </a:lnTo>
                  <a:lnTo>
                    <a:pt x="1694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</p:grpSp>
      <p:sp>
        <p:nvSpPr>
          <p:cNvPr id="96" name="Espaço Reservado para Texto 9">
            <a:extLst>
              <a:ext uri="{FF2B5EF4-FFF2-40B4-BE49-F238E27FC236}">
                <a16:creationId xmlns:a16="http://schemas.microsoft.com/office/drawing/2014/main" id="{31DFD331-AE9E-4D35-BC5E-89A51E7CC6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5" name="Espaço Reservado para Texto 9">
            <a:extLst>
              <a:ext uri="{FF2B5EF4-FFF2-40B4-BE49-F238E27FC236}">
                <a16:creationId xmlns:a16="http://schemas.microsoft.com/office/drawing/2014/main" id="{E4B2F207-6068-4806-A6CC-5A7FCB66A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491866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98" name="Espaço Reservado para Texto 9">
            <a:extLst>
              <a:ext uri="{FF2B5EF4-FFF2-40B4-BE49-F238E27FC236}">
                <a16:creationId xmlns:a16="http://schemas.microsoft.com/office/drawing/2014/main" id="{8F52AD35-565E-4B3E-B63D-69F6C62E56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7760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7" name="Espaço Reservado para Texto 9">
            <a:extLst>
              <a:ext uri="{FF2B5EF4-FFF2-40B4-BE49-F238E27FC236}">
                <a16:creationId xmlns:a16="http://schemas.microsoft.com/office/drawing/2014/main" id="{62E32947-70DC-4299-A3C0-D8CFA75718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3837939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100" name="Espaço Reservado para Texto 9">
            <a:extLst>
              <a:ext uri="{FF2B5EF4-FFF2-40B4-BE49-F238E27FC236}">
                <a16:creationId xmlns:a16="http://schemas.microsoft.com/office/drawing/2014/main" id="{15906F94-3E6E-4731-9975-FE2377DBDC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747" y="4790587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9" name="Espaço Reservado para Texto 9">
            <a:extLst>
              <a:ext uri="{FF2B5EF4-FFF2-40B4-BE49-F238E27FC236}">
                <a16:creationId xmlns:a16="http://schemas.microsoft.com/office/drawing/2014/main" id="{F592EC28-81D2-494E-AD5C-BC4F4FCD30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203301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103" name="Espaço Reservado para Texto 9">
            <a:extLst>
              <a:ext uri="{FF2B5EF4-FFF2-40B4-BE49-F238E27FC236}">
                <a16:creationId xmlns:a16="http://schemas.microsoft.com/office/drawing/2014/main" id="{6B4E489F-EE15-4460-875A-2FB75B72C5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6217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102" name="Espaço Reservado para Texto 9">
            <a:extLst>
              <a:ext uri="{FF2B5EF4-FFF2-40B4-BE49-F238E27FC236}">
                <a16:creationId xmlns:a16="http://schemas.microsoft.com/office/drawing/2014/main" id="{41D6DC40-2E7F-4703-B810-A9DF12E8CA4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86217" y="2486550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105" name="Espaço Reservado para Texto 9">
            <a:extLst>
              <a:ext uri="{FF2B5EF4-FFF2-40B4-BE49-F238E27FC236}">
                <a16:creationId xmlns:a16="http://schemas.microsoft.com/office/drawing/2014/main" id="{8D1334C0-9B97-4769-8EC5-505D553AD5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86217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104" name="Espaço Reservado para Texto 9">
            <a:extLst>
              <a:ext uri="{FF2B5EF4-FFF2-40B4-BE49-F238E27FC236}">
                <a16:creationId xmlns:a16="http://schemas.microsoft.com/office/drawing/2014/main" id="{77627840-21B3-4981-A379-398FD9F5B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86217" y="3832623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209" name="Espaço Reservado para Data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210" name="Espaço Reservado para Rodapé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211" name="Espaço Reservado para o Número do Slide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çã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5"/>
            <a:ext cx="680085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C962441-913E-484B-806B-8AD5CE673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3209" y="-16980"/>
            <a:ext cx="4096193" cy="6874980"/>
            <a:chOff x="-33209" y="-16980"/>
            <a:chExt cx="4096193" cy="6874980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11888" y="0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0" y="4814860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33" name="Retângulo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>
              <a:off x="2033016" y="2031653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2033016" y="40596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35" name="Imagem 34" descr="Um padrão distribuído em preto e branco&#10;&#10;Descrição gerada automaticamente com baixa confiança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015" y="5086646"/>
              <a:ext cx="2019299" cy="999451"/>
            </a:xfrm>
            <a:prstGeom prst="rect">
              <a:avLst/>
            </a:prstGeom>
          </p:spPr>
        </p:pic>
        <p:pic>
          <p:nvPicPr>
            <p:cNvPr id="36" name="Elemento gráfico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-9867" y="-16980"/>
              <a:ext cx="2029968" cy="2029968"/>
            </a:xfrm>
            <a:prstGeom prst="rect">
              <a:avLst/>
            </a:prstGeom>
          </p:spPr>
        </p:pic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2029968" y="6045049"/>
              <a:ext cx="2029968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38" name="Elemento gráfico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384" y="4828032"/>
              <a:ext cx="2029968" cy="2029968"/>
            </a:xfrm>
            <a:prstGeom prst="rect">
              <a:avLst/>
            </a:prstGeom>
          </p:spPr>
        </p:pic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9837D25D-BADF-40E0-B7F9-1288B53AA656}"/>
                </a:ext>
              </a:extLst>
            </p:cNvPr>
            <p:cNvSpPr/>
            <p:nvPr userDrawn="1"/>
          </p:nvSpPr>
          <p:spPr>
            <a:xfrm flipH="1">
              <a:off x="-9868" y="2000264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100242" y="2099803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upo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upo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upo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upo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upo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upo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upo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pt-BR"/>
                              </a:defPPr>
                            </a:lstStyle>
                            <a:p>
                              <a:pPr algn="ctr" rtl="0"/>
                              <a:r>
                                <a:rPr lang="pt-BR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pt-BR"/>
                              </a:defPPr>
                            </a:lstStyle>
                            <a:p>
                              <a:pPr algn="ctr" rtl="0"/>
                              <a:r>
                                <a:rPr lang="pt-BR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0" y="4052952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-33209" y="199954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33209" y="2009066"/>
              <a:ext cx="3017520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2923530" y="1871237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</p:grpSp>
      <p:sp>
        <p:nvSpPr>
          <p:cNvPr id="75" name="Espaço Reservado para Texto 9">
            <a:extLst>
              <a:ext uri="{FF2B5EF4-FFF2-40B4-BE49-F238E27FC236}">
                <a16:creationId xmlns:a16="http://schemas.microsoft.com/office/drawing/2014/main" id="{4416EFAA-C2FD-4F04-91E3-9F1FA3533A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2" name="Espaço Reservado para Texto 9">
            <a:extLst>
              <a:ext uri="{FF2B5EF4-FFF2-40B4-BE49-F238E27FC236}">
                <a16:creationId xmlns:a16="http://schemas.microsoft.com/office/drawing/2014/main" id="{0BAC0AED-8273-498E-ABB8-65CD10B007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14900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92" name="Espaço Reservado para Texto 9">
            <a:extLst>
              <a:ext uri="{FF2B5EF4-FFF2-40B4-BE49-F238E27FC236}">
                <a16:creationId xmlns:a16="http://schemas.microsoft.com/office/drawing/2014/main" id="{0FACFED0-6B1D-4868-929E-C9101D8B7D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38777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4" name="Espaço Reservado para Texto 9">
            <a:extLst>
              <a:ext uri="{FF2B5EF4-FFF2-40B4-BE49-F238E27FC236}">
                <a16:creationId xmlns:a16="http://schemas.microsoft.com/office/drawing/2014/main" id="{A3276736-0B83-4D4F-B7D9-AAEF95E38A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35924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95" name="Espaço Reservado para Texto 9">
            <a:extLst>
              <a:ext uri="{FF2B5EF4-FFF2-40B4-BE49-F238E27FC236}">
                <a16:creationId xmlns:a16="http://schemas.microsoft.com/office/drawing/2014/main" id="{B57AD20F-1E1B-4FD3-8A76-E07A91002B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7760" y="3838956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3" name="Espaço Reservado para Texto 9">
            <a:extLst>
              <a:ext uri="{FF2B5EF4-FFF2-40B4-BE49-F238E27FC236}">
                <a16:creationId xmlns:a16="http://schemas.microsoft.com/office/drawing/2014/main" id="{6688431F-3AD3-44AD-A5DF-E032B167CC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7760" y="4255479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96" name="Espaço Reservado para Texto 9">
            <a:extLst>
              <a:ext uri="{FF2B5EF4-FFF2-40B4-BE49-F238E27FC236}">
                <a16:creationId xmlns:a16="http://schemas.microsoft.com/office/drawing/2014/main" id="{F1B1DAAB-37E2-4803-8DF8-A56E6FFF05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5924" y="3838956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4" name="Espaço Reservado para Texto 9">
            <a:extLst>
              <a:ext uri="{FF2B5EF4-FFF2-40B4-BE49-F238E27FC236}">
                <a16:creationId xmlns:a16="http://schemas.microsoft.com/office/drawing/2014/main" id="{E9E9B407-35B1-4B56-BB6A-4895E5AC4C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35924" y="4252806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9" name="Espaço Reservado para Data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70" name="Espaço Reservado para Rodapé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71" name="Espaço Reservado para o Número do Slide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ão geral do produt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680085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6A6A8D4-352A-4CDF-8E34-3A3E06402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094267" y="-12136"/>
            <a:ext cx="4100169" cy="6878956"/>
            <a:chOff x="8094267" y="-12136"/>
            <a:chExt cx="4100169" cy="6878956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4CDCB077-A12F-4FE0-AD96-924BF98DB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138160" y="-7084"/>
              <a:ext cx="4053840" cy="4061621"/>
              <a:chOff x="8138160" y="-7084"/>
              <a:chExt cx="4053840" cy="4061621"/>
            </a:xfrm>
          </p:grpSpPr>
          <p:sp>
            <p:nvSpPr>
              <p:cNvPr id="39" name="Retângulo 38">
                <a:extLst>
                  <a:ext uri="{FF2B5EF4-FFF2-40B4-BE49-F238E27FC236}">
                    <a16:creationId xmlns:a16="http://schemas.microsoft.com/office/drawing/2014/main" id="{9837D25D-BADF-40E0-B7F9-1288B53AA656}"/>
                  </a:ext>
                </a:extLst>
              </p:cNvPr>
              <p:cNvSpPr/>
              <p:nvPr userDrawn="1"/>
            </p:nvSpPr>
            <p:spPr>
              <a:xfrm flipH="1">
                <a:off x="8138160" y="2017039"/>
                <a:ext cx="2032942" cy="202996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4FADCD25-4CC2-4A9A-B033-132F3DA6D2F5}"/>
                  </a:ext>
                </a:extLst>
              </p:cNvPr>
              <p:cNvSpPr/>
              <p:nvPr userDrawn="1"/>
            </p:nvSpPr>
            <p:spPr>
              <a:xfrm>
                <a:off x="10162032" y="2014436"/>
                <a:ext cx="2029968" cy="20299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33" name="Retângulo 23">
                <a:extLst>
                  <a:ext uri="{FF2B5EF4-FFF2-40B4-BE49-F238E27FC236}">
                    <a16:creationId xmlns:a16="http://schemas.microsoft.com/office/drawing/2014/main" id="{D2F68DA8-1D58-42B0-A2C9-046E92884BC1}"/>
                  </a:ext>
                </a:extLst>
              </p:cNvPr>
              <p:cNvSpPr/>
              <p:nvPr userDrawn="1"/>
            </p:nvSpPr>
            <p:spPr>
              <a:xfrm rot="5400000">
                <a:off x="10160492" y="2024569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9DB232A4-4F4E-48E9-9E61-BE51F716635C}"/>
                  </a:ext>
                </a:extLst>
              </p:cNvPr>
              <p:cNvSpPr/>
              <p:nvPr userDrawn="1"/>
            </p:nvSpPr>
            <p:spPr>
              <a:xfrm>
                <a:off x="10162032" y="0"/>
                <a:ext cx="2029968" cy="202996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pic>
            <p:nvPicPr>
              <p:cNvPr id="8" name="Elemento gráfico 7">
                <a:extLst>
                  <a:ext uri="{FF2B5EF4-FFF2-40B4-BE49-F238E27FC236}">
                    <a16:creationId xmlns:a16="http://schemas.microsoft.com/office/drawing/2014/main" id="{4CB66576-218C-4236-B125-DD7B03A7848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0162032" y="0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E557D1F3-8C55-47FE-B39A-86D30F8FFEA1}"/>
                  </a:ext>
                </a:extLst>
              </p:cNvPr>
              <p:cNvSpPr/>
              <p:nvPr userDrawn="1"/>
            </p:nvSpPr>
            <p:spPr>
              <a:xfrm>
                <a:off x="8139364" y="-7084"/>
                <a:ext cx="2029968" cy="202996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</p:grp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17B41BF2-DA71-4B06-A2F0-757A5EF70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94267" y="-12136"/>
              <a:ext cx="4100169" cy="6878956"/>
              <a:chOff x="8094267" y="-12136"/>
              <a:chExt cx="4100169" cy="6878956"/>
            </a:xfrm>
          </p:grpSpPr>
          <p:sp>
            <p:nvSpPr>
              <p:cNvPr id="32" name="Retângulo 31">
                <a:extLst>
                  <a:ext uri="{FF2B5EF4-FFF2-40B4-BE49-F238E27FC236}">
                    <a16:creationId xmlns:a16="http://schemas.microsoft.com/office/drawing/2014/main" id="{F4EB6F2E-2621-4EB5-A04D-906FD08CED87}"/>
                  </a:ext>
                </a:extLst>
              </p:cNvPr>
              <p:cNvSpPr/>
              <p:nvPr userDrawn="1"/>
            </p:nvSpPr>
            <p:spPr>
              <a:xfrm flipH="1">
                <a:off x="8138160" y="4868828"/>
                <a:ext cx="2032942" cy="19979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34" name="Retângulo 33">
                <a:extLst>
                  <a:ext uri="{FF2B5EF4-FFF2-40B4-BE49-F238E27FC236}">
                    <a16:creationId xmlns:a16="http://schemas.microsoft.com/office/drawing/2014/main" id="{9CC28908-2548-441C-BE9D-8728E1FC84C0}"/>
                  </a:ext>
                </a:extLst>
              </p:cNvPr>
              <p:cNvSpPr/>
              <p:nvPr userDrawn="1"/>
            </p:nvSpPr>
            <p:spPr>
              <a:xfrm>
                <a:off x="10164468" y="4044603"/>
                <a:ext cx="2029968" cy="202996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pic>
            <p:nvPicPr>
              <p:cNvPr id="35" name="Imagem 34" descr="Um padrão distribuído em preto e branco&#10;&#10;Descrição gerada automaticamente com baixa confiança">
                <a:extLst>
                  <a:ext uri="{FF2B5EF4-FFF2-40B4-BE49-F238E27FC236}">
                    <a16:creationId xmlns:a16="http://schemas.microsoft.com/office/drawing/2014/main" id="{731DC170-FB16-45F8-B62C-DCAB2B9AC31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2419" y="5079562"/>
                <a:ext cx="2019299" cy="999451"/>
              </a:xfrm>
              <a:prstGeom prst="rect">
                <a:avLst/>
              </a:prstGeom>
            </p:spPr>
          </p:pic>
          <p:pic>
            <p:nvPicPr>
              <p:cNvPr id="36" name="Elemento gráfico 35">
                <a:extLst>
                  <a:ext uri="{FF2B5EF4-FFF2-40B4-BE49-F238E27FC236}">
                    <a16:creationId xmlns:a16="http://schemas.microsoft.com/office/drawing/2014/main" id="{6529D2A7-ABB3-4E2D-88CA-F813997011F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0800000">
                <a:off x="8137489" y="-12136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37" name="Retângulo 36">
                <a:extLst>
                  <a:ext uri="{FF2B5EF4-FFF2-40B4-BE49-F238E27FC236}">
                    <a16:creationId xmlns:a16="http://schemas.microsoft.com/office/drawing/2014/main" id="{CDB6750E-735F-4906-8BCA-E0BD4F029617}"/>
                  </a:ext>
                </a:extLst>
              </p:cNvPr>
              <p:cNvSpPr/>
              <p:nvPr userDrawn="1"/>
            </p:nvSpPr>
            <p:spPr>
              <a:xfrm>
                <a:off x="10162032" y="6020759"/>
                <a:ext cx="2029968" cy="8372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pic>
            <p:nvPicPr>
              <p:cNvPr id="38" name="Elemento gráfico 37">
                <a:extLst>
                  <a:ext uri="{FF2B5EF4-FFF2-40B4-BE49-F238E27FC236}">
                    <a16:creationId xmlns:a16="http://schemas.microsoft.com/office/drawing/2014/main" id="{051ECE99-ACA6-46AF-98D5-81FBD3F834A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138160" y="4863676"/>
                <a:ext cx="2029968" cy="1997992"/>
              </a:xfrm>
              <a:prstGeom prst="rect">
                <a:avLst/>
              </a:prstGeom>
            </p:spPr>
          </p:pic>
          <p:grpSp>
            <p:nvGrpSpPr>
              <p:cNvPr id="40" name="Grupo 39">
                <a:extLst>
                  <a:ext uri="{FF2B5EF4-FFF2-40B4-BE49-F238E27FC236}">
                    <a16:creationId xmlns:a16="http://schemas.microsoft.com/office/drawing/2014/main" id="{3A847BA4-24DF-47BE-BE28-02415C2A2D3C}"/>
                  </a:ext>
                </a:extLst>
              </p:cNvPr>
              <p:cNvGrpSpPr/>
              <p:nvPr userDrawn="1"/>
            </p:nvGrpSpPr>
            <p:grpSpPr>
              <a:xfrm>
                <a:off x="8227718" y="2092719"/>
                <a:ext cx="1920240" cy="1920240"/>
                <a:chOff x="5361924" y="7472790"/>
                <a:chExt cx="1828800" cy="1828800"/>
              </a:xfrm>
            </p:grpSpPr>
            <p:grpSp>
              <p:nvGrpSpPr>
                <p:cNvPr id="41" name="Grupo 40">
                  <a:extLst>
                    <a:ext uri="{FF2B5EF4-FFF2-40B4-BE49-F238E27FC236}">
                      <a16:creationId xmlns:a16="http://schemas.microsoft.com/office/drawing/2014/main" id="{882CC485-8A14-4767-80E8-8FB0A9991D2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61924" y="7472790"/>
                  <a:chExt cx="1828800" cy="1828800"/>
                </a:xfrm>
              </p:grpSpPr>
              <p:grpSp>
                <p:nvGrpSpPr>
                  <p:cNvPr id="43" name="Grupo 42">
                    <a:extLst>
                      <a:ext uri="{FF2B5EF4-FFF2-40B4-BE49-F238E27FC236}">
                        <a16:creationId xmlns:a16="http://schemas.microsoft.com/office/drawing/2014/main" id="{E119FAB2-4AF3-4EC9-98C6-E69760D0281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61924" y="7472790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49" name="Grupo 48">
                      <a:extLst>
                        <a:ext uri="{FF2B5EF4-FFF2-40B4-BE49-F238E27FC236}">
                          <a16:creationId xmlns:a16="http://schemas.microsoft.com/office/drawing/2014/main" id="{E2A21525-E952-4F39-A9B2-2CA7C5B14B8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388428" y="7173291"/>
                      <a:chExt cx="1828800" cy="1828800"/>
                    </a:xfrm>
                  </p:grpSpPr>
                  <p:grpSp>
                    <p:nvGrpSpPr>
                      <p:cNvPr id="51" name="Grupo 50">
                        <a:extLst>
                          <a:ext uri="{FF2B5EF4-FFF2-40B4-BE49-F238E27FC236}">
                            <a16:creationId xmlns:a16="http://schemas.microsoft.com/office/drawing/2014/main" id="{53BFFD34-0142-4185-8790-1D792CB2F5DD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388428" y="7173291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3" name="Grupo 52">
                          <a:extLst>
                            <a:ext uri="{FF2B5EF4-FFF2-40B4-BE49-F238E27FC236}">
                              <a16:creationId xmlns:a16="http://schemas.microsoft.com/office/drawing/2014/main" id="{00D3FC75-8C07-4B5B-A025-3CCC5DC458D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5" name="Grupo 54">
                            <a:extLst>
                              <a:ext uri="{FF2B5EF4-FFF2-40B4-BE49-F238E27FC236}">
                                <a16:creationId xmlns:a16="http://schemas.microsoft.com/office/drawing/2014/main" id="{393D2F91-0E6A-4541-843C-1FC0CC2A024A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grpSp>
                          <p:nvGrpSpPr>
                            <p:cNvPr id="57" name="Grupo 56">
                              <a:extLst>
                                <a:ext uri="{FF2B5EF4-FFF2-40B4-BE49-F238E27FC236}">
                                  <a16:creationId xmlns:a16="http://schemas.microsoft.com/office/drawing/2014/main" id="{7C9F80E2-6A88-44DC-B048-7178CAA61DAF}"/>
                                </a:ext>
                              </a:extLst>
                            </p:cNvPr>
                            <p:cNvGrpSpPr/>
                            <p:nvPr userDrawn="1"/>
                          </p:nvGrpSpPr>
                          <p:grpSpPr>
                            <a:xfrm>
                              <a:off x="5579044" y="7049770"/>
                              <a:ext cx="1828800" cy="1828800"/>
                              <a:chOff x="5579044" y="7049770"/>
                              <a:chExt cx="1828800" cy="1828800"/>
                            </a:xfrm>
                          </p:grpSpPr>
                          <p:sp>
                            <p:nvSpPr>
                              <p:cNvPr id="59" name="Oval 58">
                                <a:extLst>
                                  <a:ext uri="{FF2B5EF4-FFF2-40B4-BE49-F238E27FC236}">
                                    <a16:creationId xmlns:a16="http://schemas.microsoft.com/office/drawing/2014/main" id="{1D9D5420-70BE-477D-A17F-A86F19AD3FAC}"/>
                                  </a:ext>
                                </a:extLst>
                              </p:cNvPr>
                              <p:cNvSpPr/>
                              <p:nvPr userDrawn="1"/>
                            </p:nvSpPr>
                            <p:spPr>
                              <a:xfrm>
                                <a:off x="5579044" y="7049770"/>
                                <a:ext cx="1828800" cy="1828800"/>
                              </a:xfrm>
                              <a:prstGeom prst="ellipse">
                                <a:avLst/>
                              </a:prstGeom>
                              <a:noFill/>
                              <a:ln w="25400">
                                <a:solidFill>
                                  <a:schemeClr val="accent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pt-BR"/>
                                </a:defPPr>
                              </a:lstStyle>
                              <a:p>
                                <a:pPr algn="ctr" rtl="0"/>
                                <a:r>
                                  <a:rPr lang="pt-BR"/>
                                  <a:t> </a:t>
                                </a:r>
                              </a:p>
                            </p:txBody>
                          </p:sp>
                          <p:sp>
                            <p:nvSpPr>
                              <p:cNvPr id="60" name="Oval 59">
                                <a:extLst>
                                  <a:ext uri="{FF2B5EF4-FFF2-40B4-BE49-F238E27FC236}">
                                    <a16:creationId xmlns:a16="http://schemas.microsoft.com/office/drawing/2014/main" id="{0BBACECF-9AE7-40B5-90D0-AE2CF1FBE0BD}"/>
                                  </a:ext>
                                </a:extLst>
                              </p:cNvPr>
                              <p:cNvSpPr/>
                              <p:nvPr userDrawn="1"/>
                            </p:nvSpPr>
                            <p:spPr>
                              <a:xfrm>
                                <a:off x="5647624" y="7118350"/>
                                <a:ext cx="1691640" cy="1691640"/>
                              </a:xfrm>
                              <a:prstGeom prst="ellipse">
                                <a:avLst/>
                              </a:prstGeom>
                              <a:noFill/>
                              <a:ln w="25400">
                                <a:solidFill>
                                  <a:schemeClr val="accent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pt-BR"/>
                                </a:defPPr>
                              </a:lstStyle>
                              <a:p>
                                <a:pPr algn="ctr" rtl="0"/>
                                <a:r>
                                  <a:rPr lang="pt-BR"/>
                                  <a:t> 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58" name="Oval 57">
                              <a:extLst>
                                <a:ext uri="{FF2B5EF4-FFF2-40B4-BE49-F238E27FC236}">
                                  <a16:creationId xmlns:a16="http://schemas.microsoft.com/office/drawing/2014/main" id="{1A76BEA0-888E-41CD-9B30-B128A39F781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716204" y="7186930"/>
                              <a:ext cx="1554480" cy="155448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pt-BR"/>
                              </a:defPPr>
                            </a:lstStyle>
                            <a:p>
                              <a:pPr algn="ctr" rtl="0"/>
                              <a:r>
                                <a:rPr lang="pt-BR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6" name="Oval 55">
                            <a:extLst>
                              <a:ext uri="{FF2B5EF4-FFF2-40B4-BE49-F238E27FC236}">
                                <a16:creationId xmlns:a16="http://schemas.microsoft.com/office/drawing/2014/main" id="{2EA36045-2F1D-402B-A951-B9957D5C145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84784" y="7255510"/>
                            <a:ext cx="1417320" cy="141732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4" name="Oval 53">
                          <a:extLst>
                            <a:ext uri="{FF2B5EF4-FFF2-40B4-BE49-F238E27FC236}">
                              <a16:creationId xmlns:a16="http://schemas.microsoft.com/office/drawing/2014/main" id="{AAF58CB3-363E-4156-8148-52E0B9CB634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853364" y="7324090"/>
                          <a:ext cx="1280160" cy="128016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2" name="Oval 51">
                        <a:extLst>
                          <a:ext uri="{FF2B5EF4-FFF2-40B4-BE49-F238E27FC236}">
                            <a16:creationId xmlns:a16="http://schemas.microsoft.com/office/drawing/2014/main" id="{BDC4E05B-A602-483A-B19B-B907358D462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31328" y="7516191"/>
                        <a:ext cx="1143000" cy="114300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50" name="Oval 49">
                      <a:extLst>
                        <a:ext uri="{FF2B5EF4-FFF2-40B4-BE49-F238E27FC236}">
                          <a16:creationId xmlns:a16="http://schemas.microsoft.com/office/drawing/2014/main" id="{55AC54D8-2C27-49A7-B1CE-C865E629499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99908" y="7584771"/>
                      <a:ext cx="1005840" cy="100584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C9753262-9BA1-4716-B4B5-AAFE232A72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841984" y="7952850"/>
                    <a:ext cx="868680" cy="86868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  <p:sp>
                <p:nvSpPr>
                  <p:cNvPr id="45" name="Oval 44">
                    <a:extLst>
                      <a:ext uri="{FF2B5EF4-FFF2-40B4-BE49-F238E27FC236}">
                        <a16:creationId xmlns:a16="http://schemas.microsoft.com/office/drawing/2014/main" id="{5B2AD932-98DF-4DA1-B19E-E38A4DD270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910564" y="8021430"/>
                    <a:ext cx="731520" cy="73152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DE13C879-BB42-4F2C-9413-A1322DE588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979144" y="8090010"/>
                    <a:ext cx="594360" cy="59436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28B4D2F2-9DD5-4B23-A2F2-7DBEE9E61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047724" y="8158590"/>
                    <a:ext cx="457200" cy="4572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C1A2F663-A8A7-4337-9C39-489B4C4571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116304" y="8227170"/>
                    <a:ext cx="320040" cy="3200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1609761D-150A-4DE0-9604-CC3953C108D0}"/>
                    </a:ext>
                  </a:extLst>
                </p:cNvPr>
                <p:cNvSpPr/>
                <p:nvPr userDrawn="1"/>
              </p:nvSpPr>
              <p:spPr>
                <a:xfrm>
                  <a:off x="6184884" y="8295750"/>
                  <a:ext cx="182880" cy="1828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61" name="Retângulo 60">
                <a:extLst>
                  <a:ext uri="{FF2B5EF4-FFF2-40B4-BE49-F238E27FC236}">
                    <a16:creationId xmlns:a16="http://schemas.microsoft.com/office/drawing/2014/main" id="{D1189D1C-85ED-4EF1-A384-7C4590ED50FD}"/>
                  </a:ext>
                </a:extLst>
              </p:cNvPr>
              <p:cNvSpPr/>
              <p:nvPr userDrawn="1"/>
            </p:nvSpPr>
            <p:spPr>
              <a:xfrm>
                <a:off x="8138160" y="4045868"/>
                <a:ext cx="2029968" cy="82296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62" name="Forma livre: Forma 61">
                <a:extLst>
                  <a:ext uri="{FF2B5EF4-FFF2-40B4-BE49-F238E27FC236}">
                    <a16:creationId xmlns:a16="http://schemas.microsoft.com/office/drawing/2014/main" id="{445306C5-E470-4A93-9C9F-5D066F760D16}"/>
                  </a:ext>
                </a:extLst>
              </p:cNvPr>
              <p:cNvSpPr/>
              <p:nvPr userDrawn="1"/>
            </p:nvSpPr>
            <p:spPr>
              <a:xfrm>
                <a:off x="8138160" y="2028241"/>
                <a:ext cx="1014984" cy="2011680"/>
              </a:xfrm>
              <a:custGeom>
                <a:avLst/>
                <a:gdLst>
                  <a:gd name="connsiteX0" fmla="*/ 1248 w 915648"/>
                  <a:gd name="connsiteY0" fmla="*/ 0 h 1828800"/>
                  <a:gd name="connsiteX1" fmla="*/ 915648 w 915648"/>
                  <a:gd name="connsiteY1" fmla="*/ 914400 h 1828800"/>
                  <a:gd name="connsiteX2" fmla="*/ 1248 w 915648"/>
                  <a:gd name="connsiteY2" fmla="*/ 1828800 h 1828800"/>
                  <a:gd name="connsiteX3" fmla="*/ 0 w 915648"/>
                  <a:gd name="connsiteY3" fmla="*/ 1828737 h 1828800"/>
                  <a:gd name="connsiteX4" fmla="*/ 0 w 915648"/>
                  <a:gd name="connsiteY4" fmla="*/ 63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648" h="1828800">
                    <a:moveTo>
                      <a:pt x="1248" y="0"/>
                    </a:moveTo>
                    <a:cubicBezTo>
                      <a:pt x="506257" y="0"/>
                      <a:pt x="915648" y="409391"/>
                      <a:pt x="915648" y="914400"/>
                    </a:cubicBezTo>
                    <a:cubicBezTo>
                      <a:pt x="915648" y="1419409"/>
                      <a:pt x="506257" y="1828800"/>
                      <a:pt x="1248" y="1828800"/>
                    </a:cubicBezTo>
                    <a:lnTo>
                      <a:pt x="0" y="1828737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cxnSp>
            <p:nvCxnSpPr>
              <p:cNvPr id="63" name="Conector Reto 62">
                <a:extLst>
                  <a:ext uri="{FF2B5EF4-FFF2-40B4-BE49-F238E27FC236}">
                    <a16:creationId xmlns:a16="http://schemas.microsoft.com/office/drawing/2014/main" id="{B31C374B-40F2-4B1E-A9D8-6E5C932FF17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8094267" y="2005958"/>
                <a:ext cx="3017520" cy="70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1C668341-39BE-4448-B29D-2594AE6D75C2}"/>
                  </a:ext>
                </a:extLst>
              </p:cNvPr>
              <p:cNvSpPr/>
              <p:nvPr userDrawn="1"/>
            </p:nvSpPr>
            <p:spPr>
              <a:xfrm>
                <a:off x="11051006" y="1868129"/>
                <a:ext cx="274320" cy="27432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</p:grpSp>
      </p:grpSp>
      <p:sp>
        <p:nvSpPr>
          <p:cNvPr id="69" name="Espaço Reservado para Texto 9">
            <a:extLst>
              <a:ext uri="{FF2B5EF4-FFF2-40B4-BE49-F238E27FC236}">
                <a16:creationId xmlns:a16="http://schemas.microsoft.com/office/drawing/2014/main" id="{DEE368EA-C32D-4066-8292-11EB5B67AB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70" name="Espaço Reservado para Texto 9">
            <a:extLst>
              <a:ext uri="{FF2B5EF4-FFF2-40B4-BE49-F238E27FC236}">
                <a16:creationId xmlns:a16="http://schemas.microsoft.com/office/drawing/2014/main" id="{C3E5ADF3-741C-452B-9B49-005E753E6E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8277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68" name="Espaço Reservado para Texto 9">
            <a:extLst>
              <a:ext uri="{FF2B5EF4-FFF2-40B4-BE49-F238E27FC236}">
                <a16:creationId xmlns:a16="http://schemas.microsoft.com/office/drawing/2014/main" id="{2C541281-49BC-4F14-B167-DE14FE3A6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35424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73" name="Espaço Reservado para Texto 9">
            <a:extLst>
              <a:ext uri="{FF2B5EF4-FFF2-40B4-BE49-F238E27FC236}">
                <a16:creationId xmlns:a16="http://schemas.microsoft.com/office/drawing/2014/main" id="{3B7B080D-47B1-4B65-8638-AD5E3240ED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400" y="3840480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1" name="Espaço Reservado para Texto 9">
            <a:extLst>
              <a:ext uri="{FF2B5EF4-FFF2-40B4-BE49-F238E27FC236}">
                <a16:creationId xmlns:a16="http://schemas.microsoft.com/office/drawing/2014/main" id="{AA51BCEC-2845-4DF6-8F9A-2B163EC16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4400" y="4251960"/>
            <a:ext cx="3200400" cy="114300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74" name="Espaço Reservado para Texto 9">
            <a:extLst>
              <a:ext uri="{FF2B5EF4-FFF2-40B4-BE49-F238E27FC236}">
                <a16:creationId xmlns:a16="http://schemas.microsoft.com/office/drawing/2014/main" id="{5B98F8C8-0931-4E43-ABDE-8A700DD26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5424" y="3840480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2" name="Espaço Reservado para Texto 9">
            <a:extLst>
              <a:ext uri="{FF2B5EF4-FFF2-40B4-BE49-F238E27FC236}">
                <a16:creationId xmlns:a16="http://schemas.microsoft.com/office/drawing/2014/main" id="{126E196B-9448-4FBE-A134-65735F8ED9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5424" y="4251960"/>
            <a:ext cx="3200400" cy="114300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5" name="Espaço Reservado para Data 3">
            <a:extLst>
              <a:ext uri="{FF2B5EF4-FFF2-40B4-BE49-F238E27FC236}">
                <a16:creationId xmlns:a16="http://schemas.microsoft.com/office/drawing/2014/main" id="{405B8744-A7AF-461F-9103-708D9BFE89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5080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66" name="Espaço Reservado para Rodapé 4">
            <a:extLst>
              <a:ext uri="{FF2B5EF4-FFF2-40B4-BE49-F238E27FC236}">
                <a16:creationId xmlns:a16="http://schemas.microsoft.com/office/drawing/2014/main" id="{C902A11D-5CD4-4561-882F-26EA89ADC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7" name="Espaço Reservado para o Número do Slide 5">
            <a:extLst>
              <a:ext uri="{FF2B5EF4-FFF2-40B4-BE49-F238E27FC236}">
                <a16:creationId xmlns:a16="http://schemas.microsoft.com/office/drawing/2014/main" id="{F0739A04-E734-4FCE-954E-0C4FB1A4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404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à esquer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4FADCD25-4CC2-4A9A-B033-132F3DA6D2F5}"/>
              </a:ext>
            </a:extLst>
          </p:cNvPr>
          <p:cNvSpPr/>
          <p:nvPr userDrawn="1"/>
        </p:nvSpPr>
        <p:spPr>
          <a:xfrm>
            <a:off x="10162032" y="2014436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33" name="Retângulo 23">
            <a:extLst>
              <a:ext uri="{FF2B5EF4-FFF2-40B4-BE49-F238E27FC236}">
                <a16:creationId xmlns:a16="http://schemas.microsoft.com/office/drawing/2014/main" id="{D2F68DA8-1D58-42B0-A2C9-046E92884BC1}"/>
              </a:ext>
            </a:extLst>
          </p:cNvPr>
          <p:cNvSpPr/>
          <p:nvPr userDrawn="1"/>
        </p:nvSpPr>
        <p:spPr>
          <a:xfrm rot="5400000">
            <a:off x="10160492" y="202456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DB232A4-4F4E-48E9-9E61-BE51F716635C}"/>
              </a:ext>
            </a:extLst>
          </p:cNvPr>
          <p:cNvSpPr/>
          <p:nvPr userDrawn="1"/>
        </p:nvSpPr>
        <p:spPr>
          <a:xfrm>
            <a:off x="10162032" y="0"/>
            <a:ext cx="2029968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8" name="Elemento gráfico 7">
            <a:extLst>
              <a:ext uri="{FF2B5EF4-FFF2-40B4-BE49-F238E27FC236}">
                <a16:creationId xmlns:a16="http://schemas.microsoft.com/office/drawing/2014/main" id="{4CB66576-218C-4236-B125-DD7B03A78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0"/>
            <a:ext cx="2029968" cy="202996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557D1F3-8C55-47FE-B39A-86D30F8FFEA1}"/>
              </a:ext>
            </a:extLst>
          </p:cNvPr>
          <p:cNvSpPr/>
          <p:nvPr userDrawn="1"/>
        </p:nvSpPr>
        <p:spPr>
          <a:xfrm>
            <a:off x="8139364" y="-7084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680085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2206377"/>
            <a:ext cx="6800850" cy="38404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pt-BR" sz="180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4EB6F2E-2621-4EB5-A04D-906FD08CED87}"/>
              </a:ext>
            </a:extLst>
          </p:cNvPr>
          <p:cNvSpPr/>
          <p:nvPr userDrawn="1"/>
        </p:nvSpPr>
        <p:spPr>
          <a:xfrm flipH="1">
            <a:off x="8127476" y="4807776"/>
            <a:ext cx="2032942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9CC28908-2548-441C-BE9D-8728E1FC84C0}"/>
              </a:ext>
            </a:extLst>
          </p:cNvPr>
          <p:cNvSpPr/>
          <p:nvPr userDrawn="1"/>
        </p:nvSpPr>
        <p:spPr>
          <a:xfrm>
            <a:off x="10160492" y="4041539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35" name="Imagem 34" descr="Um padrão distribuído em preto e branco&#10;&#10;Descrição gerada automaticamente com baixa confiança">
            <a:extLst>
              <a:ext uri="{FF2B5EF4-FFF2-40B4-BE49-F238E27FC236}">
                <a16:creationId xmlns:a16="http://schemas.microsoft.com/office/drawing/2014/main" id="{731DC170-FB16-45F8-B62C-DCAB2B9AC3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272" y="5079562"/>
            <a:ext cx="2019299" cy="999451"/>
          </a:xfrm>
          <a:prstGeom prst="rect">
            <a:avLst/>
          </a:prstGeom>
        </p:spPr>
      </p:pic>
      <p:pic>
        <p:nvPicPr>
          <p:cNvPr id="36" name="Elemento gráfico 35">
            <a:extLst>
              <a:ext uri="{FF2B5EF4-FFF2-40B4-BE49-F238E27FC236}">
                <a16:creationId xmlns:a16="http://schemas.microsoft.com/office/drawing/2014/main" id="{6529D2A7-ABB3-4E2D-88CA-F813997011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8139640" y="-9144"/>
            <a:ext cx="2029968" cy="2029968"/>
          </a:xfrm>
          <a:prstGeom prst="rect">
            <a:avLst/>
          </a:prstGeom>
        </p:spPr>
      </p:pic>
      <p:sp>
        <p:nvSpPr>
          <p:cNvPr id="37" name="Retângulo 36">
            <a:extLst>
              <a:ext uri="{FF2B5EF4-FFF2-40B4-BE49-F238E27FC236}">
                <a16:creationId xmlns:a16="http://schemas.microsoft.com/office/drawing/2014/main" id="{CDB6750E-735F-4906-8BCA-E0BD4F029617}"/>
              </a:ext>
            </a:extLst>
          </p:cNvPr>
          <p:cNvSpPr/>
          <p:nvPr userDrawn="1"/>
        </p:nvSpPr>
        <p:spPr>
          <a:xfrm>
            <a:off x="10158984" y="6016751"/>
            <a:ext cx="2029968" cy="8412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38" name="Elemento gráfico 37">
            <a:extLst>
              <a:ext uri="{FF2B5EF4-FFF2-40B4-BE49-F238E27FC236}">
                <a16:creationId xmlns:a16="http://schemas.microsoft.com/office/drawing/2014/main" id="{051ECE99-ACA6-46AF-98D5-81FBD3F83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1156" y="4828032"/>
            <a:ext cx="2029968" cy="2029968"/>
          </a:xfrm>
          <a:prstGeom prst="rect">
            <a:avLst/>
          </a:prstGeom>
        </p:spPr>
      </p:pic>
      <p:grpSp>
        <p:nvGrpSpPr>
          <p:cNvPr id="40" name="Grupo 39">
            <a:extLst>
              <a:ext uri="{FF2B5EF4-FFF2-40B4-BE49-F238E27FC236}">
                <a16:creationId xmlns:a16="http://schemas.microsoft.com/office/drawing/2014/main" id="{3A847BA4-24DF-47BE-BE28-02415C2A2D3C}"/>
              </a:ext>
            </a:extLst>
          </p:cNvPr>
          <p:cNvGrpSpPr/>
          <p:nvPr userDrawn="1"/>
        </p:nvGrpSpPr>
        <p:grpSpPr>
          <a:xfrm>
            <a:off x="8227718" y="2092719"/>
            <a:ext cx="1920240" cy="1920240"/>
            <a:chOff x="5361924" y="7472790"/>
            <a:chExt cx="1828800" cy="1828800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882CC485-8A14-4767-80E8-8FB0A9991D20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upo 42">
                <a:extLst>
                  <a:ext uri="{FF2B5EF4-FFF2-40B4-BE49-F238E27FC236}">
                    <a16:creationId xmlns:a16="http://schemas.microsoft.com/office/drawing/2014/main" id="{E119FAB2-4AF3-4EC9-98C6-E69760D0281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upo 48">
                  <a:extLst>
                    <a:ext uri="{FF2B5EF4-FFF2-40B4-BE49-F238E27FC236}">
                      <a16:creationId xmlns:a16="http://schemas.microsoft.com/office/drawing/2014/main" id="{E2A21525-E952-4F39-A9B2-2CA7C5B14B85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upo 50">
                    <a:extLst>
                      <a:ext uri="{FF2B5EF4-FFF2-40B4-BE49-F238E27FC236}">
                        <a16:creationId xmlns:a16="http://schemas.microsoft.com/office/drawing/2014/main" id="{53BFFD34-0142-4185-8790-1D792CB2F5D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upo 52">
                      <a:extLst>
                        <a:ext uri="{FF2B5EF4-FFF2-40B4-BE49-F238E27FC236}">
                          <a16:creationId xmlns:a16="http://schemas.microsoft.com/office/drawing/2014/main" id="{00D3FC75-8C07-4B5B-A025-3CCC5DC458D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upo 54">
                        <a:extLst>
                          <a:ext uri="{FF2B5EF4-FFF2-40B4-BE49-F238E27FC236}">
                            <a16:creationId xmlns:a16="http://schemas.microsoft.com/office/drawing/2014/main" id="{393D2F91-0E6A-4541-843C-1FC0CC2A024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upo 56">
                          <a:extLst>
                            <a:ext uri="{FF2B5EF4-FFF2-40B4-BE49-F238E27FC236}">
                              <a16:creationId xmlns:a16="http://schemas.microsoft.com/office/drawing/2014/main" id="{7C9F80E2-6A88-44DC-B048-7178CAA61DA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1D9D5420-70BE-477D-A17F-A86F19AD3FAC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0BBACECF-9AE7-40B5-90D0-AE2CF1FBE0BD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1A76BEA0-888E-41CD-9B30-B128A39F781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2EA36045-2F1D-402B-A951-B9957D5C145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AAF58CB3-363E-4156-8148-52E0B9CB634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BDC4E05B-A602-483A-B19B-B907358D462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5AC54D8-2C27-49A7-B1CE-C865E629499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C9753262-9BA1-4716-B4B5-AAFE232A72A2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5B2AD932-98DF-4DA1-B19E-E38A4DD270F0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DE13C879-BB42-4F2C-9413-A1322DE58809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28B4D2F2-9DD5-4B23-A2F2-7DBEE9E61F6C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1A2F663-A8A7-4337-9C39-489B4C457111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609761D-150A-4DE0-9604-CC3953C108D0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r>
                <a:rPr lang="pt-BR"/>
                <a:t> </a:t>
              </a:r>
            </a:p>
          </p:txBody>
        </p:sp>
      </p:grpSp>
      <p:sp>
        <p:nvSpPr>
          <p:cNvPr id="61" name="Retângulo 60">
            <a:extLst>
              <a:ext uri="{FF2B5EF4-FFF2-40B4-BE49-F238E27FC236}">
                <a16:creationId xmlns:a16="http://schemas.microsoft.com/office/drawing/2014/main" id="{D1189D1C-85ED-4EF1-A384-7C4590ED50FD}"/>
              </a:ext>
            </a:extLst>
          </p:cNvPr>
          <p:cNvSpPr/>
          <p:nvPr userDrawn="1"/>
        </p:nvSpPr>
        <p:spPr>
          <a:xfrm>
            <a:off x="8138160" y="4045868"/>
            <a:ext cx="2029968" cy="8229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62" name="Forma livre: Forma 61">
            <a:extLst>
              <a:ext uri="{FF2B5EF4-FFF2-40B4-BE49-F238E27FC236}">
                <a16:creationId xmlns:a16="http://schemas.microsoft.com/office/drawing/2014/main" id="{445306C5-E470-4A93-9C9F-5D066F760D16}"/>
              </a:ext>
            </a:extLst>
          </p:cNvPr>
          <p:cNvSpPr/>
          <p:nvPr userDrawn="1"/>
        </p:nvSpPr>
        <p:spPr>
          <a:xfrm>
            <a:off x="8138160" y="2029968"/>
            <a:ext cx="1014984" cy="2011680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B31C374B-40F2-4B1E-A9D8-6E5C932FF170}"/>
              </a:ext>
            </a:extLst>
          </p:cNvPr>
          <p:cNvCxnSpPr>
            <a:cxnSpLocks/>
          </p:cNvCxnSpPr>
          <p:nvPr userDrawn="1"/>
        </p:nvCxnSpPr>
        <p:spPr>
          <a:xfrm flipV="1">
            <a:off x="8138160" y="2012062"/>
            <a:ext cx="3044952" cy="7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1C668341-39BE-4448-B29D-2594AE6D75C2}"/>
              </a:ext>
            </a:extLst>
          </p:cNvPr>
          <p:cNvSpPr/>
          <p:nvPr userDrawn="1"/>
        </p:nvSpPr>
        <p:spPr>
          <a:xfrm>
            <a:off x="11055096" y="1874902"/>
            <a:ext cx="274320" cy="2743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67" name="Espaço Reservado para Data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5080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68" name="Espaço Reservado para Rodapé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9" name="Espaço Reservado para o Número do Slide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tângulo 33">
            <a:extLst>
              <a:ext uri="{FF2B5EF4-FFF2-40B4-BE49-F238E27FC236}">
                <a16:creationId xmlns:a16="http://schemas.microsoft.com/office/drawing/2014/main" id="{D629CA98-D89C-4A69-9A55-8D6C17DCDDF0}"/>
              </a:ext>
            </a:extLst>
          </p:cNvPr>
          <p:cNvSpPr/>
          <p:nvPr userDrawn="1"/>
        </p:nvSpPr>
        <p:spPr>
          <a:xfrm>
            <a:off x="2029040" y="4775407"/>
            <a:ext cx="2029968" cy="20775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5937" y="1098339"/>
            <a:ext cx="5099392" cy="2264112"/>
          </a:xfrm>
        </p:spPr>
        <p:txBody>
          <a:bodyPr rtlCol="0" anchor="b"/>
          <a:lstStyle>
            <a:lvl1pPr algn="ctr">
              <a:defRPr lang="pt-BR" sz="60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68" name="Retângulo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>
            <a:off x="0" y="4056331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20" name="Elemento Gráfico 19">
            <a:extLst>
              <a:ext uri="{FF2B5EF4-FFF2-40B4-BE49-F238E27FC236}">
                <a16:creationId xmlns:a16="http://schemas.microsoft.com/office/drawing/2014/main" id="{7FF8CD3D-0C64-4277-97B2-200B96EE22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0" y="4069288"/>
            <a:ext cx="2029968" cy="2029968"/>
          </a:xfrm>
          <a:prstGeom prst="rect">
            <a:avLst/>
          </a:prstGeom>
        </p:spPr>
      </p:pic>
      <p:pic>
        <p:nvPicPr>
          <p:cNvPr id="28" name="Elemento gráfico 27">
            <a:extLst>
              <a:ext uri="{FF2B5EF4-FFF2-40B4-BE49-F238E27FC236}">
                <a16:creationId xmlns:a16="http://schemas.microsoft.com/office/drawing/2014/main" id="{12C5F573-21FC-4A6F-B46F-5583E20C99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027141" y="-4303"/>
            <a:ext cx="2029968" cy="2029968"/>
          </a:xfrm>
          <a:prstGeom prst="rect">
            <a:avLst/>
          </a:prstGeom>
        </p:spPr>
      </p:pic>
      <p:pic>
        <p:nvPicPr>
          <p:cNvPr id="31" name="Elemento gráfico 30">
            <a:extLst>
              <a:ext uri="{FF2B5EF4-FFF2-40B4-BE49-F238E27FC236}">
                <a16:creationId xmlns:a16="http://schemas.microsoft.com/office/drawing/2014/main" id="{C9BCCD2C-CC79-48FF-A486-98ECEAC4798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2029968" cy="2029968"/>
          </a:xfrm>
          <a:prstGeom prst="rect">
            <a:avLst/>
          </a:prstGeom>
        </p:spPr>
      </p:pic>
      <p:sp>
        <p:nvSpPr>
          <p:cNvPr id="36" name="Retângulo 35">
            <a:extLst>
              <a:ext uri="{FF2B5EF4-FFF2-40B4-BE49-F238E27FC236}">
                <a16:creationId xmlns:a16="http://schemas.microsoft.com/office/drawing/2014/main" id="{03CEE5D2-51CF-4C1A-9AF9-A5B47F445229}"/>
              </a:ext>
            </a:extLst>
          </p:cNvPr>
          <p:cNvSpPr/>
          <p:nvPr userDrawn="1"/>
        </p:nvSpPr>
        <p:spPr>
          <a:xfrm>
            <a:off x="0" y="6098433"/>
            <a:ext cx="2029968" cy="759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AD276EF4-F1D1-402C-B97B-0FC1233B73CD}"/>
              </a:ext>
            </a:extLst>
          </p:cNvPr>
          <p:cNvSpPr/>
          <p:nvPr userDrawn="1"/>
        </p:nvSpPr>
        <p:spPr>
          <a:xfrm flipH="1">
            <a:off x="0" y="2027186"/>
            <a:ext cx="2032942" cy="20299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grpSp>
        <p:nvGrpSpPr>
          <p:cNvPr id="138" name="Grupo 137">
            <a:extLst>
              <a:ext uri="{FF2B5EF4-FFF2-40B4-BE49-F238E27FC236}">
                <a16:creationId xmlns:a16="http://schemas.microsoft.com/office/drawing/2014/main" id="{3D46E3B0-0F8F-4E75-AD2A-BF3A1C38F037}"/>
              </a:ext>
            </a:extLst>
          </p:cNvPr>
          <p:cNvGrpSpPr/>
          <p:nvPr userDrawn="1"/>
        </p:nvGrpSpPr>
        <p:grpSpPr>
          <a:xfrm>
            <a:off x="23853" y="2069719"/>
            <a:ext cx="1965960" cy="1965960"/>
            <a:chOff x="5361924" y="7472790"/>
            <a:chExt cx="1828800" cy="1828800"/>
          </a:xfrm>
        </p:grpSpPr>
        <p:grpSp>
          <p:nvGrpSpPr>
            <p:cNvPr id="139" name="Grupo 138">
              <a:extLst>
                <a:ext uri="{FF2B5EF4-FFF2-40B4-BE49-F238E27FC236}">
                  <a16:creationId xmlns:a16="http://schemas.microsoft.com/office/drawing/2014/main" id="{B53A840E-AAAC-4D05-88B2-8B4C8FD1EB81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41" name="Grupo 140">
                <a:extLst>
                  <a:ext uri="{FF2B5EF4-FFF2-40B4-BE49-F238E27FC236}">
                    <a16:creationId xmlns:a16="http://schemas.microsoft.com/office/drawing/2014/main" id="{EC1BCB15-E86F-40CB-912C-0693B61651B5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147" name="Grupo 146">
                  <a:extLst>
                    <a:ext uri="{FF2B5EF4-FFF2-40B4-BE49-F238E27FC236}">
                      <a16:creationId xmlns:a16="http://schemas.microsoft.com/office/drawing/2014/main" id="{5B5D7ECD-062C-480C-A3E0-D2E37B0077AB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49" name="Grupo 148">
                    <a:extLst>
                      <a:ext uri="{FF2B5EF4-FFF2-40B4-BE49-F238E27FC236}">
                        <a16:creationId xmlns:a16="http://schemas.microsoft.com/office/drawing/2014/main" id="{CCCE649A-9FBD-4E7D-921B-CA0C2263A34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151" name="Grupo 150">
                      <a:extLst>
                        <a:ext uri="{FF2B5EF4-FFF2-40B4-BE49-F238E27FC236}">
                          <a16:creationId xmlns:a16="http://schemas.microsoft.com/office/drawing/2014/main" id="{992A05A5-83FF-4AE4-B0EF-FE1964334873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53" name="Grupo 152">
                        <a:extLst>
                          <a:ext uri="{FF2B5EF4-FFF2-40B4-BE49-F238E27FC236}">
                            <a16:creationId xmlns:a16="http://schemas.microsoft.com/office/drawing/2014/main" id="{D56D5269-FA99-4E96-A20D-0DE0E3856751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55" name="Grupo 154">
                          <a:extLst>
                            <a:ext uri="{FF2B5EF4-FFF2-40B4-BE49-F238E27FC236}">
                              <a16:creationId xmlns:a16="http://schemas.microsoft.com/office/drawing/2014/main" id="{87498AF2-DD8D-4309-8328-2E756E3C44E8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157" name="Oval 156">
                            <a:extLst>
                              <a:ext uri="{FF2B5EF4-FFF2-40B4-BE49-F238E27FC236}">
                                <a16:creationId xmlns:a16="http://schemas.microsoft.com/office/drawing/2014/main" id="{ACC35BE0-4D6C-4986-AD7D-BD7C1E25B83D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5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158" name="Oval 157">
                            <a:extLst>
                              <a:ext uri="{FF2B5EF4-FFF2-40B4-BE49-F238E27FC236}">
                                <a16:creationId xmlns:a16="http://schemas.microsoft.com/office/drawing/2014/main" id="{7B9715F0-8B83-459F-9ABA-77381FF568D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5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56" name="Oval 155">
                          <a:extLst>
                            <a:ext uri="{FF2B5EF4-FFF2-40B4-BE49-F238E27FC236}">
                              <a16:creationId xmlns:a16="http://schemas.microsoft.com/office/drawing/2014/main" id="{27230BAF-E9FF-4746-8F48-B39560E1B202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5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54" name="Oval 153">
                        <a:extLst>
                          <a:ext uri="{FF2B5EF4-FFF2-40B4-BE49-F238E27FC236}">
                            <a16:creationId xmlns:a16="http://schemas.microsoft.com/office/drawing/2014/main" id="{1085FE6C-E5E9-494C-8FA8-625B1312B9A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152" name="Oval 151">
                      <a:extLst>
                        <a:ext uri="{FF2B5EF4-FFF2-40B4-BE49-F238E27FC236}">
                          <a16:creationId xmlns:a16="http://schemas.microsoft.com/office/drawing/2014/main" id="{B8D77279-E4F6-4D92-9B0B-8D62F9FE1E8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150" name="Oval 149">
                    <a:extLst>
                      <a:ext uri="{FF2B5EF4-FFF2-40B4-BE49-F238E27FC236}">
                        <a16:creationId xmlns:a16="http://schemas.microsoft.com/office/drawing/2014/main" id="{E74AC325-3B12-4159-8AED-4E3E710DAE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EC1B4FD8-2FC5-40DA-8440-404078550805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DDE43C9A-47FE-47FA-B683-4BEFC34DFA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D323EF77-802B-4532-87E0-12D961E906AE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5845FD57-5942-47C9-B349-B3937BE5A454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7C426FE0-2810-40DD-934D-F291980CBDE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97A62AD5-3E4C-4375-A938-C7DC05A7F250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2264E16F-857A-4567-9C09-01F8BA03FE22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r>
                <a:rPr lang="pt-BR"/>
                <a:t> </a:t>
              </a:r>
            </a:p>
          </p:txBody>
        </p:sp>
      </p:grpSp>
      <p:sp>
        <p:nvSpPr>
          <p:cNvPr id="38" name="Forma livre: Forma 37">
            <a:extLst>
              <a:ext uri="{FF2B5EF4-FFF2-40B4-BE49-F238E27FC236}">
                <a16:creationId xmlns:a16="http://schemas.microsoft.com/office/drawing/2014/main" id="{73657794-F7A3-4030-9C54-38517D2C6C61}"/>
              </a:ext>
            </a:extLst>
          </p:cNvPr>
          <p:cNvSpPr/>
          <p:nvPr userDrawn="1"/>
        </p:nvSpPr>
        <p:spPr>
          <a:xfrm>
            <a:off x="0" y="2025665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EA65556A-38A5-4BA5-9A40-33F02F960B1E}"/>
              </a:ext>
            </a:extLst>
          </p:cNvPr>
          <p:cNvSpPr/>
          <p:nvPr userDrawn="1"/>
        </p:nvSpPr>
        <p:spPr>
          <a:xfrm>
            <a:off x="2033943" y="2033993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7900790-71B8-45C8-9B6D-07E23CEA7632}"/>
              </a:ext>
            </a:extLst>
          </p:cNvPr>
          <p:cNvSpPr/>
          <p:nvPr userDrawn="1"/>
        </p:nvSpPr>
        <p:spPr>
          <a:xfrm>
            <a:off x="2029968" y="4059798"/>
            <a:ext cx="2029968" cy="7595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28AC969-4FA2-44AD-A273-2A0B7839749F}"/>
              </a:ext>
            </a:extLst>
          </p:cNvPr>
          <p:cNvSpPr/>
          <p:nvPr userDrawn="1"/>
        </p:nvSpPr>
        <p:spPr>
          <a:xfrm>
            <a:off x="6101628" y="4053385"/>
            <a:ext cx="3178103" cy="2799549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11" name="Elemento gráfico 10">
            <a:extLst>
              <a:ext uri="{FF2B5EF4-FFF2-40B4-BE49-F238E27FC236}">
                <a16:creationId xmlns:a16="http://schemas.microsoft.com/office/drawing/2014/main" id="{91CB31D0-C621-4EF7-AE25-5C3BCD5882C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8239" y="2029625"/>
            <a:ext cx="2029878" cy="2023760"/>
          </a:xfrm>
          <a:prstGeom prst="rect">
            <a:avLst/>
          </a:prstGeom>
        </p:spPr>
      </p:pic>
      <p:pic>
        <p:nvPicPr>
          <p:cNvPr id="69" name="Elemento gráfico 68">
            <a:extLst>
              <a:ext uri="{FF2B5EF4-FFF2-40B4-BE49-F238E27FC236}">
                <a16:creationId xmlns:a16="http://schemas.microsoft.com/office/drawing/2014/main" id="{B2CC2F02-F98F-4E69-AA01-CCF96A602E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4220" y="4055808"/>
            <a:ext cx="2029968" cy="2029968"/>
          </a:xfrm>
          <a:prstGeom prst="rect">
            <a:avLst/>
          </a:prstGeom>
        </p:spPr>
      </p:pic>
      <p:sp>
        <p:nvSpPr>
          <p:cNvPr id="8" name="Retângulo 9">
            <a:extLst>
              <a:ext uri="{FF2B5EF4-FFF2-40B4-BE49-F238E27FC236}">
                <a16:creationId xmlns:a16="http://schemas.microsoft.com/office/drawing/2014/main" id="{FE05B395-CB62-452B-A84F-936AD8EDDA92}"/>
              </a:ext>
            </a:extLst>
          </p:cNvPr>
          <p:cNvSpPr/>
          <p:nvPr userDrawn="1"/>
        </p:nvSpPr>
        <p:spPr>
          <a:xfrm>
            <a:off x="4058754" y="4060579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73" name="Elemento gráfico 72">
            <a:extLst>
              <a:ext uri="{FF2B5EF4-FFF2-40B4-BE49-F238E27FC236}">
                <a16:creationId xmlns:a16="http://schemas.microsoft.com/office/drawing/2014/main" id="{2622C30D-68C5-43FD-997F-CFD4DD72E16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4074136" y="4059923"/>
            <a:ext cx="2029968" cy="2029968"/>
          </a:xfrm>
          <a:prstGeom prst="rect">
            <a:avLst/>
          </a:prstGeom>
        </p:spPr>
      </p:pic>
      <p:pic>
        <p:nvPicPr>
          <p:cNvPr id="35" name="Imagem 34" descr="Um padrão distribuído em preto e branco&#10;&#10;Descrição gerada automaticamente com baixa confiança">
            <a:extLst>
              <a:ext uri="{FF2B5EF4-FFF2-40B4-BE49-F238E27FC236}">
                <a16:creationId xmlns:a16="http://schemas.microsoft.com/office/drawing/2014/main" id="{AC3CDBDC-6EB4-4B7D-A9F6-4CFA748349B5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92" y="3062893"/>
            <a:ext cx="2019299" cy="999451"/>
          </a:xfrm>
          <a:prstGeom prst="rect">
            <a:avLst/>
          </a:prstGeom>
        </p:spPr>
      </p:pic>
      <p:grpSp>
        <p:nvGrpSpPr>
          <p:cNvPr id="162" name="Grupo 161">
            <a:extLst>
              <a:ext uri="{FF2B5EF4-FFF2-40B4-BE49-F238E27FC236}">
                <a16:creationId xmlns:a16="http://schemas.microsoft.com/office/drawing/2014/main" id="{34457344-691C-417A-9C29-5AD8ABC43E5A}"/>
              </a:ext>
            </a:extLst>
          </p:cNvPr>
          <p:cNvGrpSpPr/>
          <p:nvPr userDrawn="1"/>
        </p:nvGrpSpPr>
        <p:grpSpPr>
          <a:xfrm>
            <a:off x="2034619" y="4836676"/>
            <a:ext cx="1965960" cy="1965960"/>
            <a:chOff x="5361924" y="7472790"/>
            <a:chExt cx="1828800" cy="1828800"/>
          </a:xfrm>
        </p:grpSpPr>
        <p:grpSp>
          <p:nvGrpSpPr>
            <p:cNvPr id="163" name="Grupo 162">
              <a:extLst>
                <a:ext uri="{FF2B5EF4-FFF2-40B4-BE49-F238E27FC236}">
                  <a16:creationId xmlns:a16="http://schemas.microsoft.com/office/drawing/2014/main" id="{68DDC918-5A9B-4D14-98A4-9002D8520FD4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65" name="Grupo 164">
                <a:extLst>
                  <a:ext uri="{FF2B5EF4-FFF2-40B4-BE49-F238E27FC236}">
                    <a16:creationId xmlns:a16="http://schemas.microsoft.com/office/drawing/2014/main" id="{2366D07F-988F-459E-BBD3-15126F92902E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173" name="Grupo 172">
                  <a:extLst>
                    <a:ext uri="{FF2B5EF4-FFF2-40B4-BE49-F238E27FC236}">
                      <a16:creationId xmlns:a16="http://schemas.microsoft.com/office/drawing/2014/main" id="{6CCACE8C-699F-4B10-BA84-94167BA05CC5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6" name="Grupo 175">
                    <a:extLst>
                      <a:ext uri="{FF2B5EF4-FFF2-40B4-BE49-F238E27FC236}">
                        <a16:creationId xmlns:a16="http://schemas.microsoft.com/office/drawing/2014/main" id="{59F49E32-0B71-4676-8012-BA971DA2100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178" name="Grupo 177">
                      <a:extLst>
                        <a:ext uri="{FF2B5EF4-FFF2-40B4-BE49-F238E27FC236}">
                          <a16:creationId xmlns:a16="http://schemas.microsoft.com/office/drawing/2014/main" id="{DF41FA5A-1504-4DC4-B514-00C377423E7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80" name="Grupo 179">
                        <a:extLst>
                          <a:ext uri="{FF2B5EF4-FFF2-40B4-BE49-F238E27FC236}">
                            <a16:creationId xmlns:a16="http://schemas.microsoft.com/office/drawing/2014/main" id="{68B4610A-A91F-459F-A9C5-9FC624665516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2" name="Grupo 181">
                          <a:extLst>
                            <a:ext uri="{FF2B5EF4-FFF2-40B4-BE49-F238E27FC236}">
                              <a16:creationId xmlns:a16="http://schemas.microsoft.com/office/drawing/2014/main" id="{D794F6E3-A9E3-42A9-93AA-7B9E20AD922D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184" name="Oval 183">
                            <a:extLst>
                              <a:ext uri="{FF2B5EF4-FFF2-40B4-BE49-F238E27FC236}">
                                <a16:creationId xmlns:a16="http://schemas.microsoft.com/office/drawing/2014/main" id="{90B634B0-4792-4A28-B92A-ACA35F17767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185" name="Oval 184">
                            <a:extLst>
                              <a:ext uri="{FF2B5EF4-FFF2-40B4-BE49-F238E27FC236}">
                                <a16:creationId xmlns:a16="http://schemas.microsoft.com/office/drawing/2014/main" id="{1B466310-2C61-42F1-81EB-2B5BF01B2267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3" name="Oval 182">
                          <a:extLst>
                            <a:ext uri="{FF2B5EF4-FFF2-40B4-BE49-F238E27FC236}">
                              <a16:creationId xmlns:a16="http://schemas.microsoft.com/office/drawing/2014/main" id="{53A72A9A-79AE-4A89-8938-7A85E2248DE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81" name="Oval 180">
                        <a:extLst>
                          <a:ext uri="{FF2B5EF4-FFF2-40B4-BE49-F238E27FC236}">
                            <a16:creationId xmlns:a16="http://schemas.microsoft.com/office/drawing/2014/main" id="{02618DCD-5B83-4412-9D1A-968C246DCAC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179" name="Oval 178">
                      <a:extLst>
                        <a:ext uri="{FF2B5EF4-FFF2-40B4-BE49-F238E27FC236}">
                          <a16:creationId xmlns:a16="http://schemas.microsoft.com/office/drawing/2014/main" id="{29B173F9-A6EA-4B31-B4C6-3C8DE08F2F1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177" name="Oval 176">
                    <a:extLst>
                      <a:ext uri="{FF2B5EF4-FFF2-40B4-BE49-F238E27FC236}">
                        <a16:creationId xmlns:a16="http://schemas.microsoft.com/office/drawing/2014/main" id="{466DB0E2-4B80-4A09-8BCA-9432E1E1DA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20D2F087-D77F-4913-922E-014FB9DEE63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DD44EC19-A244-4489-9CB8-0361CFBFD02F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C5C029E7-6D6D-4D14-8D8E-E407011AF097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4A74D8A7-ACD3-40A3-918D-46DF99BF9F3E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9C994ED9-5124-452B-986B-4782056BCFB3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8ADCBFB4-9F0A-40FB-A585-2728254E0A7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42E049E2-81A6-45F8-BA9F-DEA21400B1AD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r>
                <a:rPr lang="pt-BR"/>
                <a:t> </a:t>
              </a:r>
            </a:p>
          </p:txBody>
        </p:sp>
      </p:grpSp>
      <p:sp>
        <p:nvSpPr>
          <p:cNvPr id="67" name="Forma livre: Forma 66">
            <a:extLst>
              <a:ext uri="{FF2B5EF4-FFF2-40B4-BE49-F238E27FC236}">
                <a16:creationId xmlns:a16="http://schemas.microsoft.com/office/drawing/2014/main" id="{75F20D6C-6085-4D3F-9186-6895908C97B9}"/>
              </a:ext>
            </a:extLst>
          </p:cNvPr>
          <p:cNvSpPr/>
          <p:nvPr userDrawn="1"/>
        </p:nvSpPr>
        <p:spPr>
          <a:xfrm rot="16200000">
            <a:off x="2537077" y="5335524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71" name="Retângulo 70">
            <a:extLst>
              <a:ext uri="{FF2B5EF4-FFF2-40B4-BE49-F238E27FC236}">
                <a16:creationId xmlns:a16="http://schemas.microsoft.com/office/drawing/2014/main" id="{BC56BE23-DE49-4D55-A6A0-DFE2A870120D}"/>
              </a:ext>
            </a:extLst>
          </p:cNvPr>
          <p:cNvSpPr/>
          <p:nvPr userDrawn="1"/>
        </p:nvSpPr>
        <p:spPr>
          <a:xfrm>
            <a:off x="4058844" y="6089528"/>
            <a:ext cx="2049251" cy="7684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92" name="Espaço Reservado para Data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2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193" name="Espaço Reservado para Rodapé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94" name="Espaço Reservado para o Número do Slide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CF3BD55-FF25-4CA9-8016-81AEB8AA43E8}"/>
              </a:ext>
            </a:extLst>
          </p:cNvPr>
          <p:cNvSpPr/>
          <p:nvPr userDrawn="1"/>
        </p:nvSpPr>
        <p:spPr>
          <a:xfrm>
            <a:off x="5868264" y="1859479"/>
            <a:ext cx="274320" cy="2743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DE09EA6C-7AC2-47BE-95B8-4D3412867BA5}"/>
              </a:ext>
            </a:extLst>
          </p:cNvPr>
          <p:cNvCxnSpPr>
            <a:cxnSpLocks/>
            <a:stCxn id="38" idx="4"/>
          </p:cNvCxnSpPr>
          <p:nvPr userDrawn="1"/>
        </p:nvCxnSpPr>
        <p:spPr>
          <a:xfrm flipV="1">
            <a:off x="0" y="1991841"/>
            <a:ext cx="5931799" cy="33894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 3 colunas com ícon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2"/>
            <a:ext cx="9725026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60" name="Espaço Reservado para a Imagem Online 59">
            <a:extLst>
              <a:ext uri="{FF2B5EF4-FFF2-40B4-BE49-F238E27FC236}">
                <a16:creationId xmlns:a16="http://schemas.microsoft.com/office/drawing/2014/main" id="{F2FF0A87-B95D-4E75-86C6-E701CBFD4305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2469641" y="2184400"/>
            <a:ext cx="914400" cy="914400"/>
          </a:xfrm>
        </p:spPr>
        <p:txBody>
          <a:bodyPr rtlCol="0">
            <a:normAutofit/>
          </a:bodyPr>
          <a:lstStyle>
            <a:lvl1pPr>
              <a:defRPr lang="pt-BR" sz="1200"/>
            </a:lvl1pPr>
          </a:lstStyle>
          <a:p>
            <a:pPr rtl="0"/>
            <a:r>
              <a:rPr lang="pt-BR"/>
              <a:t>Clique no ícone para adicionar uma imagem online</a:t>
            </a:r>
          </a:p>
        </p:txBody>
      </p:sp>
      <p:sp>
        <p:nvSpPr>
          <p:cNvPr id="61" name="Espaço Reservado para a Imagem Online 59">
            <a:extLst>
              <a:ext uri="{FF2B5EF4-FFF2-40B4-BE49-F238E27FC236}">
                <a16:creationId xmlns:a16="http://schemas.microsoft.com/office/drawing/2014/main" id="{EFF0D2F8-0092-4566-A98C-DE7F11F1CC35}"/>
              </a:ext>
            </a:extLst>
          </p:cNvPr>
          <p:cNvSpPr>
            <a:spLocks noGrp="1"/>
          </p:cNvSpPr>
          <p:nvPr>
            <p:ph type="clipArt" sz="quarter" idx="19"/>
          </p:nvPr>
        </p:nvSpPr>
        <p:spPr>
          <a:xfrm>
            <a:off x="5960930" y="2184654"/>
            <a:ext cx="914400" cy="914400"/>
          </a:xfrm>
        </p:spPr>
        <p:txBody>
          <a:bodyPr rtlCol="0">
            <a:normAutofit/>
          </a:bodyPr>
          <a:lstStyle>
            <a:lvl1pPr>
              <a:defRPr lang="pt-BR" sz="1200"/>
            </a:lvl1pPr>
          </a:lstStyle>
          <a:p>
            <a:pPr rtl="0"/>
            <a:r>
              <a:rPr lang="pt-BR"/>
              <a:t>Clique no ícone para adicionar uma imagem online</a:t>
            </a:r>
          </a:p>
        </p:txBody>
      </p:sp>
      <p:sp>
        <p:nvSpPr>
          <p:cNvPr id="62" name="Espaço Reservado para a Imagem Online 59">
            <a:extLst>
              <a:ext uri="{FF2B5EF4-FFF2-40B4-BE49-F238E27FC236}">
                <a16:creationId xmlns:a16="http://schemas.microsoft.com/office/drawing/2014/main" id="{C673B15F-D120-4C48-8834-4E87C6CCDE2C}"/>
              </a:ext>
            </a:extLst>
          </p:cNvPr>
          <p:cNvSpPr>
            <a:spLocks noGrp="1"/>
          </p:cNvSpPr>
          <p:nvPr>
            <p:ph type="clipArt" sz="quarter" idx="20"/>
          </p:nvPr>
        </p:nvSpPr>
        <p:spPr>
          <a:xfrm>
            <a:off x="9439445" y="2184400"/>
            <a:ext cx="914400" cy="914400"/>
          </a:xfrm>
        </p:spPr>
        <p:txBody>
          <a:bodyPr rtlCol="0">
            <a:normAutofit/>
          </a:bodyPr>
          <a:lstStyle>
            <a:lvl1pPr>
              <a:defRPr lang="pt-BR" sz="1200"/>
            </a:lvl1pPr>
          </a:lstStyle>
          <a:p>
            <a:pPr rtl="0"/>
            <a:r>
              <a:rPr lang="pt-BR"/>
              <a:t>Clique no ícone para adicionar uma imagem online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55241" y="3366741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5241" y="3901419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pt-BR" sz="1600"/>
            </a:lvl1pPr>
            <a:lvl2pPr marL="457200" indent="0" algn="ctr">
              <a:lnSpc>
                <a:spcPts val="2000"/>
              </a:lnSpc>
              <a:buNone/>
              <a:defRPr lang="pt-BR" sz="1600"/>
            </a:lvl2pPr>
            <a:lvl3pPr marL="914400" indent="0" algn="ctr">
              <a:lnSpc>
                <a:spcPts val="2000"/>
              </a:lnSpc>
              <a:buNone/>
              <a:defRPr lang="pt-BR" sz="1600"/>
            </a:lvl3pPr>
            <a:lvl4pPr marL="1371600" indent="0" algn="ctr">
              <a:lnSpc>
                <a:spcPts val="2000"/>
              </a:lnSpc>
              <a:buNone/>
              <a:defRPr lang="pt-BR" sz="1600"/>
            </a:lvl4pPr>
            <a:lvl5pPr marL="1828800" indent="0" algn="ctr">
              <a:lnSpc>
                <a:spcPts val="2000"/>
              </a:lnSpc>
              <a:buNone/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D13E526C-A314-4221-BF6F-A27491DFB8F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046530" y="3359890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F8BF0048-EF4E-483F-8467-041ED081828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46530" y="3894568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pt-BR" sz="1600"/>
            </a:lvl1pPr>
            <a:lvl2pPr marL="457200" indent="0" algn="ctr">
              <a:lnSpc>
                <a:spcPts val="2000"/>
              </a:lnSpc>
              <a:buNone/>
              <a:defRPr lang="pt-BR" sz="1600"/>
            </a:lvl2pPr>
            <a:lvl3pPr marL="914400" indent="0" algn="ctr">
              <a:lnSpc>
                <a:spcPts val="2000"/>
              </a:lnSpc>
              <a:buNone/>
              <a:defRPr lang="pt-BR" sz="1600"/>
            </a:lvl3pPr>
            <a:lvl4pPr marL="1371600" indent="0" algn="ctr">
              <a:lnSpc>
                <a:spcPts val="2000"/>
              </a:lnSpc>
              <a:buNone/>
              <a:defRPr lang="pt-BR" sz="1600"/>
            </a:lvl4pPr>
            <a:lvl5pPr marL="1828800" indent="0" algn="ctr">
              <a:lnSpc>
                <a:spcPts val="2000"/>
              </a:lnSpc>
              <a:buNone/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25045" y="3364836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5045" y="3901419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pt-BR" sz="1600"/>
            </a:lvl1pPr>
            <a:lvl2pPr marL="457200" indent="0" algn="ctr">
              <a:lnSpc>
                <a:spcPts val="2000"/>
              </a:lnSpc>
              <a:buNone/>
              <a:defRPr lang="pt-BR" sz="1600"/>
            </a:lvl2pPr>
            <a:lvl3pPr marL="914400" indent="0" algn="ctr">
              <a:lnSpc>
                <a:spcPts val="2000"/>
              </a:lnSpc>
              <a:buNone/>
              <a:defRPr lang="pt-BR" sz="1600"/>
            </a:lvl3pPr>
            <a:lvl4pPr marL="1371600" indent="0" algn="ctr">
              <a:lnSpc>
                <a:spcPts val="2000"/>
              </a:lnSpc>
              <a:buNone/>
              <a:defRPr lang="pt-BR" sz="1600"/>
            </a:lvl4pPr>
            <a:lvl5pPr marL="1828800" indent="0" algn="ctr">
              <a:lnSpc>
                <a:spcPts val="2000"/>
              </a:lnSpc>
              <a:buNone/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4F4AB913-E6BC-42AA-956F-BE8B54570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39C870B4-B099-4311-A8C7-2C72CD4D7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40BFE83D-371B-498A-B5E9-3479732886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29866C73-B970-43C4-A474-D1203C4A33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C0C1F8BB-C13B-4B90-91D2-C95CB1363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266F531E-E93E-4E5C-9674-1B9C610CD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3E3AD939-EB0C-4B1E-9A4E-04D6BE504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53" name="Elemento gráfico 52">
              <a:extLst>
                <a:ext uri="{FF2B5EF4-FFF2-40B4-BE49-F238E27FC236}">
                  <a16:creationId xmlns:a16="http://schemas.microsoft.com/office/drawing/2014/main" id="{0C939296-0EC5-4504-B10B-2AA1A2F60A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63" name="Espaço Reservado para Data 3">
            <a:extLst>
              <a:ext uri="{FF2B5EF4-FFF2-40B4-BE49-F238E27FC236}">
                <a16:creationId xmlns:a16="http://schemas.microsoft.com/office/drawing/2014/main" id="{834AD064-B2F1-4462-89CD-E6E2F6B06E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64" name="Espaço Reservado para Rodapé 4">
            <a:extLst>
              <a:ext uri="{FF2B5EF4-FFF2-40B4-BE49-F238E27FC236}">
                <a16:creationId xmlns:a16="http://schemas.microsoft.com/office/drawing/2014/main" id="{201E0480-817D-41A9-8CC8-A0AFF1B9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5" name="Espaço Reservado para o Número do Slide 5">
            <a:extLst>
              <a:ext uri="{FF2B5EF4-FFF2-40B4-BE49-F238E27FC236}">
                <a16:creationId xmlns:a16="http://schemas.microsoft.com/office/drawing/2014/main" id="{01D21600-5A92-452F-96FB-F6BC365A4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32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ão geral do Mercad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4952" y="898524"/>
            <a:ext cx="8232648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TÍTULO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11529D7C-E220-400B-93DB-76E3FF912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160614" cy="6858000"/>
            <a:chOff x="0" y="0"/>
            <a:chExt cx="2160614" cy="6858000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0" y="4828032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36" name="Elemento gráfico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13172"/>
              <a:ext cx="2029968" cy="2029968"/>
            </a:xfrm>
            <a:prstGeom prst="rect">
              <a:avLst/>
            </a:prstGeom>
          </p:spPr>
        </p:pic>
        <p:pic>
          <p:nvPicPr>
            <p:cNvPr id="38" name="Elemento gráfico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828032"/>
              <a:ext cx="2029968" cy="2029968"/>
            </a:xfrm>
            <a:prstGeom prst="rect">
              <a:avLst/>
            </a:prstGeom>
          </p:spPr>
        </p:pic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9837D25D-BADF-40E0-B7F9-1288B53AA656}"/>
                </a:ext>
              </a:extLst>
            </p:cNvPr>
            <p:cNvSpPr/>
            <p:nvPr userDrawn="1"/>
          </p:nvSpPr>
          <p:spPr>
            <a:xfrm flipH="1">
              <a:off x="0" y="1995685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56351" y="206456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upo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upo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upo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upo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upo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upo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upo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pt-BR"/>
                              </a:defPPr>
                            </a:lstStyle>
                            <a:p>
                              <a:pPr algn="ctr" rtl="0"/>
                              <a:r>
                                <a:rPr lang="pt-BR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pt-BR"/>
                              </a:defPPr>
                            </a:lstStyle>
                            <a:p>
                              <a:pPr algn="ctr" rtl="0"/>
                              <a:r>
                                <a:rPr lang="pt-BR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0" y="4022308"/>
              <a:ext cx="2033751" cy="80572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0" y="2065206"/>
              <a:ext cx="1014984" cy="192024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  <a:endCxn id="64" idx="6"/>
            </p:cNvCxnSpPr>
            <p:nvPr userDrawn="1"/>
          </p:nvCxnSpPr>
          <p:spPr>
            <a:xfrm>
              <a:off x="0" y="2008397"/>
              <a:ext cx="2160614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886294" y="1871237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</p:grpSp>
      <p:sp>
        <p:nvSpPr>
          <p:cNvPr id="67" name="Espaço Reservado para Texto 2">
            <a:extLst>
              <a:ext uri="{FF2B5EF4-FFF2-40B4-BE49-F238E27FC236}">
                <a16:creationId xmlns:a16="http://schemas.microsoft.com/office/drawing/2014/main" id="{7FB5CF9E-DFF1-49F6-9EF8-EDA1F1E293C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044952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2828A1-5E2B-4E4E-A1F7-2C356780F5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0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pt-BR" sz="1600"/>
            </a:lvl1pPr>
            <a:lvl2pPr>
              <a:defRPr lang="pt-BR" sz="1600"/>
            </a:lvl2pPr>
            <a:lvl3pPr>
              <a:defRPr lang="pt-BR" sz="1600"/>
            </a:lvl3pPr>
            <a:lvl4pPr>
              <a:defRPr lang="pt-BR" sz="1600"/>
            </a:lvl4pPr>
            <a:lvl5pPr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78" name="Espaço Reservado para Texto 2">
            <a:extLst>
              <a:ext uri="{FF2B5EF4-FFF2-40B4-BE49-F238E27FC236}">
                <a16:creationId xmlns:a16="http://schemas.microsoft.com/office/drawing/2014/main" id="{6B7FC992-8079-42D9-8481-2B5075C195E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926836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9" name="Espaço Reservado para Texto 3">
            <a:extLst>
              <a:ext uri="{FF2B5EF4-FFF2-40B4-BE49-F238E27FC236}">
                <a16:creationId xmlns:a16="http://schemas.microsoft.com/office/drawing/2014/main" id="{7B255ED8-3C11-4BF0-B064-0623B23B0B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26836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pt-BR" sz="1600"/>
            </a:lvl1pPr>
            <a:lvl2pPr>
              <a:defRPr lang="pt-BR" sz="1600"/>
            </a:lvl2pPr>
            <a:lvl3pPr>
              <a:defRPr lang="pt-BR" sz="1600"/>
            </a:lvl3pPr>
            <a:lvl4pPr>
              <a:defRPr lang="pt-BR" sz="1600"/>
            </a:lvl4pPr>
            <a:lvl5pPr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8" name="Espaço Reservado para Texto 4">
            <a:extLst>
              <a:ext uri="{FF2B5EF4-FFF2-40B4-BE49-F238E27FC236}">
                <a16:creationId xmlns:a16="http://schemas.microsoft.com/office/drawing/2014/main" id="{CE356C04-FB22-4541-9D39-D5C0676F66B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808720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81" name="Espaço Reservado para Texto 3">
            <a:extLst>
              <a:ext uri="{FF2B5EF4-FFF2-40B4-BE49-F238E27FC236}">
                <a16:creationId xmlns:a16="http://schemas.microsoft.com/office/drawing/2014/main" id="{BA0F0565-F3E0-4B3E-A99B-282A623653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08720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pt-BR" sz="1600"/>
            </a:lvl1pPr>
            <a:lvl2pPr>
              <a:defRPr lang="pt-BR" sz="1600"/>
            </a:lvl2pPr>
            <a:lvl3pPr>
              <a:defRPr lang="pt-BR" sz="1600"/>
            </a:lvl3pPr>
            <a:lvl4pPr>
              <a:defRPr lang="pt-BR" sz="1600"/>
            </a:lvl4pPr>
            <a:lvl5pPr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69" name="Espaço Reservado para Data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4952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70" name="Espaço Reservado para Rodapé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9763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71" name="Espaço Reservado para o Número do Slide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7610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de merca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10182226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E2785225-FC1B-45E9-82D0-A13EF8F061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0744" y="2203704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pt-BR" sz="1000"/>
            </a:lvl2pPr>
            <a:lvl3pPr>
              <a:defRPr lang="pt-BR" sz="1000"/>
            </a:lvl3pPr>
            <a:lvl4pPr>
              <a:defRPr lang="pt-BR" sz="1000"/>
            </a:lvl4pPr>
            <a:lvl5pPr>
              <a:defRPr lang="pt-BR" sz="1000"/>
            </a:lvl5pPr>
          </a:lstStyle>
          <a:p>
            <a:pPr lvl="0" rtl="0"/>
            <a:r>
              <a:rPr lang="pt-BR"/>
              <a:t>Adicionar texto</a:t>
            </a:r>
          </a:p>
        </p:txBody>
      </p:sp>
      <p:sp>
        <p:nvSpPr>
          <p:cNvPr id="30" name="Espaço Reservado para Texto 8">
            <a:extLst>
              <a:ext uri="{FF2B5EF4-FFF2-40B4-BE49-F238E27FC236}">
                <a16:creationId xmlns:a16="http://schemas.microsoft.com/office/drawing/2014/main" id="{70F3FFA0-BD69-4D83-ABB7-496D4AF91A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25880" y="3465576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pt-BR" sz="1000"/>
            </a:lvl2pPr>
            <a:lvl3pPr>
              <a:defRPr lang="pt-BR" sz="1000"/>
            </a:lvl3pPr>
            <a:lvl4pPr>
              <a:defRPr lang="pt-BR" sz="1000"/>
            </a:lvl4pPr>
            <a:lvl5pPr>
              <a:defRPr lang="pt-BR" sz="1000"/>
            </a:lvl5pPr>
          </a:lstStyle>
          <a:p>
            <a:pPr lvl="0" rtl="0"/>
            <a:r>
              <a:rPr lang="pt-BR"/>
              <a:t>Adicionar texto</a:t>
            </a:r>
          </a:p>
        </p:txBody>
      </p:sp>
      <p:sp>
        <p:nvSpPr>
          <p:cNvPr id="32" name="Espaço Reservado para Texto 8">
            <a:extLst>
              <a:ext uri="{FF2B5EF4-FFF2-40B4-BE49-F238E27FC236}">
                <a16:creationId xmlns:a16="http://schemas.microsoft.com/office/drawing/2014/main" id="{49AF8CA2-03BC-4B43-978A-2B68EABFDC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25880" y="4745736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pt-BR" sz="1000"/>
            </a:lvl2pPr>
            <a:lvl3pPr>
              <a:defRPr lang="pt-BR" sz="1000"/>
            </a:lvl3pPr>
            <a:lvl4pPr>
              <a:defRPr lang="pt-BR" sz="1000"/>
            </a:lvl4pPr>
            <a:lvl5pPr>
              <a:defRPr lang="pt-BR" sz="1000"/>
            </a:lvl5pPr>
          </a:lstStyle>
          <a:p>
            <a:pPr lvl="0" rtl="0"/>
            <a:r>
              <a:rPr lang="pt-BR"/>
              <a:t>Adicionar texto</a:t>
            </a:r>
          </a:p>
        </p:txBody>
      </p:sp>
      <p:sp>
        <p:nvSpPr>
          <p:cNvPr id="63" name="Espaço Reservado para Data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96833738-63D7-4DAA-92B0-C4286C4F83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89704" y="2624328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>
                <a:solidFill>
                  <a:schemeClr val="tx2"/>
                </a:solidFill>
              </a:defRPr>
            </a:lvl1pPr>
            <a:lvl2pPr>
              <a:defRPr lang="pt-BR" sz="1600">
                <a:solidFill>
                  <a:schemeClr val="tx2"/>
                </a:solidFill>
              </a:defRPr>
            </a:lvl2pPr>
            <a:lvl3pPr>
              <a:defRPr lang="pt-BR" sz="1600">
                <a:solidFill>
                  <a:schemeClr val="tx2"/>
                </a:solidFill>
              </a:defRPr>
            </a:lvl3pPr>
            <a:lvl4pPr>
              <a:defRPr lang="pt-BR" sz="1600">
                <a:solidFill>
                  <a:schemeClr val="tx2"/>
                </a:solidFill>
              </a:defRPr>
            </a:lvl4pPr>
            <a:lvl5pPr>
              <a:defRPr lang="pt-BR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36" name="Espaço Reservado para Texto 14">
            <a:extLst>
              <a:ext uri="{FF2B5EF4-FFF2-40B4-BE49-F238E27FC236}">
                <a16:creationId xmlns:a16="http://schemas.microsoft.com/office/drawing/2014/main" id="{EAF6FAB7-3D8F-43EF-801E-D9E6948A840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89704" y="3904488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>
                <a:solidFill>
                  <a:schemeClr val="tx2"/>
                </a:solidFill>
              </a:defRPr>
            </a:lvl1pPr>
            <a:lvl2pPr>
              <a:defRPr lang="pt-BR" sz="1600">
                <a:solidFill>
                  <a:schemeClr val="tx2"/>
                </a:solidFill>
              </a:defRPr>
            </a:lvl2pPr>
            <a:lvl3pPr>
              <a:defRPr lang="pt-BR" sz="1600">
                <a:solidFill>
                  <a:schemeClr val="tx2"/>
                </a:solidFill>
              </a:defRPr>
            </a:lvl3pPr>
            <a:lvl4pPr>
              <a:defRPr lang="pt-BR" sz="1600">
                <a:solidFill>
                  <a:schemeClr val="tx2"/>
                </a:solidFill>
              </a:defRPr>
            </a:lvl4pPr>
            <a:lvl5pPr>
              <a:defRPr lang="pt-BR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38" name="Espaço Reservado para Texto 14">
            <a:extLst>
              <a:ext uri="{FF2B5EF4-FFF2-40B4-BE49-F238E27FC236}">
                <a16:creationId xmlns:a16="http://schemas.microsoft.com/office/drawing/2014/main" id="{13A498D1-E978-4C02-8712-EA7A16D153F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89704" y="5157216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>
                <a:solidFill>
                  <a:schemeClr val="tx2"/>
                </a:solidFill>
              </a:defRPr>
            </a:lvl1pPr>
            <a:lvl2pPr>
              <a:defRPr lang="pt-BR" sz="1600">
                <a:solidFill>
                  <a:schemeClr val="tx2"/>
                </a:solidFill>
              </a:defRPr>
            </a:lvl2pPr>
            <a:lvl3pPr>
              <a:defRPr lang="pt-BR" sz="1600">
                <a:solidFill>
                  <a:schemeClr val="tx2"/>
                </a:solidFill>
              </a:defRPr>
            </a:lvl3pPr>
            <a:lvl4pPr>
              <a:defRPr lang="pt-BR" sz="1600">
                <a:solidFill>
                  <a:schemeClr val="tx2"/>
                </a:solidFill>
              </a:defRPr>
            </a:lvl4pPr>
            <a:lvl5pPr>
              <a:defRPr lang="pt-BR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48" name="Elemento gráfico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Elemento gráfico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AF8E4D1E-5580-4429-B822-B0ACA17BF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04025" y="2853257"/>
            <a:ext cx="231514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628EFE5A-E7ED-42E0-B4F7-CD6FB9AC0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82733" y="2744646"/>
            <a:ext cx="217221" cy="2172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A99E5560-6CE0-4494-96B0-E58711D43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17361" y="4002156"/>
            <a:ext cx="2495929" cy="1480420"/>
            <a:chOff x="1717361" y="4002156"/>
            <a:chExt cx="2495929" cy="1480420"/>
          </a:xfrm>
        </p:grpSpPr>
        <p:cxnSp>
          <p:nvCxnSpPr>
            <p:cNvPr id="5" name="Conector Reto 4">
              <a:extLst>
                <a:ext uri="{FF2B5EF4-FFF2-40B4-BE49-F238E27FC236}">
                  <a16:creationId xmlns:a16="http://schemas.microsoft.com/office/drawing/2014/main" id="{F242903C-0FC5-4F7E-A59A-1B57A8012CD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17361" y="4110767"/>
              <a:ext cx="2315146" cy="0"/>
            </a:xfrm>
            <a:prstGeom prst="line">
              <a:avLst/>
            </a:prstGeom>
            <a:ln w="254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02427F1-9BD1-40C4-8447-54CA2F762B28}"/>
                </a:ext>
              </a:extLst>
            </p:cNvPr>
            <p:cNvSpPr/>
            <p:nvPr userDrawn="1"/>
          </p:nvSpPr>
          <p:spPr>
            <a:xfrm>
              <a:off x="3996069" y="4002156"/>
              <a:ext cx="217221" cy="2172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id="{9D896F91-3D1D-4BF4-B726-B6B1034E68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17361" y="5373966"/>
              <a:ext cx="2315146" cy="0"/>
            </a:xfrm>
            <a:prstGeom prst="line">
              <a:avLst/>
            </a:prstGeom>
            <a:ln w="254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2AAC415-7A20-4A4D-80B1-B4AD3D514249}"/>
                </a:ext>
              </a:extLst>
            </p:cNvPr>
            <p:cNvSpPr/>
            <p:nvPr userDrawn="1"/>
          </p:nvSpPr>
          <p:spPr>
            <a:xfrm>
              <a:off x="3996069" y="5265355"/>
              <a:ext cx="217221" cy="2172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</p:grpSp>
      <p:sp>
        <p:nvSpPr>
          <p:cNvPr id="64" name="Espaço Reservado para Rodapé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5" name="Espaço Reservado para o Número do Slide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9124951" cy="1362456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TÍTULO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14400" y="2354580"/>
            <a:ext cx="4297679" cy="455295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pt-BR" sz="1600"/>
            </a:lvl1pPr>
            <a:lvl2pPr>
              <a:lnSpc>
                <a:spcPts val="2000"/>
              </a:lnSpc>
              <a:defRPr lang="pt-BR" sz="1600"/>
            </a:lvl2pPr>
            <a:lvl3pPr>
              <a:lnSpc>
                <a:spcPts val="2000"/>
              </a:lnSpc>
              <a:defRPr lang="pt-BR" sz="1600"/>
            </a:lvl3pPr>
            <a:lvl4pPr>
              <a:lnSpc>
                <a:spcPts val="2000"/>
              </a:lnSpc>
              <a:defRPr lang="pt-BR" sz="1600"/>
            </a:lvl4pPr>
            <a:lvl5pPr>
              <a:lnSpc>
                <a:spcPts val="2000"/>
              </a:lnSpc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64487" y="2352675"/>
            <a:ext cx="4297680" cy="457200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3344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pt-BR" sz="1600"/>
            </a:lvl1pPr>
            <a:lvl2pPr>
              <a:lnSpc>
                <a:spcPts val="2000"/>
              </a:lnSpc>
              <a:defRPr lang="pt-BR" sz="1600"/>
            </a:lvl2pPr>
            <a:lvl3pPr>
              <a:lnSpc>
                <a:spcPts val="2000"/>
              </a:lnSpc>
              <a:defRPr lang="pt-BR" sz="1600"/>
            </a:lvl3pPr>
            <a:lvl4pPr>
              <a:lnSpc>
                <a:spcPts val="2000"/>
              </a:lnSpc>
              <a:defRPr lang="pt-BR" sz="1600"/>
            </a:lvl4pPr>
            <a:lvl5pPr>
              <a:lnSpc>
                <a:spcPts val="2000"/>
              </a:lnSpc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12" name="Imagem 11" descr="Um padrão distribuído em preto e branco&#10;&#10;Descrição gerada automaticamente com baixa confiança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26" name="Elemento gráfico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31" name="Elemento gráfico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Espaço Reservado para Data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33" name="Espaço Reservado para Rodapé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34" name="Espaço Reservado para o Número do Slide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 de competiçã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563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TÍTULO</a:t>
            </a:r>
          </a:p>
        </p:txBody>
      </p:sp>
      <p:sp>
        <p:nvSpPr>
          <p:cNvPr id="10" name="Espaço Reservado para Texto 5">
            <a:extLst>
              <a:ext uri="{FF2B5EF4-FFF2-40B4-BE49-F238E27FC236}">
                <a16:creationId xmlns:a16="http://schemas.microsoft.com/office/drawing/2014/main" id="{6CD52AD9-4495-432B-B01C-26AAF0EAA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1896" y="2355182"/>
            <a:ext cx="1980000" cy="36576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pt-B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TÍTULO DO QUADRANTE</a:t>
            </a:r>
          </a:p>
        </p:txBody>
      </p:sp>
      <p:sp>
        <p:nvSpPr>
          <p:cNvPr id="12" name="Espaço Reservado para Texto 5">
            <a:extLst>
              <a:ext uri="{FF2B5EF4-FFF2-40B4-BE49-F238E27FC236}">
                <a16:creationId xmlns:a16="http://schemas.microsoft.com/office/drawing/2014/main" id="{AF9EB7E7-72B3-4FD3-B153-815A53CB1B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71" y="3383280"/>
            <a:ext cx="1980000" cy="365760"/>
          </a:xfrm>
        </p:spPr>
        <p:txBody>
          <a:bodyPr rtlCol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pt-B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TÍTULO DO QUADRANTE</a:t>
            </a:r>
          </a:p>
        </p:txBody>
      </p:sp>
      <p:sp>
        <p:nvSpPr>
          <p:cNvPr id="13" name="Espaço Reservado para Texto 5">
            <a:extLst>
              <a:ext uri="{FF2B5EF4-FFF2-40B4-BE49-F238E27FC236}">
                <a16:creationId xmlns:a16="http://schemas.microsoft.com/office/drawing/2014/main" id="{139AE34A-A4BE-43AA-9A69-9A18D5FC5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71870" y="3383280"/>
            <a:ext cx="1980000" cy="365760"/>
          </a:xfrm>
        </p:spPr>
        <p:txBody>
          <a:bodyPr rtlCol="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lang="pt-B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TÍTULO DO QUADRANTE</a:t>
            </a:r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23E8F54F-C5BD-4FE6-BB69-FEC69BC0F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750" y="4933275"/>
            <a:ext cx="1980000" cy="36576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pt-B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TÍTULO DO QUADRANTE</a:t>
            </a:r>
          </a:p>
        </p:txBody>
      </p:sp>
      <p:pic>
        <p:nvPicPr>
          <p:cNvPr id="5" name="Elemento gráfico 4">
            <a:extLst>
              <a:ext uri="{FF2B5EF4-FFF2-40B4-BE49-F238E27FC236}">
                <a16:creationId xmlns:a16="http://schemas.microsoft.com/office/drawing/2014/main" id="{6FBF4C06-0880-4F64-AC8F-328C5513C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1177016" y="0"/>
            <a:ext cx="1014984" cy="1014984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056531B-7079-455E-BCF7-DB094C331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66800" y="3771900"/>
            <a:ext cx="10058400" cy="0"/>
          </a:xfrm>
          <a:prstGeom prst="line">
            <a:avLst/>
          </a:prstGeom>
          <a:ln w="381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61F2D70-0FC3-41BD-9F38-7F41F0134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54750" y="2743200"/>
            <a:ext cx="0" cy="206692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ço Reservado para Data 3">
            <a:extLst>
              <a:ext uri="{FF2B5EF4-FFF2-40B4-BE49-F238E27FC236}">
                <a16:creationId xmlns:a16="http://schemas.microsoft.com/office/drawing/2014/main" id="{17210727-8680-449A-9AC7-094F823C7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18" name="Espaço Reservado para Rodapé 4">
            <a:extLst>
              <a:ext uri="{FF2B5EF4-FFF2-40B4-BE49-F238E27FC236}">
                <a16:creationId xmlns:a16="http://schemas.microsoft.com/office/drawing/2014/main" id="{C53C0381-DF18-4C74-B221-470356502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8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9" name="Espaço Reservado para o Número do Slide 5">
            <a:extLst>
              <a:ext uri="{FF2B5EF4-FFF2-40B4-BE49-F238E27FC236}">
                <a16:creationId xmlns:a16="http://schemas.microsoft.com/office/drawing/2014/main" id="{6338C9D5-18F2-4E98-9B4B-F691BC24D01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6500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çã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80085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CBECFE1-9F80-4EFE-9699-3A240475E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93623" y="-983359"/>
            <a:ext cx="5242592" cy="7843456"/>
            <a:chOff x="-193623" y="-983359"/>
            <a:chExt cx="5242592" cy="7843456"/>
          </a:xfrm>
        </p:grpSpPr>
        <p:pic>
          <p:nvPicPr>
            <p:cNvPr id="26" name="Elemento gráfico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097646">
              <a:off x="1569916" y="-983359"/>
              <a:ext cx="2029968" cy="2029968"/>
            </a:xfrm>
            <a:prstGeom prst="rect">
              <a:avLst/>
            </a:prstGeom>
          </p:spPr>
        </p:pic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3B73C61F-3D48-4791-8280-D98D2C01E0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3489227">
              <a:off x="3019001" y="3357927"/>
              <a:ext cx="2029968" cy="2029968"/>
            </a:xfrm>
            <a:prstGeom prst="rect">
              <a:avLst/>
            </a:prstGeom>
          </p:spPr>
        </p:pic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E5E36EA0-9B77-4A31-A56A-93DEC2F87C2C}"/>
                </a:ext>
              </a:extLst>
            </p:cNvPr>
            <p:cNvGrpSpPr/>
            <p:nvPr userDrawn="1"/>
          </p:nvGrpSpPr>
          <p:grpSpPr>
            <a:xfrm>
              <a:off x="-193623" y="458228"/>
              <a:ext cx="4229571" cy="6401869"/>
              <a:chOff x="-193623" y="458228"/>
              <a:chExt cx="4229571" cy="6401869"/>
            </a:xfrm>
          </p:grpSpPr>
          <p:sp>
            <p:nvSpPr>
              <p:cNvPr id="8" name="Retângulo 23">
                <a:extLst>
                  <a:ext uri="{FF2B5EF4-FFF2-40B4-BE49-F238E27FC236}">
                    <a16:creationId xmlns:a16="http://schemas.microsoft.com/office/drawing/2014/main" id="{F5ED01E4-35BF-4165-86B2-E3BDFD91DEE3}"/>
                  </a:ext>
                </a:extLst>
              </p:cNvPr>
              <p:cNvSpPr/>
              <p:nvPr userDrawn="1"/>
            </p:nvSpPr>
            <p:spPr>
              <a:xfrm rot="13508190">
                <a:off x="141725" y="458228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pic>
            <p:nvPicPr>
              <p:cNvPr id="9" name="Elemento gráfico 8">
                <a:extLst>
                  <a:ext uri="{FF2B5EF4-FFF2-40B4-BE49-F238E27FC236}">
                    <a16:creationId xmlns:a16="http://schemas.microsoft.com/office/drawing/2014/main" id="{B7E6DD28-C71B-4484-973A-D12A2773000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8902533">
                <a:off x="1574706" y="1900474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11" name="Retângulo 23">
                <a:extLst>
                  <a:ext uri="{FF2B5EF4-FFF2-40B4-BE49-F238E27FC236}">
                    <a16:creationId xmlns:a16="http://schemas.microsoft.com/office/drawing/2014/main" id="{AB403917-256D-4254-A12F-F8BD19470C42}"/>
                  </a:ext>
                </a:extLst>
              </p:cNvPr>
              <p:cNvSpPr/>
              <p:nvPr userDrawn="1"/>
            </p:nvSpPr>
            <p:spPr>
              <a:xfrm rot="18900000">
                <a:off x="1580257" y="1923515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pic>
            <p:nvPicPr>
              <p:cNvPr id="12" name="Elemento gráfico 11">
                <a:extLst>
                  <a:ext uri="{FF2B5EF4-FFF2-40B4-BE49-F238E27FC236}">
                    <a16:creationId xmlns:a16="http://schemas.microsoft.com/office/drawing/2014/main" id="{EB06A536-5FCB-4761-9EFF-D54BE44B1FD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2708786">
                <a:off x="145529" y="3355869"/>
                <a:ext cx="2029968" cy="2029968"/>
              </a:xfrm>
              <a:prstGeom prst="rect">
                <a:avLst/>
              </a:prstGeom>
            </p:spPr>
          </p:pic>
          <p:grpSp>
            <p:nvGrpSpPr>
              <p:cNvPr id="21" name="Grupo 20">
                <a:extLst>
                  <a:ext uri="{FF2B5EF4-FFF2-40B4-BE49-F238E27FC236}">
                    <a16:creationId xmlns:a16="http://schemas.microsoft.com/office/drawing/2014/main" id="{94213EEF-F759-4045-9F53-49C1B4ECED53}"/>
                  </a:ext>
                </a:extLst>
              </p:cNvPr>
              <p:cNvGrpSpPr/>
              <p:nvPr userDrawn="1"/>
            </p:nvGrpSpPr>
            <p:grpSpPr>
              <a:xfrm>
                <a:off x="1159403" y="5806395"/>
                <a:ext cx="2870810" cy="1000774"/>
                <a:chOff x="-13699" y="5839164"/>
                <a:chExt cx="2862790" cy="1000774"/>
              </a:xfrm>
            </p:grpSpPr>
            <p:sp>
              <p:nvSpPr>
                <p:cNvPr id="91" name="Forma livre: Forma 90">
                  <a:extLst>
                    <a:ext uri="{FF2B5EF4-FFF2-40B4-BE49-F238E27FC236}">
                      <a16:creationId xmlns:a16="http://schemas.microsoft.com/office/drawing/2014/main" id="{2EA4D38A-6ACD-4296-B454-E5BD7EAC7990}"/>
                    </a:ext>
                  </a:extLst>
                </p:cNvPr>
                <p:cNvSpPr/>
                <p:nvPr userDrawn="1"/>
              </p:nvSpPr>
              <p:spPr>
                <a:xfrm>
                  <a:off x="-13699" y="5839164"/>
                  <a:ext cx="2862790" cy="28868"/>
                </a:xfrm>
                <a:custGeom>
                  <a:avLst/>
                  <a:gdLst>
                    <a:gd name="connsiteX0" fmla="*/ 0 w 2862790"/>
                    <a:gd name="connsiteY0" fmla="*/ 0 h 28868"/>
                    <a:gd name="connsiteX1" fmla="*/ 2862790 w 2862790"/>
                    <a:gd name="connsiteY1" fmla="*/ 0 h 28868"/>
                    <a:gd name="connsiteX2" fmla="*/ 2833921 w 2862790"/>
                    <a:gd name="connsiteY2" fmla="*/ 28868 h 28868"/>
                    <a:gd name="connsiteX3" fmla="*/ 28868 w 2862790"/>
                    <a:gd name="connsiteY3" fmla="*/ 28868 h 28868"/>
                    <a:gd name="connsiteX4" fmla="*/ 0 w 2862790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62790" h="28868">
                      <a:moveTo>
                        <a:pt x="0" y="0"/>
                      </a:moveTo>
                      <a:lnTo>
                        <a:pt x="2862790" y="0"/>
                      </a:lnTo>
                      <a:lnTo>
                        <a:pt x="2833921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90" name="Forma livre: Forma 89">
                  <a:extLst>
                    <a:ext uri="{FF2B5EF4-FFF2-40B4-BE49-F238E27FC236}">
                      <a16:creationId xmlns:a16="http://schemas.microsoft.com/office/drawing/2014/main" id="{74E32D04-F635-443B-B642-A509F0473CB5}"/>
                    </a:ext>
                  </a:extLst>
                </p:cNvPr>
                <p:cNvSpPr/>
                <p:nvPr userDrawn="1"/>
              </p:nvSpPr>
              <p:spPr>
                <a:xfrm>
                  <a:off x="47246" y="5900109"/>
                  <a:ext cx="2740900" cy="28868"/>
                </a:xfrm>
                <a:custGeom>
                  <a:avLst/>
                  <a:gdLst>
                    <a:gd name="connsiteX0" fmla="*/ 0 w 2740900"/>
                    <a:gd name="connsiteY0" fmla="*/ 0 h 28868"/>
                    <a:gd name="connsiteX1" fmla="*/ 2740900 w 2740900"/>
                    <a:gd name="connsiteY1" fmla="*/ 0 h 28868"/>
                    <a:gd name="connsiteX2" fmla="*/ 2712032 w 2740900"/>
                    <a:gd name="connsiteY2" fmla="*/ 28868 h 28868"/>
                    <a:gd name="connsiteX3" fmla="*/ 28868 w 2740900"/>
                    <a:gd name="connsiteY3" fmla="*/ 28868 h 28868"/>
                    <a:gd name="connsiteX4" fmla="*/ 0 w 2740900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40900" h="28868">
                      <a:moveTo>
                        <a:pt x="0" y="0"/>
                      </a:moveTo>
                      <a:lnTo>
                        <a:pt x="2740900" y="0"/>
                      </a:lnTo>
                      <a:lnTo>
                        <a:pt x="2712032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89" name="Forma livre: Forma 88">
                  <a:extLst>
                    <a:ext uri="{FF2B5EF4-FFF2-40B4-BE49-F238E27FC236}">
                      <a16:creationId xmlns:a16="http://schemas.microsoft.com/office/drawing/2014/main" id="{C95F7659-0C0B-4798-8392-E6B36B62DEA4}"/>
                    </a:ext>
                  </a:extLst>
                </p:cNvPr>
                <p:cNvSpPr/>
                <p:nvPr userDrawn="1"/>
              </p:nvSpPr>
              <p:spPr>
                <a:xfrm>
                  <a:off x="108992" y="5960251"/>
                  <a:ext cx="2619012" cy="29671"/>
                </a:xfrm>
                <a:custGeom>
                  <a:avLst/>
                  <a:gdLst>
                    <a:gd name="connsiteX0" fmla="*/ 0 w 2619012"/>
                    <a:gd name="connsiteY0" fmla="*/ 0 h 29671"/>
                    <a:gd name="connsiteX1" fmla="*/ 2619012 w 2619012"/>
                    <a:gd name="connsiteY1" fmla="*/ 0 h 29671"/>
                    <a:gd name="connsiteX2" fmla="*/ 2590143 w 2619012"/>
                    <a:gd name="connsiteY2" fmla="*/ 28868 h 29671"/>
                    <a:gd name="connsiteX3" fmla="*/ 28067 w 2619012"/>
                    <a:gd name="connsiteY3" fmla="*/ 29671 h 29671"/>
                    <a:gd name="connsiteX4" fmla="*/ 28869 w 2619012"/>
                    <a:gd name="connsiteY4" fmla="*/ 28869 h 29671"/>
                    <a:gd name="connsiteX5" fmla="*/ 0 w 2619012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19012" h="29671">
                      <a:moveTo>
                        <a:pt x="0" y="0"/>
                      </a:moveTo>
                      <a:lnTo>
                        <a:pt x="2619012" y="0"/>
                      </a:lnTo>
                      <a:lnTo>
                        <a:pt x="2590143" y="28868"/>
                      </a:lnTo>
                      <a:lnTo>
                        <a:pt x="28067" y="29671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88" name="Forma livre: Forma 87">
                  <a:extLst>
                    <a:ext uri="{FF2B5EF4-FFF2-40B4-BE49-F238E27FC236}">
                      <a16:creationId xmlns:a16="http://schemas.microsoft.com/office/drawing/2014/main" id="{ABB69ABA-A9D2-4649-A1AB-E12AA2D2C8E7}"/>
                    </a:ext>
                  </a:extLst>
                </p:cNvPr>
                <p:cNvSpPr/>
                <p:nvPr userDrawn="1"/>
              </p:nvSpPr>
              <p:spPr>
                <a:xfrm>
                  <a:off x="169937" y="6021196"/>
                  <a:ext cx="2497122" cy="29670"/>
                </a:xfrm>
                <a:custGeom>
                  <a:avLst/>
                  <a:gdLst>
                    <a:gd name="connsiteX0" fmla="*/ 0 w 2497122"/>
                    <a:gd name="connsiteY0" fmla="*/ 0 h 29670"/>
                    <a:gd name="connsiteX1" fmla="*/ 2497122 w 2497122"/>
                    <a:gd name="connsiteY1" fmla="*/ 0 h 29670"/>
                    <a:gd name="connsiteX2" fmla="*/ 2468254 w 2497122"/>
                    <a:gd name="connsiteY2" fmla="*/ 28868 h 29670"/>
                    <a:gd name="connsiteX3" fmla="*/ 28066 w 2497122"/>
                    <a:gd name="connsiteY3" fmla="*/ 29670 h 29670"/>
                    <a:gd name="connsiteX4" fmla="*/ 28868 w 2497122"/>
                    <a:gd name="connsiteY4" fmla="*/ 28868 h 29670"/>
                    <a:gd name="connsiteX5" fmla="*/ 0 w 2497122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97122" h="29670">
                      <a:moveTo>
                        <a:pt x="0" y="0"/>
                      </a:moveTo>
                      <a:lnTo>
                        <a:pt x="2497122" y="0"/>
                      </a:lnTo>
                      <a:lnTo>
                        <a:pt x="2468254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87" name="Forma livre: Forma 86">
                  <a:extLst>
                    <a:ext uri="{FF2B5EF4-FFF2-40B4-BE49-F238E27FC236}">
                      <a16:creationId xmlns:a16="http://schemas.microsoft.com/office/drawing/2014/main" id="{8B88CE23-E34F-470C-8C56-46C08322365F}"/>
                    </a:ext>
                  </a:extLst>
                </p:cNvPr>
                <p:cNvSpPr/>
                <p:nvPr userDrawn="1"/>
              </p:nvSpPr>
              <p:spPr>
                <a:xfrm>
                  <a:off x="229279" y="6082140"/>
                  <a:ext cx="2376837" cy="28869"/>
                </a:xfrm>
                <a:custGeom>
                  <a:avLst/>
                  <a:gdLst>
                    <a:gd name="connsiteX0" fmla="*/ 0 w 2376837"/>
                    <a:gd name="connsiteY0" fmla="*/ 0 h 28869"/>
                    <a:gd name="connsiteX1" fmla="*/ 2376837 w 2376837"/>
                    <a:gd name="connsiteY1" fmla="*/ 0 h 28869"/>
                    <a:gd name="connsiteX2" fmla="*/ 2347968 w 2376837"/>
                    <a:gd name="connsiteY2" fmla="*/ 28868 h 28869"/>
                    <a:gd name="connsiteX3" fmla="*/ 28868 w 2376837"/>
                    <a:gd name="connsiteY3" fmla="*/ 28869 h 28869"/>
                    <a:gd name="connsiteX4" fmla="*/ 0 w 2376837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837" h="28869">
                      <a:moveTo>
                        <a:pt x="0" y="0"/>
                      </a:moveTo>
                      <a:lnTo>
                        <a:pt x="2376837" y="0"/>
                      </a:lnTo>
                      <a:lnTo>
                        <a:pt x="2347968" y="28868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86" name="Forma livre: Forma 85">
                  <a:extLst>
                    <a:ext uri="{FF2B5EF4-FFF2-40B4-BE49-F238E27FC236}">
                      <a16:creationId xmlns:a16="http://schemas.microsoft.com/office/drawing/2014/main" id="{75BCEDE2-961E-42E0-AF9C-3D070C974007}"/>
                    </a:ext>
                  </a:extLst>
                </p:cNvPr>
                <p:cNvSpPr/>
                <p:nvPr userDrawn="1"/>
              </p:nvSpPr>
              <p:spPr>
                <a:xfrm>
                  <a:off x="290222" y="6143085"/>
                  <a:ext cx="2254948" cy="28868"/>
                </a:xfrm>
                <a:custGeom>
                  <a:avLst/>
                  <a:gdLst>
                    <a:gd name="connsiteX0" fmla="*/ 0 w 2254948"/>
                    <a:gd name="connsiteY0" fmla="*/ 0 h 28868"/>
                    <a:gd name="connsiteX1" fmla="*/ 2254948 w 2254948"/>
                    <a:gd name="connsiteY1" fmla="*/ 0 h 28868"/>
                    <a:gd name="connsiteX2" fmla="*/ 2226080 w 2254948"/>
                    <a:gd name="connsiteY2" fmla="*/ 28868 h 28868"/>
                    <a:gd name="connsiteX3" fmla="*/ 28868 w 2254948"/>
                    <a:gd name="connsiteY3" fmla="*/ 28868 h 28868"/>
                    <a:gd name="connsiteX4" fmla="*/ 0 w 2254948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4948" h="28868">
                      <a:moveTo>
                        <a:pt x="0" y="0"/>
                      </a:moveTo>
                      <a:lnTo>
                        <a:pt x="2254948" y="0"/>
                      </a:lnTo>
                      <a:lnTo>
                        <a:pt x="2226080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85" name="Forma livre: Forma 84">
                  <a:extLst>
                    <a:ext uri="{FF2B5EF4-FFF2-40B4-BE49-F238E27FC236}">
                      <a16:creationId xmlns:a16="http://schemas.microsoft.com/office/drawing/2014/main" id="{FB930397-7A2A-4C50-9EC9-7E3107D065D2}"/>
                    </a:ext>
                  </a:extLst>
                </p:cNvPr>
                <p:cNvSpPr/>
                <p:nvPr userDrawn="1"/>
              </p:nvSpPr>
              <p:spPr>
                <a:xfrm>
                  <a:off x="351970" y="6203227"/>
                  <a:ext cx="2133059" cy="29671"/>
                </a:xfrm>
                <a:custGeom>
                  <a:avLst/>
                  <a:gdLst>
                    <a:gd name="connsiteX0" fmla="*/ 2133059 w 2133059"/>
                    <a:gd name="connsiteY0" fmla="*/ 0 h 29671"/>
                    <a:gd name="connsiteX1" fmla="*/ 2104190 w 2133059"/>
                    <a:gd name="connsiteY1" fmla="*/ 28869 h 29671"/>
                    <a:gd name="connsiteX2" fmla="*/ 28066 w 2133059"/>
                    <a:gd name="connsiteY2" fmla="*/ 29671 h 29671"/>
                    <a:gd name="connsiteX3" fmla="*/ 28868 w 2133059"/>
                    <a:gd name="connsiteY3" fmla="*/ 28869 h 29671"/>
                    <a:gd name="connsiteX4" fmla="*/ 0 w 2133059"/>
                    <a:gd name="connsiteY4" fmla="*/ 1 h 29671"/>
                    <a:gd name="connsiteX5" fmla="*/ 2133059 w 2133059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33059" h="29671">
                      <a:moveTo>
                        <a:pt x="2133059" y="0"/>
                      </a:moveTo>
                      <a:lnTo>
                        <a:pt x="2104190" y="28869"/>
                      </a:lnTo>
                      <a:lnTo>
                        <a:pt x="28066" y="29671"/>
                      </a:lnTo>
                      <a:lnTo>
                        <a:pt x="28868" y="28869"/>
                      </a:lnTo>
                      <a:lnTo>
                        <a:pt x="0" y="1"/>
                      </a:lnTo>
                      <a:lnTo>
                        <a:pt x="213305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84" name="Forma livre: Forma 83">
                  <a:extLst>
                    <a:ext uri="{FF2B5EF4-FFF2-40B4-BE49-F238E27FC236}">
                      <a16:creationId xmlns:a16="http://schemas.microsoft.com/office/drawing/2014/main" id="{8CA98174-D81B-4241-92F9-D0D2028FFEA9}"/>
                    </a:ext>
                  </a:extLst>
                </p:cNvPr>
                <p:cNvSpPr/>
                <p:nvPr userDrawn="1"/>
              </p:nvSpPr>
              <p:spPr>
                <a:xfrm>
                  <a:off x="411310" y="6264172"/>
                  <a:ext cx="2012774" cy="28868"/>
                </a:xfrm>
                <a:custGeom>
                  <a:avLst/>
                  <a:gdLst>
                    <a:gd name="connsiteX0" fmla="*/ 0 w 2012774"/>
                    <a:gd name="connsiteY0" fmla="*/ 0 h 28868"/>
                    <a:gd name="connsiteX1" fmla="*/ 2012774 w 2012774"/>
                    <a:gd name="connsiteY1" fmla="*/ 0 h 28868"/>
                    <a:gd name="connsiteX2" fmla="*/ 1983905 w 2012774"/>
                    <a:gd name="connsiteY2" fmla="*/ 28868 h 28868"/>
                    <a:gd name="connsiteX3" fmla="*/ 28868 w 2012774"/>
                    <a:gd name="connsiteY3" fmla="*/ 28868 h 28868"/>
                    <a:gd name="connsiteX4" fmla="*/ 0 w 2012774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12774" h="28868">
                      <a:moveTo>
                        <a:pt x="0" y="0"/>
                      </a:moveTo>
                      <a:lnTo>
                        <a:pt x="2012774" y="0"/>
                      </a:lnTo>
                      <a:lnTo>
                        <a:pt x="1983905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83" name="Forma livre: Forma 82">
                  <a:extLst>
                    <a:ext uri="{FF2B5EF4-FFF2-40B4-BE49-F238E27FC236}">
                      <a16:creationId xmlns:a16="http://schemas.microsoft.com/office/drawing/2014/main" id="{E4CE4FB8-5E60-4288-B2FA-CF9316ED449F}"/>
                    </a:ext>
                  </a:extLst>
                </p:cNvPr>
                <p:cNvSpPr/>
                <p:nvPr userDrawn="1"/>
              </p:nvSpPr>
              <p:spPr>
                <a:xfrm>
                  <a:off x="472255" y="6325117"/>
                  <a:ext cx="1890884" cy="28868"/>
                </a:xfrm>
                <a:custGeom>
                  <a:avLst/>
                  <a:gdLst>
                    <a:gd name="connsiteX0" fmla="*/ 0 w 1890884"/>
                    <a:gd name="connsiteY0" fmla="*/ 0 h 28868"/>
                    <a:gd name="connsiteX1" fmla="*/ 1890884 w 1890884"/>
                    <a:gd name="connsiteY1" fmla="*/ 0 h 28868"/>
                    <a:gd name="connsiteX2" fmla="*/ 1862016 w 1890884"/>
                    <a:gd name="connsiteY2" fmla="*/ 28868 h 28868"/>
                    <a:gd name="connsiteX3" fmla="*/ 28868 w 1890884"/>
                    <a:gd name="connsiteY3" fmla="*/ 28868 h 28868"/>
                    <a:gd name="connsiteX4" fmla="*/ 0 w 1890884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0884" h="28868">
                      <a:moveTo>
                        <a:pt x="0" y="0"/>
                      </a:moveTo>
                      <a:lnTo>
                        <a:pt x="1890884" y="0"/>
                      </a:lnTo>
                      <a:lnTo>
                        <a:pt x="1862016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82" name="Forma Livre: Forma 81">
                  <a:extLst>
                    <a:ext uri="{FF2B5EF4-FFF2-40B4-BE49-F238E27FC236}">
                      <a16:creationId xmlns:a16="http://schemas.microsoft.com/office/drawing/2014/main" id="{6F69FE5C-0AF0-42F6-A721-9E2244C967AA}"/>
                    </a:ext>
                  </a:extLst>
                </p:cNvPr>
                <p:cNvSpPr/>
                <p:nvPr userDrawn="1"/>
              </p:nvSpPr>
              <p:spPr>
                <a:xfrm>
                  <a:off x="533199" y="6386061"/>
                  <a:ext cx="1768996" cy="28869"/>
                </a:xfrm>
                <a:custGeom>
                  <a:avLst/>
                  <a:gdLst>
                    <a:gd name="connsiteX0" fmla="*/ 0 w 1768996"/>
                    <a:gd name="connsiteY0" fmla="*/ 0 h 28869"/>
                    <a:gd name="connsiteX1" fmla="*/ 1768996 w 1768996"/>
                    <a:gd name="connsiteY1" fmla="*/ 0 h 28869"/>
                    <a:gd name="connsiteX2" fmla="*/ 1740128 w 1768996"/>
                    <a:gd name="connsiteY2" fmla="*/ 28868 h 28869"/>
                    <a:gd name="connsiteX3" fmla="*/ 28869 w 1768996"/>
                    <a:gd name="connsiteY3" fmla="*/ 28869 h 28869"/>
                    <a:gd name="connsiteX4" fmla="*/ 0 w 1768996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8996" h="28869">
                      <a:moveTo>
                        <a:pt x="0" y="0"/>
                      </a:moveTo>
                      <a:lnTo>
                        <a:pt x="1768996" y="0"/>
                      </a:lnTo>
                      <a:lnTo>
                        <a:pt x="1740128" y="28868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81" name="Forma livre: Forma 80">
                  <a:extLst>
                    <a:ext uri="{FF2B5EF4-FFF2-40B4-BE49-F238E27FC236}">
                      <a16:creationId xmlns:a16="http://schemas.microsoft.com/office/drawing/2014/main" id="{E8311083-D41B-4770-B6A9-AFA83AAF2885}"/>
                    </a:ext>
                  </a:extLst>
                </p:cNvPr>
                <p:cNvSpPr/>
                <p:nvPr userDrawn="1"/>
              </p:nvSpPr>
              <p:spPr>
                <a:xfrm>
                  <a:off x="594946" y="6446204"/>
                  <a:ext cx="1647106" cy="29670"/>
                </a:xfrm>
                <a:custGeom>
                  <a:avLst/>
                  <a:gdLst>
                    <a:gd name="connsiteX0" fmla="*/ 0 w 1647106"/>
                    <a:gd name="connsiteY0" fmla="*/ 0 h 29670"/>
                    <a:gd name="connsiteX1" fmla="*/ 1647106 w 1647106"/>
                    <a:gd name="connsiteY1" fmla="*/ 0 h 29670"/>
                    <a:gd name="connsiteX2" fmla="*/ 1618238 w 1647106"/>
                    <a:gd name="connsiteY2" fmla="*/ 28868 h 29670"/>
                    <a:gd name="connsiteX3" fmla="*/ 28066 w 1647106"/>
                    <a:gd name="connsiteY3" fmla="*/ 29670 h 29670"/>
                    <a:gd name="connsiteX4" fmla="*/ 28868 w 1647106"/>
                    <a:gd name="connsiteY4" fmla="*/ 28868 h 29670"/>
                    <a:gd name="connsiteX5" fmla="*/ 0 w 1647106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47106" h="29670">
                      <a:moveTo>
                        <a:pt x="0" y="0"/>
                      </a:moveTo>
                      <a:lnTo>
                        <a:pt x="1647106" y="0"/>
                      </a:lnTo>
                      <a:lnTo>
                        <a:pt x="1618238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80" name="Forma livre: Forma 79">
                  <a:extLst>
                    <a:ext uri="{FF2B5EF4-FFF2-40B4-BE49-F238E27FC236}">
                      <a16:creationId xmlns:a16="http://schemas.microsoft.com/office/drawing/2014/main" id="{730A62EE-9416-445D-B0B2-018F008614B8}"/>
                    </a:ext>
                  </a:extLst>
                </p:cNvPr>
                <p:cNvSpPr/>
                <p:nvPr userDrawn="1"/>
              </p:nvSpPr>
              <p:spPr>
                <a:xfrm>
                  <a:off x="654287" y="6507148"/>
                  <a:ext cx="1526821" cy="28869"/>
                </a:xfrm>
                <a:custGeom>
                  <a:avLst/>
                  <a:gdLst>
                    <a:gd name="connsiteX0" fmla="*/ 0 w 1526821"/>
                    <a:gd name="connsiteY0" fmla="*/ 0 h 28869"/>
                    <a:gd name="connsiteX1" fmla="*/ 1526821 w 1526821"/>
                    <a:gd name="connsiteY1" fmla="*/ 0 h 28869"/>
                    <a:gd name="connsiteX2" fmla="*/ 1497952 w 1526821"/>
                    <a:gd name="connsiteY2" fmla="*/ 28868 h 28869"/>
                    <a:gd name="connsiteX3" fmla="*/ 28868 w 1526821"/>
                    <a:gd name="connsiteY3" fmla="*/ 28869 h 28869"/>
                    <a:gd name="connsiteX4" fmla="*/ 0 w 1526821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6821" h="28869">
                      <a:moveTo>
                        <a:pt x="0" y="0"/>
                      </a:moveTo>
                      <a:lnTo>
                        <a:pt x="1526821" y="0"/>
                      </a:lnTo>
                      <a:lnTo>
                        <a:pt x="1497952" y="28868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79" name="Forma livre: Forma 78">
                  <a:extLst>
                    <a:ext uri="{FF2B5EF4-FFF2-40B4-BE49-F238E27FC236}">
                      <a16:creationId xmlns:a16="http://schemas.microsoft.com/office/drawing/2014/main" id="{4A92E211-EBEF-4E62-97FD-46ECC42436DF}"/>
                    </a:ext>
                  </a:extLst>
                </p:cNvPr>
                <p:cNvSpPr/>
                <p:nvPr userDrawn="1"/>
              </p:nvSpPr>
              <p:spPr>
                <a:xfrm>
                  <a:off x="715231" y="6568093"/>
                  <a:ext cx="1404932" cy="28868"/>
                </a:xfrm>
                <a:custGeom>
                  <a:avLst/>
                  <a:gdLst>
                    <a:gd name="connsiteX0" fmla="*/ 0 w 1404932"/>
                    <a:gd name="connsiteY0" fmla="*/ 0 h 28868"/>
                    <a:gd name="connsiteX1" fmla="*/ 1404932 w 1404932"/>
                    <a:gd name="connsiteY1" fmla="*/ 0 h 28868"/>
                    <a:gd name="connsiteX2" fmla="*/ 1376064 w 1404932"/>
                    <a:gd name="connsiteY2" fmla="*/ 28868 h 28868"/>
                    <a:gd name="connsiteX3" fmla="*/ 28868 w 1404932"/>
                    <a:gd name="connsiteY3" fmla="*/ 28868 h 28868"/>
                    <a:gd name="connsiteX4" fmla="*/ 0 w 1404932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04932" h="28868">
                      <a:moveTo>
                        <a:pt x="0" y="0"/>
                      </a:moveTo>
                      <a:lnTo>
                        <a:pt x="1404932" y="0"/>
                      </a:lnTo>
                      <a:lnTo>
                        <a:pt x="1376064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78" name="Forma livre: Forma 77">
                  <a:extLst>
                    <a:ext uri="{FF2B5EF4-FFF2-40B4-BE49-F238E27FC236}">
                      <a16:creationId xmlns:a16="http://schemas.microsoft.com/office/drawing/2014/main" id="{CC8A63A1-564C-478A-B490-96E1C76014CC}"/>
                    </a:ext>
                  </a:extLst>
                </p:cNvPr>
                <p:cNvSpPr/>
                <p:nvPr userDrawn="1"/>
              </p:nvSpPr>
              <p:spPr>
                <a:xfrm>
                  <a:off x="776977" y="6628235"/>
                  <a:ext cx="1283044" cy="29671"/>
                </a:xfrm>
                <a:custGeom>
                  <a:avLst/>
                  <a:gdLst>
                    <a:gd name="connsiteX0" fmla="*/ 1283044 w 1283044"/>
                    <a:gd name="connsiteY0" fmla="*/ 0 h 29671"/>
                    <a:gd name="connsiteX1" fmla="*/ 1254175 w 1283044"/>
                    <a:gd name="connsiteY1" fmla="*/ 28869 h 29671"/>
                    <a:gd name="connsiteX2" fmla="*/ 28067 w 1283044"/>
                    <a:gd name="connsiteY2" fmla="*/ 29671 h 29671"/>
                    <a:gd name="connsiteX3" fmla="*/ 28869 w 1283044"/>
                    <a:gd name="connsiteY3" fmla="*/ 28869 h 29671"/>
                    <a:gd name="connsiteX4" fmla="*/ 0 w 1283044"/>
                    <a:gd name="connsiteY4" fmla="*/ 1 h 29671"/>
                    <a:gd name="connsiteX5" fmla="*/ 1283044 w 1283044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3044" h="29671">
                      <a:moveTo>
                        <a:pt x="1283044" y="0"/>
                      </a:moveTo>
                      <a:lnTo>
                        <a:pt x="1254175" y="28869"/>
                      </a:lnTo>
                      <a:lnTo>
                        <a:pt x="28067" y="29671"/>
                      </a:lnTo>
                      <a:lnTo>
                        <a:pt x="28869" y="28869"/>
                      </a:lnTo>
                      <a:lnTo>
                        <a:pt x="0" y="1"/>
                      </a:lnTo>
                      <a:lnTo>
                        <a:pt x="128304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77" name="Forma livre: Forma 76">
                  <a:extLst>
                    <a:ext uri="{FF2B5EF4-FFF2-40B4-BE49-F238E27FC236}">
                      <a16:creationId xmlns:a16="http://schemas.microsoft.com/office/drawing/2014/main" id="{4162FC41-462F-4E99-AACA-F5B9C804FB14}"/>
                    </a:ext>
                  </a:extLst>
                </p:cNvPr>
                <p:cNvSpPr/>
                <p:nvPr userDrawn="1"/>
              </p:nvSpPr>
              <p:spPr>
                <a:xfrm>
                  <a:off x="837922" y="6689180"/>
                  <a:ext cx="1161154" cy="29670"/>
                </a:xfrm>
                <a:custGeom>
                  <a:avLst/>
                  <a:gdLst>
                    <a:gd name="connsiteX0" fmla="*/ 0 w 1161154"/>
                    <a:gd name="connsiteY0" fmla="*/ 0 h 29670"/>
                    <a:gd name="connsiteX1" fmla="*/ 1161154 w 1161154"/>
                    <a:gd name="connsiteY1" fmla="*/ 0 h 29670"/>
                    <a:gd name="connsiteX2" fmla="*/ 1132285 w 1161154"/>
                    <a:gd name="connsiteY2" fmla="*/ 28868 h 29670"/>
                    <a:gd name="connsiteX3" fmla="*/ 28066 w 1161154"/>
                    <a:gd name="connsiteY3" fmla="*/ 29670 h 29670"/>
                    <a:gd name="connsiteX4" fmla="*/ 28868 w 1161154"/>
                    <a:gd name="connsiteY4" fmla="*/ 28868 h 29670"/>
                    <a:gd name="connsiteX5" fmla="*/ 0 w 1161154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61154" h="29670">
                      <a:moveTo>
                        <a:pt x="0" y="0"/>
                      </a:moveTo>
                      <a:lnTo>
                        <a:pt x="1161154" y="0"/>
                      </a:lnTo>
                      <a:lnTo>
                        <a:pt x="1132285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76" name="Forma livre: Forma 75">
                  <a:extLst>
                    <a:ext uri="{FF2B5EF4-FFF2-40B4-BE49-F238E27FC236}">
                      <a16:creationId xmlns:a16="http://schemas.microsoft.com/office/drawing/2014/main" id="{1F9B61AC-B03D-4064-9DE6-9818F53F333C}"/>
                    </a:ext>
                  </a:extLst>
                </p:cNvPr>
                <p:cNvSpPr/>
                <p:nvPr userDrawn="1"/>
              </p:nvSpPr>
              <p:spPr>
                <a:xfrm>
                  <a:off x="897263" y="6750124"/>
                  <a:ext cx="1040868" cy="28869"/>
                </a:xfrm>
                <a:custGeom>
                  <a:avLst/>
                  <a:gdLst>
                    <a:gd name="connsiteX0" fmla="*/ 0 w 1040868"/>
                    <a:gd name="connsiteY0" fmla="*/ 0 h 28869"/>
                    <a:gd name="connsiteX1" fmla="*/ 1040868 w 1040868"/>
                    <a:gd name="connsiteY1" fmla="*/ 0 h 28869"/>
                    <a:gd name="connsiteX2" fmla="*/ 1012000 w 1040868"/>
                    <a:gd name="connsiteY2" fmla="*/ 28869 h 28869"/>
                    <a:gd name="connsiteX3" fmla="*/ 28868 w 1040868"/>
                    <a:gd name="connsiteY3" fmla="*/ 28869 h 28869"/>
                    <a:gd name="connsiteX4" fmla="*/ 0 w 1040868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0868" h="28869">
                      <a:moveTo>
                        <a:pt x="0" y="0"/>
                      </a:moveTo>
                      <a:lnTo>
                        <a:pt x="1040868" y="0"/>
                      </a:lnTo>
                      <a:lnTo>
                        <a:pt x="1012000" y="28869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  <p:sp>
              <p:nvSpPr>
                <p:cNvPr id="73" name="Forma livre: Forma 72">
                  <a:extLst>
                    <a:ext uri="{FF2B5EF4-FFF2-40B4-BE49-F238E27FC236}">
                      <a16:creationId xmlns:a16="http://schemas.microsoft.com/office/drawing/2014/main" id="{C104BA00-790F-438D-AC93-117E23CF2099}"/>
                    </a:ext>
                  </a:extLst>
                </p:cNvPr>
                <p:cNvSpPr/>
                <p:nvPr userDrawn="1"/>
              </p:nvSpPr>
              <p:spPr>
                <a:xfrm>
                  <a:off x="958207" y="6811069"/>
                  <a:ext cx="918980" cy="28869"/>
                </a:xfrm>
                <a:custGeom>
                  <a:avLst/>
                  <a:gdLst>
                    <a:gd name="connsiteX0" fmla="*/ 0 w 918980"/>
                    <a:gd name="connsiteY0" fmla="*/ 0 h 28869"/>
                    <a:gd name="connsiteX1" fmla="*/ 918980 w 918980"/>
                    <a:gd name="connsiteY1" fmla="*/ 0 h 28869"/>
                    <a:gd name="connsiteX2" fmla="*/ 890112 w 918980"/>
                    <a:gd name="connsiteY2" fmla="*/ 28868 h 28869"/>
                    <a:gd name="connsiteX3" fmla="*/ 28869 w 918980"/>
                    <a:gd name="connsiteY3" fmla="*/ 28869 h 28869"/>
                    <a:gd name="connsiteX4" fmla="*/ 0 w 918980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980" h="28869">
                      <a:moveTo>
                        <a:pt x="0" y="0"/>
                      </a:moveTo>
                      <a:lnTo>
                        <a:pt x="918980" y="0"/>
                      </a:lnTo>
                      <a:lnTo>
                        <a:pt x="890112" y="28868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/>
                </a:p>
              </p:txBody>
            </p:sp>
          </p:grpSp>
          <p:sp>
            <p:nvSpPr>
              <p:cNvPr id="101" name="Forma livre: Forma 100">
                <a:extLst>
                  <a:ext uri="{FF2B5EF4-FFF2-40B4-BE49-F238E27FC236}">
                    <a16:creationId xmlns:a16="http://schemas.microsoft.com/office/drawing/2014/main" id="{788A3CD7-1915-41CF-9FB5-E6FEDCA8F19C}"/>
                  </a:ext>
                </a:extLst>
              </p:cNvPr>
              <p:cNvSpPr/>
              <p:nvPr userDrawn="1"/>
            </p:nvSpPr>
            <p:spPr>
              <a:xfrm>
                <a:off x="2960473" y="5801762"/>
                <a:ext cx="1075475" cy="1058335"/>
              </a:xfrm>
              <a:custGeom>
                <a:avLst/>
                <a:gdLst>
                  <a:gd name="connsiteX0" fmla="*/ 1062720 w 1062720"/>
                  <a:gd name="connsiteY0" fmla="*/ 0 h 1062720"/>
                  <a:gd name="connsiteX1" fmla="*/ 1062720 w 1062720"/>
                  <a:gd name="connsiteY1" fmla="*/ 1062720 h 1062720"/>
                  <a:gd name="connsiteX2" fmla="*/ 0 w 1062720"/>
                  <a:gd name="connsiteY2" fmla="*/ 1062720 h 1062720"/>
                  <a:gd name="connsiteX3" fmla="*/ 1062720 w 1062720"/>
                  <a:gd name="connsiteY3" fmla="*/ 0 h 1062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2720" h="1062720">
                    <a:moveTo>
                      <a:pt x="1062720" y="0"/>
                    </a:moveTo>
                    <a:lnTo>
                      <a:pt x="1062720" y="1062720"/>
                    </a:lnTo>
                    <a:lnTo>
                      <a:pt x="0" y="1062720"/>
                    </a:lnTo>
                    <a:lnTo>
                      <a:pt x="106272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33" name="Forma livre: Forma 132">
                <a:extLst>
                  <a:ext uri="{FF2B5EF4-FFF2-40B4-BE49-F238E27FC236}">
                    <a16:creationId xmlns:a16="http://schemas.microsoft.com/office/drawing/2014/main" id="{3591DEB5-C98C-4EF8-AA57-B8F45C484FF4}"/>
                  </a:ext>
                </a:extLst>
              </p:cNvPr>
              <p:cNvSpPr/>
              <p:nvPr userDrawn="1"/>
            </p:nvSpPr>
            <p:spPr>
              <a:xfrm>
                <a:off x="-7601" y="2930958"/>
                <a:ext cx="1128311" cy="2870805"/>
              </a:xfrm>
              <a:custGeom>
                <a:avLst/>
                <a:gdLst>
                  <a:gd name="connsiteX0" fmla="*/ 1128311 w 1128311"/>
                  <a:gd name="connsiteY0" fmla="*/ 0 h 2870805"/>
                  <a:gd name="connsiteX1" fmla="*/ 1123909 w 1128311"/>
                  <a:gd name="connsiteY1" fmla="*/ 2870805 h 2870805"/>
                  <a:gd name="connsiteX2" fmla="*/ 0 w 1128311"/>
                  <a:gd name="connsiteY2" fmla="*/ 1743443 h 2870805"/>
                  <a:gd name="connsiteX3" fmla="*/ 0 w 1128311"/>
                  <a:gd name="connsiteY3" fmla="*/ 1124856 h 2870805"/>
                  <a:gd name="connsiteX4" fmla="*/ 1128311 w 1128311"/>
                  <a:gd name="connsiteY4" fmla="*/ 0 h 287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8311" h="2870805">
                    <a:moveTo>
                      <a:pt x="1128311" y="0"/>
                    </a:moveTo>
                    <a:lnTo>
                      <a:pt x="1123909" y="2870805"/>
                    </a:lnTo>
                    <a:lnTo>
                      <a:pt x="0" y="1743443"/>
                    </a:lnTo>
                    <a:lnTo>
                      <a:pt x="0" y="1124856"/>
                    </a:lnTo>
                    <a:lnTo>
                      <a:pt x="112831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55" name="Forma livre: Forma 154">
                <a:extLst>
                  <a:ext uri="{FF2B5EF4-FFF2-40B4-BE49-F238E27FC236}">
                    <a16:creationId xmlns:a16="http://schemas.microsoft.com/office/drawing/2014/main" id="{6FFCF0CF-3167-4E3E-BD4A-236ACC247EC0}"/>
                  </a:ext>
                </a:extLst>
              </p:cNvPr>
              <p:cNvSpPr/>
              <p:nvPr/>
            </p:nvSpPr>
            <p:spPr>
              <a:xfrm rot="13500280">
                <a:off x="126341" y="458327"/>
                <a:ext cx="2024298" cy="2024298"/>
              </a:xfrm>
              <a:custGeom>
                <a:avLst/>
                <a:gdLst>
                  <a:gd name="connsiteX0" fmla="*/ 2024298 w 2024298"/>
                  <a:gd name="connsiteY0" fmla="*/ 2024298 h 2024298"/>
                  <a:gd name="connsiteX1" fmla="*/ 0 w 2024298"/>
                  <a:gd name="connsiteY1" fmla="*/ 0 h 2024298"/>
                  <a:gd name="connsiteX2" fmla="*/ 40826 w 2024298"/>
                  <a:gd name="connsiteY2" fmla="*/ 0 h 2024298"/>
                  <a:gd name="connsiteX3" fmla="*/ 2024298 w 2024298"/>
                  <a:gd name="connsiteY3" fmla="*/ 1983472 h 2024298"/>
                  <a:gd name="connsiteX4" fmla="*/ 2024298 w 2024298"/>
                  <a:gd name="connsiteY4" fmla="*/ 2024298 h 202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298" h="2024298">
                    <a:moveTo>
                      <a:pt x="2024298" y="2024298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2024298" y="1983472"/>
                    </a:lnTo>
                    <a:lnTo>
                      <a:pt x="2024298" y="202429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54" name="Forma livre: Forma 153">
                <a:extLst>
                  <a:ext uri="{FF2B5EF4-FFF2-40B4-BE49-F238E27FC236}">
                    <a16:creationId xmlns:a16="http://schemas.microsoft.com/office/drawing/2014/main" id="{AB47A61A-6E4C-49A5-A2E8-2410A107CC2A}"/>
                  </a:ext>
                </a:extLst>
              </p:cNvPr>
              <p:cNvSpPr/>
              <p:nvPr/>
            </p:nvSpPr>
            <p:spPr>
              <a:xfrm rot="13500280">
                <a:off x="108491" y="501416"/>
                <a:ext cx="1938109" cy="1938109"/>
              </a:xfrm>
              <a:custGeom>
                <a:avLst/>
                <a:gdLst>
                  <a:gd name="connsiteX0" fmla="*/ 1938109 w 1938109"/>
                  <a:gd name="connsiteY0" fmla="*/ 1938109 h 1938109"/>
                  <a:gd name="connsiteX1" fmla="*/ 0 w 1938109"/>
                  <a:gd name="connsiteY1" fmla="*/ 0 h 1938109"/>
                  <a:gd name="connsiteX2" fmla="*/ 40826 w 1938109"/>
                  <a:gd name="connsiteY2" fmla="*/ 0 h 1938109"/>
                  <a:gd name="connsiteX3" fmla="*/ 1938109 w 1938109"/>
                  <a:gd name="connsiteY3" fmla="*/ 1897283 h 1938109"/>
                  <a:gd name="connsiteX4" fmla="*/ 1938109 w 1938109"/>
                  <a:gd name="connsiteY4" fmla="*/ 1938109 h 1938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8109" h="1938109">
                    <a:moveTo>
                      <a:pt x="1938109" y="1938109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938109" y="1897283"/>
                    </a:lnTo>
                    <a:lnTo>
                      <a:pt x="1938109" y="193810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53" name="Forma livre: Forma 152">
                <a:extLst>
                  <a:ext uri="{FF2B5EF4-FFF2-40B4-BE49-F238E27FC236}">
                    <a16:creationId xmlns:a16="http://schemas.microsoft.com/office/drawing/2014/main" id="{FC8CDBA7-BF04-4719-8D66-513A71ECCAFF}"/>
                  </a:ext>
                </a:extLst>
              </p:cNvPr>
              <p:cNvSpPr/>
              <p:nvPr/>
            </p:nvSpPr>
            <p:spPr>
              <a:xfrm rot="13500280">
                <a:off x="90475" y="544906"/>
                <a:ext cx="1853055" cy="1851921"/>
              </a:xfrm>
              <a:custGeom>
                <a:avLst/>
                <a:gdLst>
                  <a:gd name="connsiteX0" fmla="*/ 1851921 w 1853055"/>
                  <a:gd name="connsiteY0" fmla="*/ 1851921 h 1851921"/>
                  <a:gd name="connsiteX1" fmla="*/ 0 w 1853055"/>
                  <a:gd name="connsiteY1" fmla="*/ 0 h 1851921"/>
                  <a:gd name="connsiteX2" fmla="*/ 40826 w 1853055"/>
                  <a:gd name="connsiteY2" fmla="*/ 0 h 1851921"/>
                  <a:gd name="connsiteX3" fmla="*/ 1853055 w 1853055"/>
                  <a:gd name="connsiteY3" fmla="*/ 1811094 h 1851921"/>
                  <a:gd name="connsiteX4" fmla="*/ 1851920 w 1853055"/>
                  <a:gd name="connsiteY4" fmla="*/ 1811094 h 1851921"/>
                  <a:gd name="connsiteX5" fmla="*/ 1851921 w 1853055"/>
                  <a:gd name="connsiteY5" fmla="*/ 1851921 h 1851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3055" h="1851921">
                    <a:moveTo>
                      <a:pt x="1851921" y="1851921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853055" y="1811094"/>
                    </a:lnTo>
                    <a:lnTo>
                      <a:pt x="1851920" y="1811094"/>
                    </a:lnTo>
                    <a:lnTo>
                      <a:pt x="1851921" y="1851921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52" name="Forma Livre: Forma 151">
                <a:extLst>
                  <a:ext uri="{FF2B5EF4-FFF2-40B4-BE49-F238E27FC236}">
                    <a16:creationId xmlns:a16="http://schemas.microsoft.com/office/drawing/2014/main" id="{79CDC826-71AB-4245-AC5F-8DC9DB2BBCE0}"/>
                  </a:ext>
                </a:extLst>
              </p:cNvPr>
              <p:cNvSpPr/>
              <p:nvPr/>
            </p:nvSpPr>
            <p:spPr>
              <a:xfrm rot="13500280">
                <a:off x="72624" y="587994"/>
                <a:ext cx="1766866" cy="1765732"/>
              </a:xfrm>
              <a:custGeom>
                <a:avLst/>
                <a:gdLst>
                  <a:gd name="connsiteX0" fmla="*/ 1765732 w 1766866"/>
                  <a:gd name="connsiteY0" fmla="*/ 1765732 h 1765732"/>
                  <a:gd name="connsiteX1" fmla="*/ 0 w 1766866"/>
                  <a:gd name="connsiteY1" fmla="*/ 0 h 1765732"/>
                  <a:gd name="connsiteX2" fmla="*/ 40826 w 1766866"/>
                  <a:gd name="connsiteY2" fmla="*/ 0 h 1765732"/>
                  <a:gd name="connsiteX3" fmla="*/ 1766866 w 1766866"/>
                  <a:gd name="connsiteY3" fmla="*/ 1724906 h 1765732"/>
                  <a:gd name="connsiteX4" fmla="*/ 1765731 w 1766866"/>
                  <a:gd name="connsiteY4" fmla="*/ 1724906 h 1765732"/>
                  <a:gd name="connsiteX5" fmla="*/ 1765732 w 1766866"/>
                  <a:gd name="connsiteY5" fmla="*/ 1765732 h 176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6866" h="1765732">
                    <a:moveTo>
                      <a:pt x="1765732" y="1765732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766866" y="1724906"/>
                    </a:lnTo>
                    <a:lnTo>
                      <a:pt x="1765731" y="1724906"/>
                    </a:lnTo>
                    <a:lnTo>
                      <a:pt x="1765732" y="1765732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51" name="Forma Livre: Forma 150">
                <a:extLst>
                  <a:ext uri="{FF2B5EF4-FFF2-40B4-BE49-F238E27FC236}">
                    <a16:creationId xmlns:a16="http://schemas.microsoft.com/office/drawing/2014/main" id="{4DE1670F-43B8-4EA8-878C-AC3FF1921E21}"/>
                  </a:ext>
                </a:extLst>
              </p:cNvPr>
              <p:cNvSpPr/>
              <p:nvPr/>
            </p:nvSpPr>
            <p:spPr>
              <a:xfrm rot="13500280">
                <a:off x="55175" y="630117"/>
                <a:ext cx="1680678" cy="1680677"/>
              </a:xfrm>
              <a:custGeom>
                <a:avLst/>
                <a:gdLst>
                  <a:gd name="connsiteX0" fmla="*/ 1680678 w 1680678"/>
                  <a:gd name="connsiteY0" fmla="*/ 1680677 h 1680677"/>
                  <a:gd name="connsiteX1" fmla="*/ 0 w 1680678"/>
                  <a:gd name="connsiteY1" fmla="*/ 0 h 1680677"/>
                  <a:gd name="connsiteX2" fmla="*/ 40826 w 1680678"/>
                  <a:gd name="connsiteY2" fmla="*/ 0 h 1680677"/>
                  <a:gd name="connsiteX3" fmla="*/ 1680678 w 1680678"/>
                  <a:gd name="connsiteY3" fmla="*/ 1639851 h 1680677"/>
                  <a:gd name="connsiteX4" fmla="*/ 1680678 w 1680678"/>
                  <a:gd name="connsiteY4" fmla="*/ 1680677 h 1680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0678" h="1680677">
                    <a:moveTo>
                      <a:pt x="1680678" y="168067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680678" y="1639851"/>
                    </a:lnTo>
                    <a:lnTo>
                      <a:pt x="1680678" y="168067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50" name="Forma livre: Forma 149">
                <a:extLst>
                  <a:ext uri="{FF2B5EF4-FFF2-40B4-BE49-F238E27FC236}">
                    <a16:creationId xmlns:a16="http://schemas.microsoft.com/office/drawing/2014/main" id="{4AE780ED-EF51-4AD7-A73F-01E563D0E8BC}"/>
                  </a:ext>
                </a:extLst>
              </p:cNvPr>
              <p:cNvSpPr/>
              <p:nvPr/>
            </p:nvSpPr>
            <p:spPr>
              <a:xfrm rot="13500280">
                <a:off x="37325" y="673206"/>
                <a:ext cx="1594489" cy="1594489"/>
              </a:xfrm>
              <a:custGeom>
                <a:avLst/>
                <a:gdLst>
                  <a:gd name="connsiteX0" fmla="*/ 1594489 w 1594489"/>
                  <a:gd name="connsiteY0" fmla="*/ 1594489 h 1594489"/>
                  <a:gd name="connsiteX1" fmla="*/ 0 w 1594489"/>
                  <a:gd name="connsiteY1" fmla="*/ 0 h 1594489"/>
                  <a:gd name="connsiteX2" fmla="*/ 40826 w 1594489"/>
                  <a:gd name="connsiteY2" fmla="*/ 0 h 1594489"/>
                  <a:gd name="connsiteX3" fmla="*/ 1594489 w 1594489"/>
                  <a:gd name="connsiteY3" fmla="*/ 1553663 h 1594489"/>
                  <a:gd name="connsiteX4" fmla="*/ 1594489 w 1594489"/>
                  <a:gd name="connsiteY4" fmla="*/ 1594489 h 159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4489" h="1594489">
                    <a:moveTo>
                      <a:pt x="1594489" y="1594489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594489" y="1553663"/>
                    </a:lnTo>
                    <a:lnTo>
                      <a:pt x="1594489" y="159448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49" name="Forma livre: Forma 148">
                <a:extLst>
                  <a:ext uri="{FF2B5EF4-FFF2-40B4-BE49-F238E27FC236}">
                    <a16:creationId xmlns:a16="http://schemas.microsoft.com/office/drawing/2014/main" id="{BE269AE3-65CE-4B86-B8B1-413783695039}"/>
                  </a:ext>
                </a:extLst>
              </p:cNvPr>
              <p:cNvSpPr/>
              <p:nvPr/>
            </p:nvSpPr>
            <p:spPr>
              <a:xfrm rot="13500280">
                <a:off x="19309" y="716696"/>
                <a:ext cx="1509435" cy="1508300"/>
              </a:xfrm>
              <a:custGeom>
                <a:avLst/>
                <a:gdLst>
                  <a:gd name="connsiteX0" fmla="*/ 1508301 w 1509435"/>
                  <a:gd name="connsiteY0" fmla="*/ 1508300 h 1508300"/>
                  <a:gd name="connsiteX1" fmla="*/ 0 w 1509435"/>
                  <a:gd name="connsiteY1" fmla="*/ 0 h 1508300"/>
                  <a:gd name="connsiteX2" fmla="*/ 40826 w 1509435"/>
                  <a:gd name="connsiteY2" fmla="*/ 0 h 1508300"/>
                  <a:gd name="connsiteX3" fmla="*/ 1509435 w 1509435"/>
                  <a:gd name="connsiteY3" fmla="*/ 1467474 h 1508300"/>
                  <a:gd name="connsiteX4" fmla="*/ 1508301 w 1509435"/>
                  <a:gd name="connsiteY4" fmla="*/ 1467474 h 1508300"/>
                  <a:gd name="connsiteX5" fmla="*/ 1508301 w 1509435"/>
                  <a:gd name="connsiteY5" fmla="*/ 1508300 h 150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9435" h="1508300">
                    <a:moveTo>
                      <a:pt x="1508301" y="1508300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509435" y="1467474"/>
                    </a:lnTo>
                    <a:lnTo>
                      <a:pt x="1508301" y="1467474"/>
                    </a:lnTo>
                    <a:lnTo>
                      <a:pt x="1508301" y="150830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48" name="Forma livre: Forma 147">
                <a:extLst>
                  <a:ext uri="{FF2B5EF4-FFF2-40B4-BE49-F238E27FC236}">
                    <a16:creationId xmlns:a16="http://schemas.microsoft.com/office/drawing/2014/main" id="{C35E0649-74BB-4271-BE7D-1F2ED094753E}"/>
                  </a:ext>
                </a:extLst>
              </p:cNvPr>
              <p:cNvSpPr/>
              <p:nvPr/>
            </p:nvSpPr>
            <p:spPr>
              <a:xfrm rot="13500280">
                <a:off x="1859" y="758817"/>
                <a:ext cx="1423246" cy="1423247"/>
              </a:xfrm>
              <a:custGeom>
                <a:avLst/>
                <a:gdLst>
                  <a:gd name="connsiteX0" fmla="*/ 1423246 w 1423246"/>
                  <a:gd name="connsiteY0" fmla="*/ 1423247 h 1423247"/>
                  <a:gd name="connsiteX1" fmla="*/ 0 w 1423246"/>
                  <a:gd name="connsiteY1" fmla="*/ 0 h 1423247"/>
                  <a:gd name="connsiteX2" fmla="*/ 40825 w 1423246"/>
                  <a:gd name="connsiteY2" fmla="*/ 0 h 1423247"/>
                  <a:gd name="connsiteX3" fmla="*/ 1423246 w 1423246"/>
                  <a:gd name="connsiteY3" fmla="*/ 1382420 h 1423247"/>
                  <a:gd name="connsiteX4" fmla="*/ 1423246 w 1423246"/>
                  <a:gd name="connsiteY4" fmla="*/ 1423247 h 1423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246" h="1423247">
                    <a:moveTo>
                      <a:pt x="1423246" y="1423247"/>
                    </a:moveTo>
                    <a:lnTo>
                      <a:pt x="0" y="0"/>
                    </a:lnTo>
                    <a:lnTo>
                      <a:pt x="40825" y="0"/>
                    </a:lnTo>
                    <a:lnTo>
                      <a:pt x="1423246" y="1382420"/>
                    </a:lnTo>
                    <a:lnTo>
                      <a:pt x="1423246" y="142324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47" name="Forma Livre: Forma 146">
                <a:extLst>
                  <a:ext uri="{FF2B5EF4-FFF2-40B4-BE49-F238E27FC236}">
                    <a16:creationId xmlns:a16="http://schemas.microsoft.com/office/drawing/2014/main" id="{6C2D71F3-0A7A-4745-A34F-CE00E95F927C}"/>
                  </a:ext>
                </a:extLst>
              </p:cNvPr>
              <p:cNvSpPr/>
              <p:nvPr/>
            </p:nvSpPr>
            <p:spPr>
              <a:xfrm rot="13500280">
                <a:off x="-15991" y="801908"/>
                <a:ext cx="1337057" cy="1337057"/>
              </a:xfrm>
              <a:custGeom>
                <a:avLst/>
                <a:gdLst>
                  <a:gd name="connsiteX0" fmla="*/ 1337057 w 1337057"/>
                  <a:gd name="connsiteY0" fmla="*/ 1337057 h 1337057"/>
                  <a:gd name="connsiteX1" fmla="*/ 0 w 1337057"/>
                  <a:gd name="connsiteY1" fmla="*/ 0 h 1337057"/>
                  <a:gd name="connsiteX2" fmla="*/ 40826 w 1337057"/>
                  <a:gd name="connsiteY2" fmla="*/ 0 h 1337057"/>
                  <a:gd name="connsiteX3" fmla="*/ 1337057 w 1337057"/>
                  <a:gd name="connsiteY3" fmla="*/ 1296231 h 1337057"/>
                  <a:gd name="connsiteX4" fmla="*/ 1337057 w 1337057"/>
                  <a:gd name="connsiteY4" fmla="*/ 1337057 h 133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7057" h="1337057">
                    <a:moveTo>
                      <a:pt x="1337057" y="133705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337057" y="1296231"/>
                    </a:lnTo>
                    <a:lnTo>
                      <a:pt x="1337057" y="133705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46" name="Forma Livre: Forma 145">
                <a:extLst>
                  <a:ext uri="{FF2B5EF4-FFF2-40B4-BE49-F238E27FC236}">
                    <a16:creationId xmlns:a16="http://schemas.microsoft.com/office/drawing/2014/main" id="{51BF2AB6-6873-4ED8-98DB-4A9398AF7324}"/>
                  </a:ext>
                </a:extLst>
              </p:cNvPr>
              <p:cNvSpPr/>
              <p:nvPr/>
            </p:nvSpPr>
            <p:spPr>
              <a:xfrm rot="13500280">
                <a:off x="-33841" y="844997"/>
                <a:ext cx="1250869" cy="1250869"/>
              </a:xfrm>
              <a:custGeom>
                <a:avLst/>
                <a:gdLst>
                  <a:gd name="connsiteX0" fmla="*/ 1250869 w 1250869"/>
                  <a:gd name="connsiteY0" fmla="*/ 1250869 h 1250869"/>
                  <a:gd name="connsiteX1" fmla="*/ 0 w 1250869"/>
                  <a:gd name="connsiteY1" fmla="*/ 0 h 1250869"/>
                  <a:gd name="connsiteX2" fmla="*/ 40825 w 1250869"/>
                  <a:gd name="connsiteY2" fmla="*/ 0 h 1250869"/>
                  <a:gd name="connsiteX3" fmla="*/ 1250869 w 1250869"/>
                  <a:gd name="connsiteY3" fmla="*/ 1210042 h 1250869"/>
                  <a:gd name="connsiteX4" fmla="*/ 1250869 w 1250869"/>
                  <a:gd name="connsiteY4" fmla="*/ 1250869 h 1250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0869" h="1250869">
                    <a:moveTo>
                      <a:pt x="1250869" y="1250869"/>
                    </a:moveTo>
                    <a:lnTo>
                      <a:pt x="0" y="0"/>
                    </a:lnTo>
                    <a:lnTo>
                      <a:pt x="40825" y="0"/>
                    </a:lnTo>
                    <a:lnTo>
                      <a:pt x="1250869" y="1210042"/>
                    </a:lnTo>
                    <a:lnTo>
                      <a:pt x="1250869" y="125086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45" name="Forma livre: Forma 144">
                <a:extLst>
                  <a:ext uri="{FF2B5EF4-FFF2-40B4-BE49-F238E27FC236}">
                    <a16:creationId xmlns:a16="http://schemas.microsoft.com/office/drawing/2014/main" id="{38BEE1DC-3180-496F-B9F2-0541143A9C65}"/>
                  </a:ext>
                </a:extLst>
              </p:cNvPr>
              <p:cNvSpPr/>
              <p:nvPr/>
            </p:nvSpPr>
            <p:spPr>
              <a:xfrm rot="13500280">
                <a:off x="-51857" y="888486"/>
                <a:ext cx="1165814" cy="1164680"/>
              </a:xfrm>
              <a:custGeom>
                <a:avLst/>
                <a:gdLst>
                  <a:gd name="connsiteX0" fmla="*/ 1164680 w 1165814"/>
                  <a:gd name="connsiteY0" fmla="*/ 1164680 h 1164680"/>
                  <a:gd name="connsiteX1" fmla="*/ 0 w 1165814"/>
                  <a:gd name="connsiteY1" fmla="*/ 1 h 1164680"/>
                  <a:gd name="connsiteX2" fmla="*/ 40825 w 1165814"/>
                  <a:gd name="connsiteY2" fmla="*/ 0 h 1164680"/>
                  <a:gd name="connsiteX3" fmla="*/ 1165814 w 1165814"/>
                  <a:gd name="connsiteY3" fmla="*/ 1123854 h 1164680"/>
                  <a:gd name="connsiteX4" fmla="*/ 1164680 w 1165814"/>
                  <a:gd name="connsiteY4" fmla="*/ 1123854 h 1164680"/>
                  <a:gd name="connsiteX5" fmla="*/ 1164680 w 1165814"/>
                  <a:gd name="connsiteY5" fmla="*/ 1164680 h 116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5814" h="1164680">
                    <a:moveTo>
                      <a:pt x="1164680" y="1164680"/>
                    </a:moveTo>
                    <a:lnTo>
                      <a:pt x="0" y="1"/>
                    </a:lnTo>
                    <a:lnTo>
                      <a:pt x="40825" y="0"/>
                    </a:lnTo>
                    <a:lnTo>
                      <a:pt x="1165814" y="1123854"/>
                    </a:lnTo>
                    <a:lnTo>
                      <a:pt x="1164680" y="1123854"/>
                    </a:lnTo>
                    <a:lnTo>
                      <a:pt x="1164680" y="116468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44" name="Forma livre: Forma 143">
                <a:extLst>
                  <a:ext uri="{FF2B5EF4-FFF2-40B4-BE49-F238E27FC236}">
                    <a16:creationId xmlns:a16="http://schemas.microsoft.com/office/drawing/2014/main" id="{D39D863D-C379-4E72-B276-53F62D7E2B98}"/>
                  </a:ext>
                </a:extLst>
              </p:cNvPr>
              <p:cNvSpPr/>
              <p:nvPr/>
            </p:nvSpPr>
            <p:spPr>
              <a:xfrm rot="13500280">
                <a:off x="-69307" y="930608"/>
                <a:ext cx="1079626" cy="1079626"/>
              </a:xfrm>
              <a:custGeom>
                <a:avLst/>
                <a:gdLst>
                  <a:gd name="connsiteX0" fmla="*/ 1079626 w 1079626"/>
                  <a:gd name="connsiteY0" fmla="*/ 1079626 h 1079626"/>
                  <a:gd name="connsiteX1" fmla="*/ 0 w 1079626"/>
                  <a:gd name="connsiteY1" fmla="*/ 1 h 1079626"/>
                  <a:gd name="connsiteX2" fmla="*/ 40826 w 1079626"/>
                  <a:gd name="connsiteY2" fmla="*/ 0 h 1079626"/>
                  <a:gd name="connsiteX3" fmla="*/ 1079626 w 1079626"/>
                  <a:gd name="connsiteY3" fmla="*/ 1038800 h 1079626"/>
                  <a:gd name="connsiteX4" fmla="*/ 1079626 w 1079626"/>
                  <a:gd name="connsiteY4" fmla="*/ 1079626 h 10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9626" h="1079626">
                    <a:moveTo>
                      <a:pt x="1079626" y="1079626"/>
                    </a:moveTo>
                    <a:lnTo>
                      <a:pt x="0" y="1"/>
                    </a:lnTo>
                    <a:lnTo>
                      <a:pt x="40826" y="0"/>
                    </a:lnTo>
                    <a:lnTo>
                      <a:pt x="1079626" y="1038800"/>
                    </a:lnTo>
                    <a:lnTo>
                      <a:pt x="1079626" y="1079626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43" name="Forma livre: Forma 142">
                <a:extLst>
                  <a:ext uri="{FF2B5EF4-FFF2-40B4-BE49-F238E27FC236}">
                    <a16:creationId xmlns:a16="http://schemas.microsoft.com/office/drawing/2014/main" id="{9079BA6D-6450-46A6-9874-663ABFE497CE}"/>
                  </a:ext>
                </a:extLst>
              </p:cNvPr>
              <p:cNvSpPr/>
              <p:nvPr/>
            </p:nvSpPr>
            <p:spPr>
              <a:xfrm rot="13500280">
                <a:off x="-87157" y="973697"/>
                <a:ext cx="993437" cy="993438"/>
              </a:xfrm>
              <a:custGeom>
                <a:avLst/>
                <a:gdLst>
                  <a:gd name="connsiteX0" fmla="*/ 993437 w 993437"/>
                  <a:gd name="connsiteY0" fmla="*/ 993438 h 993438"/>
                  <a:gd name="connsiteX1" fmla="*/ 0 w 993437"/>
                  <a:gd name="connsiteY1" fmla="*/ 0 h 993438"/>
                  <a:gd name="connsiteX2" fmla="*/ 40825 w 993437"/>
                  <a:gd name="connsiteY2" fmla="*/ 1 h 993438"/>
                  <a:gd name="connsiteX3" fmla="*/ 993437 w 993437"/>
                  <a:gd name="connsiteY3" fmla="*/ 952612 h 993438"/>
                  <a:gd name="connsiteX4" fmla="*/ 993437 w 993437"/>
                  <a:gd name="connsiteY4" fmla="*/ 993438 h 99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437" h="993438">
                    <a:moveTo>
                      <a:pt x="993437" y="993438"/>
                    </a:moveTo>
                    <a:lnTo>
                      <a:pt x="0" y="0"/>
                    </a:lnTo>
                    <a:lnTo>
                      <a:pt x="40825" y="1"/>
                    </a:lnTo>
                    <a:lnTo>
                      <a:pt x="993437" y="952612"/>
                    </a:lnTo>
                    <a:lnTo>
                      <a:pt x="993437" y="99343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42" name="Forma Livre: Forma 141">
                <a:extLst>
                  <a:ext uri="{FF2B5EF4-FFF2-40B4-BE49-F238E27FC236}">
                    <a16:creationId xmlns:a16="http://schemas.microsoft.com/office/drawing/2014/main" id="{A4CFFBA8-B565-42FA-9C0D-4FC6525B06C1}"/>
                  </a:ext>
                </a:extLst>
              </p:cNvPr>
              <p:cNvSpPr/>
              <p:nvPr/>
            </p:nvSpPr>
            <p:spPr>
              <a:xfrm rot="13500280">
                <a:off x="-105173" y="1017188"/>
                <a:ext cx="908383" cy="907248"/>
              </a:xfrm>
              <a:custGeom>
                <a:avLst/>
                <a:gdLst>
                  <a:gd name="connsiteX0" fmla="*/ 907249 w 908383"/>
                  <a:gd name="connsiteY0" fmla="*/ 907248 h 907248"/>
                  <a:gd name="connsiteX1" fmla="*/ 0 w 908383"/>
                  <a:gd name="connsiteY1" fmla="*/ 0 h 907248"/>
                  <a:gd name="connsiteX2" fmla="*/ 40827 w 908383"/>
                  <a:gd name="connsiteY2" fmla="*/ 0 h 907248"/>
                  <a:gd name="connsiteX3" fmla="*/ 908383 w 908383"/>
                  <a:gd name="connsiteY3" fmla="*/ 866422 h 907248"/>
                  <a:gd name="connsiteX4" fmla="*/ 907249 w 908383"/>
                  <a:gd name="connsiteY4" fmla="*/ 866422 h 907248"/>
                  <a:gd name="connsiteX5" fmla="*/ 907249 w 908383"/>
                  <a:gd name="connsiteY5" fmla="*/ 907248 h 907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8383" h="907248">
                    <a:moveTo>
                      <a:pt x="907249" y="907248"/>
                    </a:moveTo>
                    <a:lnTo>
                      <a:pt x="0" y="0"/>
                    </a:lnTo>
                    <a:lnTo>
                      <a:pt x="40827" y="0"/>
                    </a:lnTo>
                    <a:lnTo>
                      <a:pt x="908383" y="866422"/>
                    </a:lnTo>
                    <a:lnTo>
                      <a:pt x="907249" y="866422"/>
                    </a:lnTo>
                    <a:lnTo>
                      <a:pt x="907249" y="90724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41" name="Forma Livre: Forma 140">
                <a:extLst>
                  <a:ext uri="{FF2B5EF4-FFF2-40B4-BE49-F238E27FC236}">
                    <a16:creationId xmlns:a16="http://schemas.microsoft.com/office/drawing/2014/main" id="{98016DB4-3354-4E78-B07E-1D722297B864}"/>
                  </a:ext>
                </a:extLst>
              </p:cNvPr>
              <p:cNvSpPr/>
              <p:nvPr/>
            </p:nvSpPr>
            <p:spPr>
              <a:xfrm rot="13500280">
                <a:off x="-123024" y="1060277"/>
                <a:ext cx="822195" cy="821061"/>
              </a:xfrm>
              <a:custGeom>
                <a:avLst/>
                <a:gdLst>
                  <a:gd name="connsiteX0" fmla="*/ 821060 w 822195"/>
                  <a:gd name="connsiteY0" fmla="*/ 821061 h 821061"/>
                  <a:gd name="connsiteX1" fmla="*/ 0 w 822195"/>
                  <a:gd name="connsiteY1" fmla="*/ 0 h 821061"/>
                  <a:gd name="connsiteX2" fmla="*/ 40826 w 822195"/>
                  <a:gd name="connsiteY2" fmla="*/ 1 h 821061"/>
                  <a:gd name="connsiteX3" fmla="*/ 822195 w 822195"/>
                  <a:gd name="connsiteY3" fmla="*/ 780235 h 821061"/>
                  <a:gd name="connsiteX4" fmla="*/ 821060 w 822195"/>
                  <a:gd name="connsiteY4" fmla="*/ 780235 h 821061"/>
                  <a:gd name="connsiteX5" fmla="*/ 821060 w 822195"/>
                  <a:gd name="connsiteY5" fmla="*/ 821061 h 821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2195" h="821061">
                    <a:moveTo>
                      <a:pt x="821060" y="821061"/>
                    </a:moveTo>
                    <a:lnTo>
                      <a:pt x="0" y="0"/>
                    </a:lnTo>
                    <a:lnTo>
                      <a:pt x="40826" y="1"/>
                    </a:lnTo>
                    <a:lnTo>
                      <a:pt x="822195" y="780235"/>
                    </a:lnTo>
                    <a:lnTo>
                      <a:pt x="821060" y="780235"/>
                    </a:lnTo>
                    <a:lnTo>
                      <a:pt x="821060" y="821061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40" name="Forma livre: Forma 139">
                <a:extLst>
                  <a:ext uri="{FF2B5EF4-FFF2-40B4-BE49-F238E27FC236}">
                    <a16:creationId xmlns:a16="http://schemas.microsoft.com/office/drawing/2014/main" id="{0CB1EA35-0D05-4F13-871D-0CAB5CECD44A}"/>
                  </a:ext>
                </a:extLst>
              </p:cNvPr>
              <p:cNvSpPr/>
              <p:nvPr/>
            </p:nvSpPr>
            <p:spPr>
              <a:xfrm rot="13500280">
                <a:off x="-140475" y="1102398"/>
                <a:ext cx="736006" cy="736005"/>
              </a:xfrm>
              <a:custGeom>
                <a:avLst/>
                <a:gdLst>
                  <a:gd name="connsiteX0" fmla="*/ 736005 w 736006"/>
                  <a:gd name="connsiteY0" fmla="*/ 736005 h 736005"/>
                  <a:gd name="connsiteX1" fmla="*/ 0 w 736006"/>
                  <a:gd name="connsiteY1" fmla="*/ 0 h 736005"/>
                  <a:gd name="connsiteX2" fmla="*/ 40826 w 736006"/>
                  <a:gd name="connsiteY2" fmla="*/ 0 h 736005"/>
                  <a:gd name="connsiteX3" fmla="*/ 736006 w 736006"/>
                  <a:gd name="connsiteY3" fmla="*/ 695179 h 736005"/>
                  <a:gd name="connsiteX4" fmla="*/ 736005 w 736006"/>
                  <a:gd name="connsiteY4" fmla="*/ 736005 h 736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006" h="736005">
                    <a:moveTo>
                      <a:pt x="736005" y="736005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736006" y="695179"/>
                    </a:lnTo>
                    <a:lnTo>
                      <a:pt x="736005" y="736005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39" name="Forma livre: Forma 138">
                <a:extLst>
                  <a:ext uri="{FF2B5EF4-FFF2-40B4-BE49-F238E27FC236}">
                    <a16:creationId xmlns:a16="http://schemas.microsoft.com/office/drawing/2014/main" id="{17F84AF5-3C7F-4D42-92A9-CCA3CDB8EB55}"/>
                  </a:ext>
                </a:extLst>
              </p:cNvPr>
              <p:cNvSpPr/>
              <p:nvPr/>
            </p:nvSpPr>
            <p:spPr>
              <a:xfrm rot="13500280">
                <a:off x="-158323" y="1145488"/>
                <a:ext cx="649817" cy="649817"/>
              </a:xfrm>
              <a:custGeom>
                <a:avLst/>
                <a:gdLst>
                  <a:gd name="connsiteX0" fmla="*/ 649817 w 649817"/>
                  <a:gd name="connsiteY0" fmla="*/ 649817 h 649817"/>
                  <a:gd name="connsiteX1" fmla="*/ 0 w 649817"/>
                  <a:gd name="connsiteY1" fmla="*/ 0 h 649817"/>
                  <a:gd name="connsiteX2" fmla="*/ 40826 w 649817"/>
                  <a:gd name="connsiteY2" fmla="*/ 0 h 649817"/>
                  <a:gd name="connsiteX3" fmla="*/ 649817 w 649817"/>
                  <a:gd name="connsiteY3" fmla="*/ 608990 h 649817"/>
                  <a:gd name="connsiteX4" fmla="*/ 649817 w 649817"/>
                  <a:gd name="connsiteY4" fmla="*/ 649817 h 64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9817" h="649817">
                    <a:moveTo>
                      <a:pt x="649817" y="64981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649817" y="608990"/>
                    </a:lnTo>
                    <a:lnTo>
                      <a:pt x="649817" y="64981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38" name="Forma livre: Forma 137">
                <a:extLst>
                  <a:ext uri="{FF2B5EF4-FFF2-40B4-BE49-F238E27FC236}">
                    <a16:creationId xmlns:a16="http://schemas.microsoft.com/office/drawing/2014/main" id="{FA8E90CE-90F4-42ED-AAAF-0F139BE4E3D5}"/>
                  </a:ext>
                </a:extLst>
              </p:cNvPr>
              <p:cNvSpPr/>
              <p:nvPr/>
            </p:nvSpPr>
            <p:spPr>
              <a:xfrm rot="13500280">
                <a:off x="-176338" y="1188978"/>
                <a:ext cx="564761" cy="563628"/>
              </a:xfrm>
              <a:custGeom>
                <a:avLst/>
                <a:gdLst>
                  <a:gd name="connsiteX0" fmla="*/ 563628 w 564761"/>
                  <a:gd name="connsiteY0" fmla="*/ 563628 h 563628"/>
                  <a:gd name="connsiteX1" fmla="*/ 0 w 564761"/>
                  <a:gd name="connsiteY1" fmla="*/ 0 h 563628"/>
                  <a:gd name="connsiteX2" fmla="*/ 40826 w 564761"/>
                  <a:gd name="connsiteY2" fmla="*/ 0 h 563628"/>
                  <a:gd name="connsiteX3" fmla="*/ 564761 w 564761"/>
                  <a:gd name="connsiteY3" fmla="*/ 522802 h 563628"/>
                  <a:gd name="connsiteX4" fmla="*/ 563629 w 564761"/>
                  <a:gd name="connsiteY4" fmla="*/ 522802 h 563628"/>
                  <a:gd name="connsiteX5" fmla="*/ 563628 w 564761"/>
                  <a:gd name="connsiteY5" fmla="*/ 563628 h 56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4761" h="563628">
                    <a:moveTo>
                      <a:pt x="563628" y="563628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564761" y="522802"/>
                    </a:lnTo>
                    <a:lnTo>
                      <a:pt x="563629" y="522802"/>
                    </a:lnTo>
                    <a:lnTo>
                      <a:pt x="563628" y="56362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37" name="Forma Livre: Forma 136">
                <a:extLst>
                  <a:ext uri="{FF2B5EF4-FFF2-40B4-BE49-F238E27FC236}">
                    <a16:creationId xmlns:a16="http://schemas.microsoft.com/office/drawing/2014/main" id="{7C1C105E-FE0D-4A36-AE5B-BBA110F6EE53}"/>
                  </a:ext>
                </a:extLst>
              </p:cNvPr>
              <p:cNvSpPr/>
              <p:nvPr userDrawn="1"/>
            </p:nvSpPr>
            <p:spPr>
              <a:xfrm rot="13500280">
                <a:off x="-194190" y="1232066"/>
                <a:ext cx="478574" cy="477440"/>
              </a:xfrm>
              <a:custGeom>
                <a:avLst/>
                <a:gdLst>
                  <a:gd name="connsiteX0" fmla="*/ 478574 w 478574"/>
                  <a:gd name="connsiteY0" fmla="*/ 477440 h 477440"/>
                  <a:gd name="connsiteX1" fmla="*/ 0 w 478574"/>
                  <a:gd name="connsiteY1" fmla="*/ 0 h 477440"/>
                  <a:gd name="connsiteX2" fmla="*/ 40826 w 478574"/>
                  <a:gd name="connsiteY2" fmla="*/ 0 h 477440"/>
                  <a:gd name="connsiteX3" fmla="*/ 478573 w 478574"/>
                  <a:gd name="connsiteY3" fmla="*/ 437747 h 477440"/>
                  <a:gd name="connsiteX4" fmla="*/ 478574 w 478574"/>
                  <a:gd name="connsiteY4" fmla="*/ 477440 h 477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8574" h="477440">
                    <a:moveTo>
                      <a:pt x="478574" y="477440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478573" y="437747"/>
                    </a:lnTo>
                    <a:lnTo>
                      <a:pt x="478574" y="47744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/>
              </a:p>
            </p:txBody>
          </p:sp>
          <p:sp>
            <p:nvSpPr>
              <p:cNvPr id="163" name="Forma livre: Forma 162">
                <a:extLst>
                  <a:ext uri="{FF2B5EF4-FFF2-40B4-BE49-F238E27FC236}">
                    <a16:creationId xmlns:a16="http://schemas.microsoft.com/office/drawing/2014/main" id="{FEE07693-1822-40D4-88A4-0F663C787D7E}"/>
                  </a:ext>
                </a:extLst>
              </p:cNvPr>
              <p:cNvSpPr/>
              <p:nvPr userDrawn="1"/>
            </p:nvSpPr>
            <p:spPr>
              <a:xfrm>
                <a:off x="2202360" y="6829131"/>
                <a:ext cx="918980" cy="28869"/>
              </a:xfrm>
              <a:custGeom>
                <a:avLst/>
                <a:gdLst>
                  <a:gd name="connsiteX0" fmla="*/ 0 w 918980"/>
                  <a:gd name="connsiteY0" fmla="*/ 0 h 28869"/>
                  <a:gd name="connsiteX1" fmla="*/ 918980 w 918980"/>
                  <a:gd name="connsiteY1" fmla="*/ 0 h 28869"/>
                  <a:gd name="connsiteX2" fmla="*/ 890112 w 918980"/>
                  <a:gd name="connsiteY2" fmla="*/ 28868 h 28869"/>
                  <a:gd name="connsiteX3" fmla="*/ 28869 w 918980"/>
                  <a:gd name="connsiteY3" fmla="*/ 28869 h 28869"/>
                  <a:gd name="connsiteX4" fmla="*/ 0 w 918980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980" h="28869">
                    <a:moveTo>
                      <a:pt x="0" y="0"/>
                    </a:moveTo>
                    <a:lnTo>
                      <a:pt x="918980" y="0"/>
                    </a:lnTo>
                    <a:lnTo>
                      <a:pt x="890112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84" name="Forma livre: Forma 183">
                <a:extLst>
                  <a:ext uri="{FF2B5EF4-FFF2-40B4-BE49-F238E27FC236}">
                    <a16:creationId xmlns:a16="http://schemas.microsoft.com/office/drawing/2014/main" id="{AD282910-ECE9-4B26-9656-AD1D41D44AC8}"/>
                  </a:ext>
                </a:extLst>
              </p:cNvPr>
              <p:cNvSpPr/>
              <p:nvPr userDrawn="1"/>
            </p:nvSpPr>
            <p:spPr>
              <a:xfrm>
                <a:off x="1089323" y="5806086"/>
                <a:ext cx="30139" cy="1051915"/>
              </a:xfrm>
              <a:custGeom>
                <a:avLst/>
                <a:gdLst>
                  <a:gd name="connsiteX0" fmla="*/ 28833 w 30139"/>
                  <a:gd name="connsiteY0" fmla="*/ 0 h 1051915"/>
                  <a:gd name="connsiteX1" fmla="*/ 30139 w 30139"/>
                  <a:gd name="connsiteY1" fmla="*/ 1051915 h 1051915"/>
                  <a:gd name="connsiteX2" fmla="*/ 1271 w 30139"/>
                  <a:gd name="connsiteY2" fmla="*/ 1051915 h 1051915"/>
                  <a:gd name="connsiteX3" fmla="*/ 0 w 30139"/>
                  <a:gd name="connsiteY3" fmla="*/ 28904 h 1051915"/>
                  <a:gd name="connsiteX4" fmla="*/ 28833 w 30139"/>
                  <a:gd name="connsiteY4" fmla="*/ 0 h 105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39" h="1051915">
                    <a:moveTo>
                      <a:pt x="28833" y="0"/>
                    </a:moveTo>
                    <a:lnTo>
                      <a:pt x="30139" y="1051915"/>
                    </a:lnTo>
                    <a:lnTo>
                      <a:pt x="1271" y="1051915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83" name="Forma livre: Forma 182">
                <a:extLst>
                  <a:ext uri="{FF2B5EF4-FFF2-40B4-BE49-F238E27FC236}">
                    <a16:creationId xmlns:a16="http://schemas.microsoft.com/office/drawing/2014/main" id="{7C7A453C-4565-4652-9781-F1488009734C}"/>
                  </a:ext>
                </a:extLst>
              </p:cNvPr>
              <p:cNvSpPr/>
              <p:nvPr userDrawn="1"/>
            </p:nvSpPr>
            <p:spPr>
              <a:xfrm>
                <a:off x="1028453" y="5867106"/>
                <a:ext cx="30064" cy="990894"/>
              </a:xfrm>
              <a:custGeom>
                <a:avLst/>
                <a:gdLst>
                  <a:gd name="connsiteX0" fmla="*/ 28833 w 30064"/>
                  <a:gd name="connsiteY0" fmla="*/ 0 h 990894"/>
                  <a:gd name="connsiteX1" fmla="*/ 30064 w 30064"/>
                  <a:gd name="connsiteY1" fmla="*/ 990894 h 990894"/>
                  <a:gd name="connsiteX2" fmla="*/ 1195 w 30064"/>
                  <a:gd name="connsiteY2" fmla="*/ 990894 h 990894"/>
                  <a:gd name="connsiteX3" fmla="*/ 0 w 30064"/>
                  <a:gd name="connsiteY3" fmla="*/ 28904 h 990894"/>
                  <a:gd name="connsiteX4" fmla="*/ 28833 w 30064"/>
                  <a:gd name="connsiteY4" fmla="*/ 0 h 990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064" h="990894">
                    <a:moveTo>
                      <a:pt x="28833" y="0"/>
                    </a:moveTo>
                    <a:lnTo>
                      <a:pt x="30064" y="990894"/>
                    </a:lnTo>
                    <a:lnTo>
                      <a:pt x="1195" y="990894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82" name="Forma livre: Forma 181">
                <a:extLst>
                  <a:ext uri="{FF2B5EF4-FFF2-40B4-BE49-F238E27FC236}">
                    <a16:creationId xmlns:a16="http://schemas.microsoft.com/office/drawing/2014/main" id="{DE479407-B0BB-45F1-A93D-05ED5B41F316}"/>
                  </a:ext>
                </a:extLst>
              </p:cNvPr>
              <p:cNvSpPr/>
              <p:nvPr userDrawn="1"/>
            </p:nvSpPr>
            <p:spPr>
              <a:xfrm>
                <a:off x="967584" y="5928926"/>
                <a:ext cx="30790" cy="929074"/>
              </a:xfrm>
              <a:custGeom>
                <a:avLst/>
                <a:gdLst>
                  <a:gd name="connsiteX0" fmla="*/ 29636 w 30790"/>
                  <a:gd name="connsiteY0" fmla="*/ 0 h 929074"/>
                  <a:gd name="connsiteX1" fmla="*/ 30790 w 30790"/>
                  <a:gd name="connsiteY1" fmla="*/ 929074 h 929074"/>
                  <a:gd name="connsiteX2" fmla="*/ 1401 w 30790"/>
                  <a:gd name="connsiteY2" fmla="*/ 929074 h 929074"/>
                  <a:gd name="connsiteX3" fmla="*/ 0 w 30790"/>
                  <a:gd name="connsiteY3" fmla="*/ 28104 h 929074"/>
                  <a:gd name="connsiteX4" fmla="*/ 803 w 30790"/>
                  <a:gd name="connsiteY4" fmla="*/ 28905 h 929074"/>
                  <a:gd name="connsiteX5" fmla="*/ 29636 w 30790"/>
                  <a:gd name="connsiteY5" fmla="*/ 0 h 929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90" h="929074">
                    <a:moveTo>
                      <a:pt x="29636" y="0"/>
                    </a:moveTo>
                    <a:lnTo>
                      <a:pt x="30790" y="929074"/>
                    </a:lnTo>
                    <a:lnTo>
                      <a:pt x="1401" y="929074"/>
                    </a:lnTo>
                    <a:lnTo>
                      <a:pt x="0" y="28104"/>
                    </a:lnTo>
                    <a:lnTo>
                      <a:pt x="803" y="28905"/>
                    </a:lnTo>
                    <a:lnTo>
                      <a:pt x="29636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81" name="Forma livre: Forma 180">
                <a:extLst>
                  <a:ext uri="{FF2B5EF4-FFF2-40B4-BE49-F238E27FC236}">
                    <a16:creationId xmlns:a16="http://schemas.microsoft.com/office/drawing/2014/main" id="{0271515D-B4B7-4502-B24F-DC5480444ED0}"/>
                  </a:ext>
                </a:extLst>
              </p:cNvPr>
              <p:cNvSpPr/>
              <p:nvPr userDrawn="1"/>
            </p:nvSpPr>
            <p:spPr>
              <a:xfrm>
                <a:off x="906717" y="5989948"/>
                <a:ext cx="30713" cy="868053"/>
              </a:xfrm>
              <a:custGeom>
                <a:avLst/>
                <a:gdLst>
                  <a:gd name="connsiteX0" fmla="*/ 29635 w 30713"/>
                  <a:gd name="connsiteY0" fmla="*/ 0 h 868053"/>
                  <a:gd name="connsiteX1" fmla="*/ 30713 w 30713"/>
                  <a:gd name="connsiteY1" fmla="*/ 868053 h 868053"/>
                  <a:gd name="connsiteX2" fmla="*/ 1319 w 30713"/>
                  <a:gd name="connsiteY2" fmla="*/ 868053 h 868053"/>
                  <a:gd name="connsiteX3" fmla="*/ 0 w 30713"/>
                  <a:gd name="connsiteY3" fmla="*/ 28103 h 868053"/>
                  <a:gd name="connsiteX4" fmla="*/ 802 w 30713"/>
                  <a:gd name="connsiteY4" fmla="*/ 28904 h 868053"/>
                  <a:gd name="connsiteX5" fmla="*/ 29635 w 30713"/>
                  <a:gd name="connsiteY5" fmla="*/ 0 h 86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13" h="868053">
                    <a:moveTo>
                      <a:pt x="29635" y="0"/>
                    </a:moveTo>
                    <a:lnTo>
                      <a:pt x="30713" y="868053"/>
                    </a:lnTo>
                    <a:lnTo>
                      <a:pt x="1319" y="868053"/>
                    </a:lnTo>
                    <a:lnTo>
                      <a:pt x="0" y="28103"/>
                    </a:lnTo>
                    <a:lnTo>
                      <a:pt x="802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80" name="Forma livre: Forma 179">
                <a:extLst>
                  <a:ext uri="{FF2B5EF4-FFF2-40B4-BE49-F238E27FC236}">
                    <a16:creationId xmlns:a16="http://schemas.microsoft.com/office/drawing/2014/main" id="{DB364732-EC14-4416-964A-13F3D77CDBBD}"/>
                  </a:ext>
                </a:extLst>
              </p:cNvPr>
              <p:cNvSpPr/>
              <p:nvPr userDrawn="1"/>
            </p:nvSpPr>
            <p:spPr>
              <a:xfrm>
                <a:off x="846647" y="6049364"/>
                <a:ext cx="29838" cy="808636"/>
              </a:xfrm>
              <a:custGeom>
                <a:avLst/>
                <a:gdLst>
                  <a:gd name="connsiteX0" fmla="*/ 28833 w 29838"/>
                  <a:gd name="connsiteY0" fmla="*/ 0 h 808636"/>
                  <a:gd name="connsiteX1" fmla="*/ 29838 w 29838"/>
                  <a:gd name="connsiteY1" fmla="*/ 808636 h 808636"/>
                  <a:gd name="connsiteX2" fmla="*/ 969 w 29838"/>
                  <a:gd name="connsiteY2" fmla="*/ 808636 h 808636"/>
                  <a:gd name="connsiteX3" fmla="*/ 0 w 29838"/>
                  <a:gd name="connsiteY3" fmla="*/ 28904 h 808636"/>
                  <a:gd name="connsiteX4" fmla="*/ 28833 w 29838"/>
                  <a:gd name="connsiteY4" fmla="*/ 0 h 80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38" h="808636">
                    <a:moveTo>
                      <a:pt x="28833" y="0"/>
                    </a:moveTo>
                    <a:lnTo>
                      <a:pt x="29838" y="808636"/>
                    </a:lnTo>
                    <a:lnTo>
                      <a:pt x="969" y="808636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79" name="Forma livre: Forma 178">
                <a:extLst>
                  <a:ext uri="{FF2B5EF4-FFF2-40B4-BE49-F238E27FC236}">
                    <a16:creationId xmlns:a16="http://schemas.microsoft.com/office/drawing/2014/main" id="{619347B5-2692-4514-B67B-159C25FA4940}"/>
                  </a:ext>
                </a:extLst>
              </p:cNvPr>
              <p:cNvSpPr/>
              <p:nvPr userDrawn="1"/>
            </p:nvSpPr>
            <p:spPr>
              <a:xfrm>
                <a:off x="785780" y="6110384"/>
                <a:ext cx="29761" cy="747617"/>
              </a:xfrm>
              <a:custGeom>
                <a:avLst/>
                <a:gdLst>
                  <a:gd name="connsiteX0" fmla="*/ 28832 w 29761"/>
                  <a:gd name="connsiteY0" fmla="*/ 0 h 747617"/>
                  <a:gd name="connsiteX1" fmla="*/ 29761 w 29761"/>
                  <a:gd name="connsiteY1" fmla="*/ 747617 h 747617"/>
                  <a:gd name="connsiteX2" fmla="*/ 893 w 29761"/>
                  <a:gd name="connsiteY2" fmla="*/ 747617 h 747617"/>
                  <a:gd name="connsiteX3" fmla="*/ 0 w 29761"/>
                  <a:gd name="connsiteY3" fmla="*/ 28905 h 747617"/>
                  <a:gd name="connsiteX4" fmla="*/ 28832 w 29761"/>
                  <a:gd name="connsiteY4" fmla="*/ 0 h 747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61" h="747617">
                    <a:moveTo>
                      <a:pt x="28832" y="0"/>
                    </a:moveTo>
                    <a:lnTo>
                      <a:pt x="29761" y="747617"/>
                    </a:lnTo>
                    <a:lnTo>
                      <a:pt x="893" y="747617"/>
                    </a:lnTo>
                    <a:lnTo>
                      <a:pt x="0" y="28905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78" name="Forma livre: Forma 177">
                <a:extLst>
                  <a:ext uri="{FF2B5EF4-FFF2-40B4-BE49-F238E27FC236}">
                    <a16:creationId xmlns:a16="http://schemas.microsoft.com/office/drawing/2014/main" id="{E1746638-BCA2-4B8F-A315-9514E1973CDD}"/>
                  </a:ext>
                </a:extLst>
              </p:cNvPr>
              <p:cNvSpPr/>
              <p:nvPr userDrawn="1"/>
            </p:nvSpPr>
            <p:spPr>
              <a:xfrm>
                <a:off x="724911" y="6172206"/>
                <a:ext cx="30487" cy="685795"/>
              </a:xfrm>
              <a:custGeom>
                <a:avLst/>
                <a:gdLst>
                  <a:gd name="connsiteX0" fmla="*/ 29635 w 30487"/>
                  <a:gd name="connsiteY0" fmla="*/ 0 h 685795"/>
                  <a:gd name="connsiteX1" fmla="*/ 30487 w 30487"/>
                  <a:gd name="connsiteY1" fmla="*/ 685795 h 685795"/>
                  <a:gd name="connsiteX2" fmla="*/ 1071 w 30487"/>
                  <a:gd name="connsiteY2" fmla="*/ 685795 h 685795"/>
                  <a:gd name="connsiteX3" fmla="*/ 0 w 30487"/>
                  <a:gd name="connsiteY3" fmla="*/ 28103 h 685795"/>
                  <a:gd name="connsiteX4" fmla="*/ 803 w 30487"/>
                  <a:gd name="connsiteY4" fmla="*/ 28904 h 685795"/>
                  <a:gd name="connsiteX5" fmla="*/ 29635 w 30487"/>
                  <a:gd name="connsiteY5" fmla="*/ 0 h 68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87" h="685795">
                    <a:moveTo>
                      <a:pt x="29635" y="0"/>
                    </a:moveTo>
                    <a:lnTo>
                      <a:pt x="30487" y="685795"/>
                    </a:lnTo>
                    <a:lnTo>
                      <a:pt x="1071" y="685795"/>
                    </a:lnTo>
                    <a:lnTo>
                      <a:pt x="0" y="28103"/>
                    </a:lnTo>
                    <a:lnTo>
                      <a:pt x="803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77" name="Forma livre: Forma 176">
                <a:extLst>
                  <a:ext uri="{FF2B5EF4-FFF2-40B4-BE49-F238E27FC236}">
                    <a16:creationId xmlns:a16="http://schemas.microsoft.com/office/drawing/2014/main" id="{47F56D6B-560F-4123-9E05-11ACF383DF87}"/>
                  </a:ext>
                </a:extLst>
              </p:cNvPr>
              <p:cNvSpPr/>
              <p:nvPr userDrawn="1"/>
            </p:nvSpPr>
            <p:spPr>
              <a:xfrm>
                <a:off x="664843" y="6231622"/>
                <a:ext cx="29611" cy="626379"/>
              </a:xfrm>
              <a:custGeom>
                <a:avLst/>
                <a:gdLst>
                  <a:gd name="connsiteX0" fmla="*/ 28833 w 29611"/>
                  <a:gd name="connsiteY0" fmla="*/ 0 h 626379"/>
                  <a:gd name="connsiteX1" fmla="*/ 29611 w 29611"/>
                  <a:gd name="connsiteY1" fmla="*/ 626379 h 626379"/>
                  <a:gd name="connsiteX2" fmla="*/ 742 w 29611"/>
                  <a:gd name="connsiteY2" fmla="*/ 626379 h 626379"/>
                  <a:gd name="connsiteX3" fmla="*/ 0 w 29611"/>
                  <a:gd name="connsiteY3" fmla="*/ 28904 h 626379"/>
                  <a:gd name="connsiteX4" fmla="*/ 28833 w 29611"/>
                  <a:gd name="connsiteY4" fmla="*/ 0 h 626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611" h="626379">
                    <a:moveTo>
                      <a:pt x="28833" y="0"/>
                    </a:moveTo>
                    <a:lnTo>
                      <a:pt x="29611" y="626379"/>
                    </a:lnTo>
                    <a:lnTo>
                      <a:pt x="742" y="626379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76" name="Forma livre: Forma 175">
                <a:extLst>
                  <a:ext uri="{FF2B5EF4-FFF2-40B4-BE49-F238E27FC236}">
                    <a16:creationId xmlns:a16="http://schemas.microsoft.com/office/drawing/2014/main" id="{2FD3A4D4-C05F-4057-8408-6FF0887E068F}"/>
                  </a:ext>
                </a:extLst>
              </p:cNvPr>
              <p:cNvSpPr/>
              <p:nvPr userDrawn="1"/>
            </p:nvSpPr>
            <p:spPr>
              <a:xfrm>
                <a:off x="603974" y="6292642"/>
                <a:ext cx="29535" cy="565359"/>
              </a:xfrm>
              <a:custGeom>
                <a:avLst/>
                <a:gdLst>
                  <a:gd name="connsiteX0" fmla="*/ 28833 w 29535"/>
                  <a:gd name="connsiteY0" fmla="*/ 0 h 565359"/>
                  <a:gd name="connsiteX1" fmla="*/ 29535 w 29535"/>
                  <a:gd name="connsiteY1" fmla="*/ 565359 h 565359"/>
                  <a:gd name="connsiteX2" fmla="*/ 666 w 29535"/>
                  <a:gd name="connsiteY2" fmla="*/ 565359 h 565359"/>
                  <a:gd name="connsiteX3" fmla="*/ 0 w 29535"/>
                  <a:gd name="connsiteY3" fmla="*/ 28904 h 565359"/>
                  <a:gd name="connsiteX4" fmla="*/ 28833 w 29535"/>
                  <a:gd name="connsiteY4" fmla="*/ 0 h 565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35" h="565359">
                    <a:moveTo>
                      <a:pt x="28833" y="0"/>
                    </a:moveTo>
                    <a:lnTo>
                      <a:pt x="29535" y="565359"/>
                    </a:lnTo>
                    <a:lnTo>
                      <a:pt x="666" y="565359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75" name="Forma livre: Forma 174">
                <a:extLst>
                  <a:ext uri="{FF2B5EF4-FFF2-40B4-BE49-F238E27FC236}">
                    <a16:creationId xmlns:a16="http://schemas.microsoft.com/office/drawing/2014/main" id="{32EAC669-BA43-4F58-9784-4CCDFE4D6F4E}"/>
                  </a:ext>
                </a:extLst>
              </p:cNvPr>
              <p:cNvSpPr/>
              <p:nvPr userDrawn="1"/>
            </p:nvSpPr>
            <p:spPr>
              <a:xfrm>
                <a:off x="543104" y="6353662"/>
                <a:ext cx="29460" cy="504339"/>
              </a:xfrm>
              <a:custGeom>
                <a:avLst/>
                <a:gdLst>
                  <a:gd name="connsiteX0" fmla="*/ 28833 w 29460"/>
                  <a:gd name="connsiteY0" fmla="*/ 0 h 504339"/>
                  <a:gd name="connsiteX1" fmla="*/ 29460 w 29460"/>
                  <a:gd name="connsiteY1" fmla="*/ 504339 h 504339"/>
                  <a:gd name="connsiteX2" fmla="*/ 591 w 29460"/>
                  <a:gd name="connsiteY2" fmla="*/ 504339 h 504339"/>
                  <a:gd name="connsiteX3" fmla="*/ 0 w 29460"/>
                  <a:gd name="connsiteY3" fmla="*/ 28905 h 504339"/>
                  <a:gd name="connsiteX4" fmla="*/ 28833 w 29460"/>
                  <a:gd name="connsiteY4" fmla="*/ 0 h 50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0" h="504339">
                    <a:moveTo>
                      <a:pt x="28833" y="0"/>
                    </a:moveTo>
                    <a:lnTo>
                      <a:pt x="29460" y="504339"/>
                    </a:lnTo>
                    <a:lnTo>
                      <a:pt x="591" y="504339"/>
                    </a:lnTo>
                    <a:lnTo>
                      <a:pt x="0" y="28905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74" name="Forma livre: Forma 173">
                <a:extLst>
                  <a:ext uri="{FF2B5EF4-FFF2-40B4-BE49-F238E27FC236}">
                    <a16:creationId xmlns:a16="http://schemas.microsoft.com/office/drawing/2014/main" id="{73CAE3B4-689F-4EC3-8CC9-EB6D360E3846}"/>
                  </a:ext>
                </a:extLst>
              </p:cNvPr>
              <p:cNvSpPr/>
              <p:nvPr userDrawn="1"/>
            </p:nvSpPr>
            <p:spPr>
              <a:xfrm>
                <a:off x="482237" y="6415482"/>
                <a:ext cx="30185" cy="442518"/>
              </a:xfrm>
              <a:custGeom>
                <a:avLst/>
                <a:gdLst>
                  <a:gd name="connsiteX0" fmla="*/ 29635 w 30185"/>
                  <a:gd name="connsiteY0" fmla="*/ 0 h 442518"/>
                  <a:gd name="connsiteX1" fmla="*/ 30185 w 30185"/>
                  <a:gd name="connsiteY1" fmla="*/ 442518 h 442518"/>
                  <a:gd name="connsiteX2" fmla="*/ 724 w 30185"/>
                  <a:gd name="connsiteY2" fmla="*/ 442518 h 442518"/>
                  <a:gd name="connsiteX3" fmla="*/ 0 w 30185"/>
                  <a:gd name="connsiteY3" fmla="*/ 28104 h 442518"/>
                  <a:gd name="connsiteX4" fmla="*/ 803 w 30185"/>
                  <a:gd name="connsiteY4" fmla="*/ 28905 h 442518"/>
                  <a:gd name="connsiteX5" fmla="*/ 29635 w 30185"/>
                  <a:gd name="connsiteY5" fmla="*/ 0 h 44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185" h="442518">
                    <a:moveTo>
                      <a:pt x="29635" y="0"/>
                    </a:moveTo>
                    <a:lnTo>
                      <a:pt x="30185" y="442518"/>
                    </a:lnTo>
                    <a:lnTo>
                      <a:pt x="724" y="442518"/>
                    </a:lnTo>
                    <a:lnTo>
                      <a:pt x="0" y="28104"/>
                    </a:lnTo>
                    <a:lnTo>
                      <a:pt x="803" y="28905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73" name="Forma livre: Forma 172">
                <a:extLst>
                  <a:ext uri="{FF2B5EF4-FFF2-40B4-BE49-F238E27FC236}">
                    <a16:creationId xmlns:a16="http://schemas.microsoft.com/office/drawing/2014/main" id="{8665978C-1CDF-4EF9-9A5C-4C6C0B3BE0F0}"/>
                  </a:ext>
                </a:extLst>
              </p:cNvPr>
              <p:cNvSpPr/>
              <p:nvPr userDrawn="1"/>
            </p:nvSpPr>
            <p:spPr>
              <a:xfrm>
                <a:off x="422168" y="6474900"/>
                <a:ext cx="29308" cy="383101"/>
              </a:xfrm>
              <a:custGeom>
                <a:avLst/>
                <a:gdLst>
                  <a:gd name="connsiteX0" fmla="*/ 28832 w 29308"/>
                  <a:gd name="connsiteY0" fmla="*/ 0 h 383101"/>
                  <a:gd name="connsiteX1" fmla="*/ 29308 w 29308"/>
                  <a:gd name="connsiteY1" fmla="*/ 383101 h 383101"/>
                  <a:gd name="connsiteX2" fmla="*/ 440 w 29308"/>
                  <a:gd name="connsiteY2" fmla="*/ 383101 h 383101"/>
                  <a:gd name="connsiteX3" fmla="*/ 0 w 29308"/>
                  <a:gd name="connsiteY3" fmla="*/ 28904 h 383101"/>
                  <a:gd name="connsiteX4" fmla="*/ 28832 w 29308"/>
                  <a:gd name="connsiteY4" fmla="*/ 0 h 38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308" h="383101">
                    <a:moveTo>
                      <a:pt x="28832" y="0"/>
                    </a:moveTo>
                    <a:lnTo>
                      <a:pt x="29308" y="383101"/>
                    </a:lnTo>
                    <a:lnTo>
                      <a:pt x="440" y="383101"/>
                    </a:lnTo>
                    <a:lnTo>
                      <a:pt x="0" y="28904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72" name="Forma livre: Forma 171">
                <a:extLst>
                  <a:ext uri="{FF2B5EF4-FFF2-40B4-BE49-F238E27FC236}">
                    <a16:creationId xmlns:a16="http://schemas.microsoft.com/office/drawing/2014/main" id="{97F81447-DAE2-4092-B156-2723E18064A7}"/>
                  </a:ext>
                </a:extLst>
              </p:cNvPr>
              <p:cNvSpPr/>
              <p:nvPr userDrawn="1"/>
            </p:nvSpPr>
            <p:spPr>
              <a:xfrm>
                <a:off x="361300" y="6535920"/>
                <a:ext cx="29233" cy="322081"/>
              </a:xfrm>
              <a:custGeom>
                <a:avLst/>
                <a:gdLst>
                  <a:gd name="connsiteX0" fmla="*/ 28833 w 29233"/>
                  <a:gd name="connsiteY0" fmla="*/ 0 h 322081"/>
                  <a:gd name="connsiteX1" fmla="*/ 29233 w 29233"/>
                  <a:gd name="connsiteY1" fmla="*/ 322081 h 322081"/>
                  <a:gd name="connsiteX2" fmla="*/ 364 w 29233"/>
                  <a:gd name="connsiteY2" fmla="*/ 322081 h 322081"/>
                  <a:gd name="connsiteX3" fmla="*/ 0 w 29233"/>
                  <a:gd name="connsiteY3" fmla="*/ 28904 h 322081"/>
                  <a:gd name="connsiteX4" fmla="*/ 28833 w 29233"/>
                  <a:gd name="connsiteY4" fmla="*/ 0 h 3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233" h="322081">
                    <a:moveTo>
                      <a:pt x="28833" y="0"/>
                    </a:moveTo>
                    <a:lnTo>
                      <a:pt x="29233" y="322081"/>
                    </a:lnTo>
                    <a:lnTo>
                      <a:pt x="364" y="322081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71" name="Forma livre: Forma 170">
                <a:extLst>
                  <a:ext uri="{FF2B5EF4-FFF2-40B4-BE49-F238E27FC236}">
                    <a16:creationId xmlns:a16="http://schemas.microsoft.com/office/drawing/2014/main" id="{AB0C8140-456A-4593-9DC3-5A53E63B0CDF}"/>
                  </a:ext>
                </a:extLst>
              </p:cNvPr>
              <p:cNvSpPr/>
              <p:nvPr userDrawn="1"/>
            </p:nvSpPr>
            <p:spPr>
              <a:xfrm>
                <a:off x="300431" y="6597740"/>
                <a:ext cx="29959" cy="260260"/>
              </a:xfrm>
              <a:custGeom>
                <a:avLst/>
                <a:gdLst>
                  <a:gd name="connsiteX0" fmla="*/ 29636 w 29959"/>
                  <a:gd name="connsiteY0" fmla="*/ 0 h 260260"/>
                  <a:gd name="connsiteX1" fmla="*/ 29959 w 29959"/>
                  <a:gd name="connsiteY1" fmla="*/ 260260 h 260260"/>
                  <a:gd name="connsiteX2" fmla="*/ 440 w 29959"/>
                  <a:gd name="connsiteY2" fmla="*/ 260260 h 260260"/>
                  <a:gd name="connsiteX3" fmla="*/ 0 w 29959"/>
                  <a:gd name="connsiteY3" fmla="*/ 28104 h 260260"/>
                  <a:gd name="connsiteX4" fmla="*/ 803 w 29959"/>
                  <a:gd name="connsiteY4" fmla="*/ 28904 h 260260"/>
                  <a:gd name="connsiteX5" fmla="*/ 29636 w 29959"/>
                  <a:gd name="connsiteY5" fmla="*/ 0 h 260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959" h="260260">
                    <a:moveTo>
                      <a:pt x="29636" y="0"/>
                    </a:moveTo>
                    <a:lnTo>
                      <a:pt x="29959" y="260260"/>
                    </a:lnTo>
                    <a:lnTo>
                      <a:pt x="440" y="260260"/>
                    </a:lnTo>
                    <a:lnTo>
                      <a:pt x="0" y="28104"/>
                    </a:lnTo>
                    <a:lnTo>
                      <a:pt x="803" y="28904"/>
                    </a:lnTo>
                    <a:lnTo>
                      <a:pt x="29636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70" name="Forma livre: Forma 169">
                <a:extLst>
                  <a:ext uri="{FF2B5EF4-FFF2-40B4-BE49-F238E27FC236}">
                    <a16:creationId xmlns:a16="http://schemas.microsoft.com/office/drawing/2014/main" id="{E1411ED6-803D-4C5A-8E92-8EAC28ACA255}"/>
                  </a:ext>
                </a:extLst>
              </p:cNvPr>
              <p:cNvSpPr/>
              <p:nvPr userDrawn="1"/>
            </p:nvSpPr>
            <p:spPr>
              <a:xfrm>
                <a:off x="239562" y="6658760"/>
                <a:ext cx="29882" cy="199240"/>
              </a:xfrm>
              <a:custGeom>
                <a:avLst/>
                <a:gdLst>
                  <a:gd name="connsiteX0" fmla="*/ 29635 w 29882"/>
                  <a:gd name="connsiteY0" fmla="*/ 0 h 199240"/>
                  <a:gd name="connsiteX1" fmla="*/ 29882 w 29882"/>
                  <a:gd name="connsiteY1" fmla="*/ 199240 h 199240"/>
                  <a:gd name="connsiteX2" fmla="*/ 337 w 29882"/>
                  <a:gd name="connsiteY2" fmla="*/ 199240 h 199240"/>
                  <a:gd name="connsiteX3" fmla="*/ 0 w 29882"/>
                  <a:gd name="connsiteY3" fmla="*/ 28103 h 199240"/>
                  <a:gd name="connsiteX4" fmla="*/ 803 w 29882"/>
                  <a:gd name="connsiteY4" fmla="*/ 28904 h 199240"/>
                  <a:gd name="connsiteX5" fmla="*/ 29635 w 29882"/>
                  <a:gd name="connsiteY5" fmla="*/ 0 h 199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882" h="199240">
                    <a:moveTo>
                      <a:pt x="29635" y="0"/>
                    </a:moveTo>
                    <a:lnTo>
                      <a:pt x="29882" y="199240"/>
                    </a:lnTo>
                    <a:lnTo>
                      <a:pt x="337" y="199240"/>
                    </a:lnTo>
                    <a:lnTo>
                      <a:pt x="0" y="28103"/>
                    </a:lnTo>
                    <a:lnTo>
                      <a:pt x="803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69" name="Forma livre: Forma 168">
                <a:extLst>
                  <a:ext uri="{FF2B5EF4-FFF2-40B4-BE49-F238E27FC236}">
                    <a16:creationId xmlns:a16="http://schemas.microsoft.com/office/drawing/2014/main" id="{D3F198DF-8521-45A1-8BAE-4FC70FC420A8}"/>
                  </a:ext>
                </a:extLst>
              </p:cNvPr>
              <p:cNvSpPr/>
              <p:nvPr userDrawn="1"/>
            </p:nvSpPr>
            <p:spPr>
              <a:xfrm>
                <a:off x="179494" y="6718178"/>
                <a:ext cx="29006" cy="139823"/>
              </a:xfrm>
              <a:custGeom>
                <a:avLst/>
                <a:gdLst>
                  <a:gd name="connsiteX0" fmla="*/ 28832 w 29006"/>
                  <a:gd name="connsiteY0" fmla="*/ 0 h 139823"/>
                  <a:gd name="connsiteX1" fmla="*/ 29006 w 29006"/>
                  <a:gd name="connsiteY1" fmla="*/ 139823 h 139823"/>
                  <a:gd name="connsiteX2" fmla="*/ 138 w 29006"/>
                  <a:gd name="connsiteY2" fmla="*/ 139823 h 139823"/>
                  <a:gd name="connsiteX3" fmla="*/ 0 w 29006"/>
                  <a:gd name="connsiteY3" fmla="*/ 28904 h 139823"/>
                  <a:gd name="connsiteX4" fmla="*/ 28832 w 29006"/>
                  <a:gd name="connsiteY4" fmla="*/ 0 h 139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06" h="139823">
                    <a:moveTo>
                      <a:pt x="28832" y="0"/>
                    </a:moveTo>
                    <a:lnTo>
                      <a:pt x="29006" y="139823"/>
                    </a:lnTo>
                    <a:lnTo>
                      <a:pt x="138" y="139823"/>
                    </a:lnTo>
                    <a:lnTo>
                      <a:pt x="0" y="28904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68" name="Forma livre: Forma 167">
                <a:extLst>
                  <a:ext uri="{FF2B5EF4-FFF2-40B4-BE49-F238E27FC236}">
                    <a16:creationId xmlns:a16="http://schemas.microsoft.com/office/drawing/2014/main" id="{AAA80212-BA6E-448F-BA91-287462E1D34C}"/>
                  </a:ext>
                </a:extLst>
              </p:cNvPr>
              <p:cNvSpPr/>
              <p:nvPr userDrawn="1"/>
            </p:nvSpPr>
            <p:spPr>
              <a:xfrm>
                <a:off x="118626" y="6779198"/>
                <a:ext cx="28931" cy="78803"/>
              </a:xfrm>
              <a:custGeom>
                <a:avLst/>
                <a:gdLst>
                  <a:gd name="connsiteX0" fmla="*/ 28833 w 28931"/>
                  <a:gd name="connsiteY0" fmla="*/ 0 h 78803"/>
                  <a:gd name="connsiteX1" fmla="*/ 28931 w 28931"/>
                  <a:gd name="connsiteY1" fmla="*/ 78803 h 78803"/>
                  <a:gd name="connsiteX2" fmla="*/ 62 w 28931"/>
                  <a:gd name="connsiteY2" fmla="*/ 78803 h 78803"/>
                  <a:gd name="connsiteX3" fmla="*/ 0 w 28931"/>
                  <a:gd name="connsiteY3" fmla="*/ 28904 h 78803"/>
                  <a:gd name="connsiteX4" fmla="*/ 28833 w 28931"/>
                  <a:gd name="connsiteY4" fmla="*/ 0 h 78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31" h="78803">
                    <a:moveTo>
                      <a:pt x="28833" y="0"/>
                    </a:moveTo>
                    <a:lnTo>
                      <a:pt x="28931" y="78803"/>
                    </a:lnTo>
                    <a:lnTo>
                      <a:pt x="62" y="78803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  <p:sp>
            <p:nvSpPr>
              <p:cNvPr id="167" name="Forma livre: Forma 166">
                <a:extLst>
                  <a:ext uri="{FF2B5EF4-FFF2-40B4-BE49-F238E27FC236}">
                    <a16:creationId xmlns:a16="http://schemas.microsoft.com/office/drawing/2014/main" id="{5B8EBCCB-B7E3-4837-AA61-44D0A400EC96}"/>
                  </a:ext>
                </a:extLst>
              </p:cNvPr>
              <p:cNvSpPr/>
              <p:nvPr userDrawn="1"/>
            </p:nvSpPr>
            <p:spPr>
              <a:xfrm>
                <a:off x="70452" y="6841018"/>
                <a:ext cx="16961" cy="16982"/>
              </a:xfrm>
              <a:custGeom>
                <a:avLst/>
                <a:gdLst>
                  <a:gd name="connsiteX0" fmla="*/ 16940 w 16961"/>
                  <a:gd name="connsiteY0" fmla="*/ 0 h 16982"/>
                  <a:gd name="connsiteX1" fmla="*/ 16961 w 16961"/>
                  <a:gd name="connsiteY1" fmla="*/ 16982 h 16982"/>
                  <a:gd name="connsiteX2" fmla="*/ 0 w 16961"/>
                  <a:gd name="connsiteY2" fmla="*/ 16982 h 16982"/>
                  <a:gd name="connsiteX3" fmla="*/ 16940 w 16961"/>
                  <a:gd name="connsiteY3" fmla="*/ 0 h 1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61" h="16982">
                    <a:moveTo>
                      <a:pt x="16940" y="0"/>
                    </a:moveTo>
                    <a:lnTo>
                      <a:pt x="16961" y="16982"/>
                    </a:lnTo>
                    <a:lnTo>
                      <a:pt x="0" y="16982"/>
                    </a:lnTo>
                    <a:lnTo>
                      <a:pt x="1694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/>
              </a:p>
            </p:txBody>
          </p:sp>
        </p:grpSp>
      </p:grpSp>
      <p:sp>
        <p:nvSpPr>
          <p:cNvPr id="94" name="Espaço Reservado para Texto 9">
            <a:extLst>
              <a:ext uri="{FF2B5EF4-FFF2-40B4-BE49-F238E27FC236}">
                <a16:creationId xmlns:a16="http://schemas.microsoft.com/office/drawing/2014/main" id="{32E9F26D-470A-4D61-B420-B2AE034ED8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32208" y="1818208"/>
            <a:ext cx="6336792" cy="539812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pt-BR" sz="18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72" name="Espaço Reservado para Texto 9">
            <a:extLst>
              <a:ext uri="{FF2B5EF4-FFF2-40B4-BE49-F238E27FC236}">
                <a16:creationId xmlns:a16="http://schemas.microsoft.com/office/drawing/2014/main" id="{1955D76A-22F6-4027-BBB2-B9D632FFE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606040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1" name="Espaço Reservado para Texto 9">
            <a:extLst>
              <a:ext uri="{FF2B5EF4-FFF2-40B4-BE49-F238E27FC236}">
                <a16:creationId xmlns:a16="http://schemas.microsoft.com/office/drawing/2014/main" id="{B4867646-E605-4DCE-A193-DD63E54B12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907792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75" name="Espaço Reservado para Texto 9">
            <a:extLst>
              <a:ext uri="{FF2B5EF4-FFF2-40B4-BE49-F238E27FC236}">
                <a16:creationId xmlns:a16="http://schemas.microsoft.com/office/drawing/2014/main" id="{A5839152-B87E-4F7A-AF8F-37F412A6F61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7760" y="3895344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4" name="Espaço Reservado para Texto 9">
            <a:extLst>
              <a:ext uri="{FF2B5EF4-FFF2-40B4-BE49-F238E27FC236}">
                <a16:creationId xmlns:a16="http://schemas.microsoft.com/office/drawing/2014/main" id="{4914385C-D888-405F-A9D8-61CC2E9F7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4206240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93" name="Espaço Reservado para Texto 9">
            <a:extLst>
              <a:ext uri="{FF2B5EF4-FFF2-40B4-BE49-F238E27FC236}">
                <a16:creationId xmlns:a16="http://schemas.microsoft.com/office/drawing/2014/main" id="{C2F11BC9-5663-4641-AFD6-EF2749EDD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747" y="5221224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2" name="Espaço Reservado para Texto 9">
            <a:extLst>
              <a:ext uri="{FF2B5EF4-FFF2-40B4-BE49-F238E27FC236}">
                <a16:creationId xmlns:a16="http://schemas.microsoft.com/office/drawing/2014/main" id="{963F6C91-7F9C-4273-8FDE-92A9BA3B8D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541264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sp>
        <p:nvSpPr>
          <p:cNvPr id="209" name="Espaço Reservado para Data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210" name="Espaço Reservado para Rodapé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211" name="Espaço Reservado para o Número do Slide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579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com o Subtítul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9124951" cy="1325563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AD170077-B4B3-49F8-9FCD-908C81278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" y="1595438"/>
            <a:ext cx="9124950" cy="600075"/>
          </a:xfrm>
        </p:spPr>
        <p:txBody>
          <a:bodyPr rtlCol="0">
            <a:noAutofit/>
          </a:bodyPr>
          <a:lstStyle>
            <a:lvl1pPr marL="0" indent="0">
              <a:buNone/>
              <a:defRPr lang="pt-BR" sz="1800"/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14400" y="2354580"/>
            <a:ext cx="4297679" cy="455295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pt-BR" sz="1600"/>
            </a:lvl1pPr>
            <a:lvl2pPr>
              <a:lnSpc>
                <a:spcPts val="2000"/>
              </a:lnSpc>
              <a:defRPr lang="pt-BR" sz="1600"/>
            </a:lvl2pPr>
            <a:lvl3pPr>
              <a:lnSpc>
                <a:spcPts val="2000"/>
              </a:lnSpc>
              <a:defRPr lang="pt-BR" sz="1600"/>
            </a:lvl3pPr>
            <a:lvl4pPr>
              <a:lnSpc>
                <a:spcPts val="2000"/>
              </a:lnSpc>
              <a:defRPr lang="pt-BR" sz="1600"/>
            </a:lvl4pPr>
            <a:lvl5pPr>
              <a:lnSpc>
                <a:spcPts val="2000"/>
              </a:lnSpc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352675"/>
            <a:ext cx="4297680" cy="457200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2225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pt-BR" sz="1600"/>
            </a:lvl1pPr>
            <a:lvl2pPr>
              <a:lnSpc>
                <a:spcPts val="2000"/>
              </a:lnSpc>
              <a:defRPr lang="pt-BR" sz="1600"/>
            </a:lvl2pPr>
            <a:lvl3pPr>
              <a:lnSpc>
                <a:spcPts val="2000"/>
              </a:lnSpc>
              <a:defRPr lang="pt-BR" sz="1600"/>
            </a:lvl3pPr>
            <a:lvl4pPr>
              <a:lnSpc>
                <a:spcPts val="2000"/>
              </a:lnSpc>
              <a:defRPr lang="pt-BR" sz="1600"/>
            </a:lvl4pPr>
            <a:lvl5pPr>
              <a:lnSpc>
                <a:spcPts val="2000"/>
              </a:lnSpc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E245CE27-BF50-45D1-92DF-3CC2CC341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12" name="Imagem 11" descr="Um padrão distribuído em preto e branco&#10;&#10;Descrição gerada automaticamente com baixa confiança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26" name="Elemento gráfico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31" name="Elemento gráfico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Espaço Reservado para Data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33" name="Espaço Reservado para Rodapé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34" name="Espaço Reservado para o Número do Slide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5606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96112"/>
            <a:ext cx="10515600" cy="1325563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5" name="Espaço Reservado para Texto 3">
            <a:extLst>
              <a:ext uri="{FF2B5EF4-FFF2-40B4-BE49-F238E27FC236}">
                <a16:creationId xmlns:a16="http://schemas.microsoft.com/office/drawing/2014/main" id="{EC5BA522-ACA2-41E7-8167-4CAD19A343D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258568" y="230428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</a:p>
        </p:txBody>
      </p:sp>
      <p:sp>
        <p:nvSpPr>
          <p:cNvPr id="36" name="Espaço Reservado para Texto 36">
            <a:extLst>
              <a:ext uri="{FF2B5EF4-FFF2-40B4-BE49-F238E27FC236}">
                <a16:creationId xmlns:a16="http://schemas.microsoft.com/office/drawing/2014/main" id="{3FE4D07D-18EE-4015-BE1A-670EF5502FD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313432" y="261518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</a:p>
        </p:txBody>
      </p:sp>
      <p:sp>
        <p:nvSpPr>
          <p:cNvPr id="59" name="Espaço Reservado para Texto 3">
            <a:extLst>
              <a:ext uri="{FF2B5EF4-FFF2-40B4-BE49-F238E27FC236}">
                <a16:creationId xmlns:a16="http://schemas.microsoft.com/office/drawing/2014/main" id="{6962D0AF-583F-4670-BC13-F7BAE6B6974D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667859" y="230254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</a:p>
        </p:txBody>
      </p:sp>
      <p:sp>
        <p:nvSpPr>
          <p:cNvPr id="60" name="Espaço Reservado para Texto 36">
            <a:extLst>
              <a:ext uri="{FF2B5EF4-FFF2-40B4-BE49-F238E27FC236}">
                <a16:creationId xmlns:a16="http://schemas.microsoft.com/office/drawing/2014/main" id="{C689AF3A-9B30-404A-B454-562D375F9B9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22723" y="261344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</a:p>
        </p:txBody>
      </p:sp>
      <p:sp>
        <p:nvSpPr>
          <p:cNvPr id="61" name="Espaço Reservado para Texto 3">
            <a:extLst>
              <a:ext uri="{FF2B5EF4-FFF2-40B4-BE49-F238E27FC236}">
                <a16:creationId xmlns:a16="http://schemas.microsoft.com/office/drawing/2014/main" id="{3352E813-A80F-4AEB-908D-C58B76F95B15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577756" y="231969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</a:p>
        </p:txBody>
      </p:sp>
      <p:sp>
        <p:nvSpPr>
          <p:cNvPr id="62" name="Espaço Reservado para Texto 36">
            <a:extLst>
              <a:ext uri="{FF2B5EF4-FFF2-40B4-BE49-F238E27FC236}">
                <a16:creationId xmlns:a16="http://schemas.microsoft.com/office/drawing/2014/main" id="{58E04D07-1AA8-4C7D-A594-AD4587E5077E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632620" y="263059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</a:p>
        </p:txBody>
      </p:sp>
      <p:sp>
        <p:nvSpPr>
          <p:cNvPr id="9" name="Espaço Reservado para Texto 10">
            <a:extLst>
              <a:ext uri="{FF2B5EF4-FFF2-40B4-BE49-F238E27FC236}">
                <a16:creationId xmlns:a16="http://schemas.microsoft.com/office/drawing/2014/main" id="{7811C96E-0DEE-4C3C-914D-3D8E37D685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lang="pt-BR"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pt-BR"/>
              <a:t>Ano</a:t>
            </a:r>
          </a:p>
        </p:txBody>
      </p:sp>
      <p:sp>
        <p:nvSpPr>
          <p:cNvPr id="10" name="Espaço Reservado para Texto 10">
            <a:extLst>
              <a:ext uri="{FF2B5EF4-FFF2-40B4-BE49-F238E27FC236}">
                <a16:creationId xmlns:a16="http://schemas.microsoft.com/office/drawing/2014/main" id="{401495E4-6A47-4169-8AF4-736F7CF55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4A350147-917D-4020-B9C3-CE41143A10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12" name="Espaço Reservado para Texto 10">
            <a:extLst>
              <a:ext uri="{FF2B5EF4-FFF2-40B4-BE49-F238E27FC236}">
                <a16:creationId xmlns:a16="http://schemas.microsoft.com/office/drawing/2014/main" id="{595A6F9E-88A2-46C6-B4B4-642D65C42C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13" name="Espaço Reservado para Texto 10">
            <a:extLst>
              <a:ext uri="{FF2B5EF4-FFF2-40B4-BE49-F238E27FC236}">
                <a16:creationId xmlns:a16="http://schemas.microsoft.com/office/drawing/2014/main" id="{11C0F1C3-D7E3-418A-8706-CD257C1F5B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15" name="Espaço Reservado para Texto 10">
            <a:extLst>
              <a:ext uri="{FF2B5EF4-FFF2-40B4-BE49-F238E27FC236}">
                <a16:creationId xmlns:a16="http://schemas.microsoft.com/office/drawing/2014/main" id="{8715823E-52F8-49ED-9EC8-E99ED0915B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16" name="Espaço Reservado para Texto 10">
            <a:extLst>
              <a:ext uri="{FF2B5EF4-FFF2-40B4-BE49-F238E27FC236}">
                <a16:creationId xmlns:a16="http://schemas.microsoft.com/office/drawing/2014/main" id="{7DF700D5-2F9B-4B15-92CF-1052851D5E1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17" name="Espaço Reservado para Texto 10">
            <a:extLst>
              <a:ext uri="{FF2B5EF4-FFF2-40B4-BE49-F238E27FC236}">
                <a16:creationId xmlns:a16="http://schemas.microsoft.com/office/drawing/2014/main" id="{BB40768A-A2DB-44AA-89F5-071BCE4D9F9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19" name="Espaço Reservado para Texto 10">
            <a:extLst>
              <a:ext uri="{FF2B5EF4-FFF2-40B4-BE49-F238E27FC236}">
                <a16:creationId xmlns:a16="http://schemas.microsoft.com/office/drawing/2014/main" id="{105B8381-43DD-41A0-A705-D1255AC449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C178CB7C-93FB-40C1-9170-B99EF8EE9E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18" name="Espaço Reservado para Texto 10">
            <a:extLst>
              <a:ext uri="{FF2B5EF4-FFF2-40B4-BE49-F238E27FC236}">
                <a16:creationId xmlns:a16="http://schemas.microsoft.com/office/drawing/2014/main" id="{16D07EB6-011E-4F65-9F28-20CAB54640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A2B65EAF-1F60-417C-B138-F72EFEBF6D8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22" name="Espaço Reservado para Texto 10">
            <a:extLst>
              <a:ext uri="{FF2B5EF4-FFF2-40B4-BE49-F238E27FC236}">
                <a16:creationId xmlns:a16="http://schemas.microsoft.com/office/drawing/2014/main" id="{76D120F4-A640-421C-B1F8-406158CFBC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14" name="Espaço Reservado para Texto 10">
            <a:extLst>
              <a:ext uri="{FF2B5EF4-FFF2-40B4-BE49-F238E27FC236}">
                <a16:creationId xmlns:a16="http://schemas.microsoft.com/office/drawing/2014/main" id="{105D759B-EB6D-4560-B0B8-1F7EB7D1B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lang="pt-BR"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pt-BR"/>
              <a:t>Ano</a:t>
            </a:r>
          </a:p>
        </p:txBody>
      </p:sp>
      <p:sp>
        <p:nvSpPr>
          <p:cNvPr id="23" name="Espaço Reservado para Texto 10">
            <a:extLst>
              <a:ext uri="{FF2B5EF4-FFF2-40B4-BE49-F238E27FC236}">
                <a16:creationId xmlns:a16="http://schemas.microsoft.com/office/drawing/2014/main" id="{BBD14391-1DC8-4D56-951F-25C5BDB392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24" name="Espaço Reservado para Texto 10">
            <a:extLst>
              <a:ext uri="{FF2B5EF4-FFF2-40B4-BE49-F238E27FC236}">
                <a16:creationId xmlns:a16="http://schemas.microsoft.com/office/drawing/2014/main" id="{93FC04C9-D1DE-47BA-8D50-6D762B72B8F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25" name="Espaço Reservado para Texto 10">
            <a:extLst>
              <a:ext uri="{FF2B5EF4-FFF2-40B4-BE49-F238E27FC236}">
                <a16:creationId xmlns:a16="http://schemas.microsoft.com/office/drawing/2014/main" id="{B8FB174F-BC80-4817-90C7-42F90C7978E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26" name="Espaço Reservado para Texto 10">
            <a:extLst>
              <a:ext uri="{FF2B5EF4-FFF2-40B4-BE49-F238E27FC236}">
                <a16:creationId xmlns:a16="http://schemas.microsoft.com/office/drawing/2014/main" id="{E896FB65-5B08-4993-8523-822688BB2A9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27" name="Espaço Reservado para Texto 10">
            <a:extLst>
              <a:ext uri="{FF2B5EF4-FFF2-40B4-BE49-F238E27FC236}">
                <a16:creationId xmlns:a16="http://schemas.microsoft.com/office/drawing/2014/main" id="{DBAF247D-367F-4524-9E85-4B66631D53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28" name="Espaço Reservado para Texto 10">
            <a:extLst>
              <a:ext uri="{FF2B5EF4-FFF2-40B4-BE49-F238E27FC236}">
                <a16:creationId xmlns:a16="http://schemas.microsoft.com/office/drawing/2014/main" id="{4F9BFDEC-4D89-4C8E-A3D9-A6DF0297F78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29" name="Espaço Reservado para Texto 10">
            <a:extLst>
              <a:ext uri="{FF2B5EF4-FFF2-40B4-BE49-F238E27FC236}">
                <a16:creationId xmlns:a16="http://schemas.microsoft.com/office/drawing/2014/main" id="{9C08EC58-18EC-4890-94D6-2422A6BBA8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31" name="Espaço Reservado para Texto 10">
            <a:extLst>
              <a:ext uri="{FF2B5EF4-FFF2-40B4-BE49-F238E27FC236}">
                <a16:creationId xmlns:a16="http://schemas.microsoft.com/office/drawing/2014/main" id="{5F5960EF-7F51-41A0-9E73-D2F727AB3F0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32" name="Espaço Reservado para Texto 10">
            <a:extLst>
              <a:ext uri="{FF2B5EF4-FFF2-40B4-BE49-F238E27FC236}">
                <a16:creationId xmlns:a16="http://schemas.microsoft.com/office/drawing/2014/main" id="{9F81D711-9D82-42A4-8AB2-12D1F4490AA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30" name="Espaço Reservado para Texto 10">
            <a:extLst>
              <a:ext uri="{FF2B5EF4-FFF2-40B4-BE49-F238E27FC236}">
                <a16:creationId xmlns:a16="http://schemas.microsoft.com/office/drawing/2014/main" id="{D360A36A-7282-4045-B0DF-503E6A97BA4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33" name="Espaço Reservado para Texto 10">
            <a:extLst>
              <a:ext uri="{FF2B5EF4-FFF2-40B4-BE49-F238E27FC236}">
                <a16:creationId xmlns:a16="http://schemas.microsoft.com/office/drawing/2014/main" id="{0A2E5DCC-5FCD-4396-9980-17ECD06BB37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34" name="Espaço Reservado para Texto 10">
            <a:extLst>
              <a:ext uri="{FF2B5EF4-FFF2-40B4-BE49-F238E27FC236}">
                <a16:creationId xmlns:a16="http://schemas.microsoft.com/office/drawing/2014/main" id="{A3860367-6AF8-4009-AE8B-33DEE49D17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</a:p>
        </p:txBody>
      </p:sp>
      <p:sp>
        <p:nvSpPr>
          <p:cNvPr id="37" name="Seta: Direita 36">
            <a:extLst>
              <a:ext uri="{FF2B5EF4-FFF2-40B4-BE49-F238E27FC236}">
                <a16:creationId xmlns:a16="http://schemas.microsoft.com/office/drawing/2014/main" id="{A21A7A3E-FAE9-412E-9085-C5396DD58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3981445"/>
            <a:ext cx="10332720" cy="168656"/>
          </a:xfrm>
          <a:prstGeom prst="rightArrow">
            <a:avLst>
              <a:gd name="adj1" fmla="val 100000"/>
              <a:gd name="adj2" fmla="val 8593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Elemento gráfico 3">
            <a:extLst>
              <a:ext uri="{FF2B5EF4-FFF2-40B4-BE49-F238E27FC236}">
                <a16:creationId xmlns:a16="http://schemas.microsoft.com/office/drawing/2014/main" id="{53DC4F1A-B4E3-468C-B5D4-1171E63EF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2DB417EF-A4F1-45A2-ACA0-5C8210424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4816" y="2697432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5E81057A-21E4-4E98-BFE7-5B870E5EA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23645" y="2697480"/>
            <a:ext cx="0" cy="733425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E7D18C9-8D44-4323-B6BF-BF76C2381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354996" y="269748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7201D3F8-FF19-44BC-9EE7-6B58CD82B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3049258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E6ACB076-AF56-41FE-9380-E9AD0CF40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7014003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401BD79D-A068-4E2B-A576-16599ECD3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949479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spaço Reservado para Texto 3">
            <a:extLst>
              <a:ext uri="{FF2B5EF4-FFF2-40B4-BE49-F238E27FC236}">
                <a16:creationId xmlns:a16="http://schemas.microsoft.com/office/drawing/2014/main" id="{28F6AF7C-04EA-4C94-9ADB-02F18DEF5A6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302341" y="526963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</a:p>
        </p:txBody>
      </p:sp>
      <p:sp>
        <p:nvSpPr>
          <p:cNvPr id="64" name="Espaço Reservado para Texto 36">
            <a:extLst>
              <a:ext uri="{FF2B5EF4-FFF2-40B4-BE49-F238E27FC236}">
                <a16:creationId xmlns:a16="http://schemas.microsoft.com/office/drawing/2014/main" id="{DBC1E942-B2AC-4A1B-A9BF-207F48444E6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357205" y="558053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</a:p>
        </p:txBody>
      </p:sp>
      <p:sp>
        <p:nvSpPr>
          <p:cNvPr id="65" name="Espaço Reservado para Texto 3">
            <a:extLst>
              <a:ext uri="{FF2B5EF4-FFF2-40B4-BE49-F238E27FC236}">
                <a16:creationId xmlns:a16="http://schemas.microsoft.com/office/drawing/2014/main" id="{236CF734-307C-46DF-9F1B-B7B348E8AFE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222339" y="527294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</a:p>
        </p:txBody>
      </p:sp>
      <p:sp>
        <p:nvSpPr>
          <p:cNvPr id="66" name="Espaço Reservado para Texto 36">
            <a:extLst>
              <a:ext uri="{FF2B5EF4-FFF2-40B4-BE49-F238E27FC236}">
                <a16:creationId xmlns:a16="http://schemas.microsoft.com/office/drawing/2014/main" id="{A797E2F6-E10E-4B32-8496-AC4E0B14B3F7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277203" y="558384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</a:p>
        </p:txBody>
      </p:sp>
      <p:sp>
        <p:nvSpPr>
          <p:cNvPr id="67" name="Espaço Reservado para Texto 3">
            <a:extLst>
              <a:ext uri="{FF2B5EF4-FFF2-40B4-BE49-F238E27FC236}">
                <a16:creationId xmlns:a16="http://schemas.microsoft.com/office/drawing/2014/main" id="{FE2C824F-3FEC-4436-8D89-71417F95C4CA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10161393" y="527294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</a:p>
        </p:txBody>
      </p:sp>
      <p:sp>
        <p:nvSpPr>
          <p:cNvPr id="68" name="Espaço Reservado para Texto 36">
            <a:extLst>
              <a:ext uri="{FF2B5EF4-FFF2-40B4-BE49-F238E27FC236}">
                <a16:creationId xmlns:a16="http://schemas.microsoft.com/office/drawing/2014/main" id="{A789A2A0-3ABC-41EA-A65B-C158812FD38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0216257" y="558384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</a:p>
        </p:txBody>
      </p:sp>
      <p:sp>
        <p:nvSpPr>
          <p:cNvPr id="40" name="Espaço Reservado para Data 3">
            <a:extLst>
              <a:ext uri="{FF2B5EF4-FFF2-40B4-BE49-F238E27FC236}">
                <a16:creationId xmlns:a16="http://schemas.microsoft.com/office/drawing/2014/main" id="{F15C78F9-B77F-44BB-9DD3-7FD6042F4D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41" name="Espaço Reservado para Rodapé 4">
            <a:extLst>
              <a:ext uri="{FF2B5EF4-FFF2-40B4-BE49-F238E27FC236}">
                <a16:creationId xmlns:a16="http://schemas.microsoft.com/office/drawing/2014/main" id="{7A2CE885-91AB-475D-937A-12B9D463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42" name="Espaço Reservado para o Número do Slide 5">
            <a:extLst>
              <a:ext uri="{FF2B5EF4-FFF2-40B4-BE49-F238E27FC236}">
                <a16:creationId xmlns:a16="http://schemas.microsoft.com/office/drawing/2014/main" id="{AF0A068C-26D9-4FC8-AD91-8B62AA304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5061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0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563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080" y="1825625"/>
            <a:ext cx="10515600" cy="4351338"/>
          </a:xfrm>
        </p:spPr>
        <p:txBody>
          <a:bodyPr rtlCol="0">
            <a:normAutofit/>
          </a:bodyPr>
          <a:lstStyle>
            <a:lvl1pPr marL="0" indent="0">
              <a:buNone/>
              <a:defRPr lang="pt-BR" sz="1600"/>
            </a:lvl1pPr>
            <a:lvl2pPr marL="457200" indent="0">
              <a:buNone/>
              <a:defRPr lang="pt-BR" sz="1600"/>
            </a:lvl2pPr>
            <a:lvl3pPr marL="914400" indent="0">
              <a:buNone/>
              <a:defRPr lang="pt-BR" sz="1600"/>
            </a:lvl3pPr>
            <a:lvl4pPr marL="1371600" indent="0">
              <a:buNone/>
              <a:defRPr lang="pt-BR" sz="1600"/>
            </a:lvl4pPr>
            <a:lvl5pPr marL="1828800" indent="0">
              <a:buNone/>
              <a:defRPr lang="pt-BR" sz="1600"/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7" name="Retângulo 23">
            <a:extLst>
              <a:ext uri="{FF2B5EF4-FFF2-40B4-BE49-F238E27FC236}">
                <a16:creationId xmlns:a16="http://schemas.microsoft.com/office/drawing/2014/main" id="{AB92D86A-5036-415A-B056-A55CB2E0C2C9}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1" name="Espaço Reservado para Data 3">
            <a:extLst>
              <a:ext uri="{FF2B5EF4-FFF2-40B4-BE49-F238E27FC236}">
                <a16:creationId xmlns:a16="http://schemas.microsoft.com/office/drawing/2014/main" id="{0C761AA1-7048-41AE-AA8B-1FD077C8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12" name="Espaço Reservado para Rodapé 4">
            <a:extLst>
              <a:ext uri="{FF2B5EF4-FFF2-40B4-BE49-F238E27FC236}">
                <a16:creationId xmlns:a16="http://schemas.microsoft.com/office/drawing/2014/main" id="{36439D65-6A92-4B4C-8307-6CB811F97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8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3" name="Espaço Reservado para o Número do Slide 5">
            <a:extLst>
              <a:ext uri="{FF2B5EF4-FFF2-40B4-BE49-F238E27FC236}">
                <a16:creationId xmlns:a16="http://schemas.microsoft.com/office/drawing/2014/main" id="{2AB85375-9E39-4BEF-908C-531D0252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 - 4 ou ma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36320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2" name="Espaço Reservado para Texto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3" name="Espaço Reservado para Imagem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0808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4" name="Espaço Reservado para Texto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568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5" name="Espaço Reservado para Texto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3568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9" name="Espaço Reservado para Imagem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07216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316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316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6" name="Espaço Reservado para Imagem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03624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7" name="Espaço Reservado para Texto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27973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8" name="Espaço Reservado para Texto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27973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B2402DAC-DB2C-47BE-AE78-07846291B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32" name="Espaço Reservado para Data 3">
            <a:extLst>
              <a:ext uri="{FF2B5EF4-FFF2-40B4-BE49-F238E27FC236}">
                <a16:creationId xmlns:a16="http://schemas.microsoft.com/office/drawing/2014/main" id="{B459F3AA-94CC-42D0-8666-6ACC47E3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33" name="Espaço Reservado para Rodapé 4">
            <a:extLst>
              <a:ext uri="{FF2B5EF4-FFF2-40B4-BE49-F238E27FC236}">
                <a16:creationId xmlns:a16="http://schemas.microsoft.com/office/drawing/2014/main" id="{FD28A03E-E672-4334-B8F0-0D349796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46" name="Espaço Reservado para o Número do Slide 5">
            <a:extLst>
              <a:ext uri="{FF2B5EF4-FFF2-40B4-BE49-F238E27FC236}">
                <a16:creationId xmlns:a16="http://schemas.microsoft.com/office/drawing/2014/main" id="{985153C5-B300-4F05-832B-67E58EF5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115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 - 8 ou ma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2" name="Espaço Reservado para Texto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3" name="Espaço Reservado para Imagem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82999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4" name="Espaço Reservado para Texto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832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5" name="Espaço Reservado para Texto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8832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9" name="Espaço Reservado para Imagem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51598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464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464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6" name="Espaço Reservado para Imagem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220198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7" name="Espaço Reservado para Texto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40952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8" name="Espaço Reservado para Texto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40952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34" name="Espaço Reservado para Imagem 8">
            <a:extLst>
              <a:ext uri="{FF2B5EF4-FFF2-40B4-BE49-F238E27FC236}">
                <a16:creationId xmlns:a16="http://schemas.microsoft.com/office/drawing/2014/main" id="{7B2E434D-5BFF-4F4E-89CC-2A0B72618AF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4400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35" name="Espaço Reservado para Texto 10">
            <a:extLst>
              <a:ext uri="{FF2B5EF4-FFF2-40B4-BE49-F238E27FC236}">
                <a16:creationId xmlns:a16="http://schemas.microsoft.com/office/drawing/2014/main" id="{54BF5D0F-83F6-4B5E-82FB-FB9D4A47682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200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36" name="Espaço Reservado para Texto 10">
            <a:extLst>
              <a:ext uri="{FF2B5EF4-FFF2-40B4-BE49-F238E27FC236}">
                <a16:creationId xmlns:a16="http://schemas.microsoft.com/office/drawing/2014/main" id="{2989D348-84C3-4684-A67D-DBE303776B2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37" name="Espaço Reservado para Imagem 8">
            <a:extLst>
              <a:ext uri="{FF2B5EF4-FFF2-40B4-BE49-F238E27FC236}">
                <a16:creationId xmlns:a16="http://schemas.microsoft.com/office/drawing/2014/main" id="{68CB93A9-E63E-4946-8E32-FF80E0995A4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85032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38" name="Espaço Reservado para Texto 10">
            <a:extLst>
              <a:ext uri="{FF2B5EF4-FFF2-40B4-BE49-F238E27FC236}">
                <a16:creationId xmlns:a16="http://schemas.microsoft.com/office/drawing/2014/main" id="{DF7A9899-0EF5-4E5E-B7B1-37D8FFD99BD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8832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39" name="Espaço Reservado para Texto 10">
            <a:extLst>
              <a:ext uri="{FF2B5EF4-FFF2-40B4-BE49-F238E27FC236}">
                <a16:creationId xmlns:a16="http://schemas.microsoft.com/office/drawing/2014/main" id="{B11F2CCF-80D1-467A-86AC-3F5D8DD5E8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08832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43" name="Espaço Reservado para Imagem 8">
            <a:extLst>
              <a:ext uri="{FF2B5EF4-FFF2-40B4-BE49-F238E27FC236}">
                <a16:creationId xmlns:a16="http://schemas.microsoft.com/office/drawing/2014/main" id="{8F17B7F6-C6DF-45C7-BDE5-81003F62B35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455664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44" name="Espaço Reservado para Texto 10">
            <a:extLst>
              <a:ext uri="{FF2B5EF4-FFF2-40B4-BE49-F238E27FC236}">
                <a16:creationId xmlns:a16="http://schemas.microsoft.com/office/drawing/2014/main" id="{00DDE45F-F583-4DF4-9452-E816A091409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79464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45" name="Espaço Reservado para Texto 10">
            <a:extLst>
              <a:ext uri="{FF2B5EF4-FFF2-40B4-BE49-F238E27FC236}">
                <a16:creationId xmlns:a16="http://schemas.microsoft.com/office/drawing/2014/main" id="{6780E523-546C-4CCA-A992-E1551F2878E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79464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40" name="Espaço Reservado para Imagem 8">
            <a:extLst>
              <a:ext uri="{FF2B5EF4-FFF2-40B4-BE49-F238E27FC236}">
                <a16:creationId xmlns:a16="http://schemas.microsoft.com/office/drawing/2014/main" id="{2C506CA8-234D-479D-BB85-9F0FD9EDA6E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217152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41" name="Espaço Reservado para Texto 10">
            <a:extLst>
              <a:ext uri="{FF2B5EF4-FFF2-40B4-BE49-F238E27FC236}">
                <a16:creationId xmlns:a16="http://schemas.microsoft.com/office/drawing/2014/main" id="{55F6DA8A-3D9F-41E6-8A23-7DD2FB5AB6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0952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42" name="Espaço Reservado para Texto 10">
            <a:extLst>
              <a:ext uri="{FF2B5EF4-FFF2-40B4-BE49-F238E27FC236}">
                <a16:creationId xmlns:a16="http://schemas.microsoft.com/office/drawing/2014/main" id="{CF522D8A-203A-454E-80C2-641E38298F4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0952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pic>
        <p:nvPicPr>
          <p:cNvPr id="49" name="Elemento gráfico 48">
            <a:extLst>
              <a:ext uri="{FF2B5EF4-FFF2-40B4-BE49-F238E27FC236}">
                <a16:creationId xmlns:a16="http://schemas.microsoft.com/office/drawing/2014/main" id="{56630BF6-F55A-46EA-AB98-D26668FA2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50" name="Espaço Reservado para Data 3">
            <a:extLst>
              <a:ext uri="{FF2B5EF4-FFF2-40B4-BE49-F238E27FC236}">
                <a16:creationId xmlns:a16="http://schemas.microsoft.com/office/drawing/2014/main" id="{4E530EA6-2F2B-481A-AA24-DCD67A71F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51" name="Espaço Reservado para Rodapé 4">
            <a:extLst>
              <a:ext uri="{FF2B5EF4-FFF2-40B4-BE49-F238E27FC236}">
                <a16:creationId xmlns:a16="http://schemas.microsoft.com/office/drawing/2014/main" id="{54A9E911-EA72-48DC-8A5D-F25D6E0BB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52" name="Espaço Reservado para o Número do Slide 5">
            <a:extLst>
              <a:ext uri="{FF2B5EF4-FFF2-40B4-BE49-F238E27FC236}">
                <a16:creationId xmlns:a16="http://schemas.microsoft.com/office/drawing/2014/main" id="{108A73E5-84FC-4283-9424-C4615384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89312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men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058400" cy="694171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A46611B7-8FF7-4773-9FAF-EF9DE18D4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73968" y="0"/>
            <a:ext cx="1018032" cy="6862761"/>
            <a:chOff x="11173968" y="0"/>
            <a:chExt cx="1018032" cy="6862761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72204226-A8C8-4414-BE3B-0CD0D8F67ABE}"/>
                </a:ext>
              </a:extLst>
            </p:cNvPr>
            <p:cNvSpPr/>
            <p:nvPr userDrawn="1"/>
          </p:nvSpPr>
          <p:spPr>
            <a:xfrm>
              <a:off x="11177016" y="4858514"/>
              <a:ext cx="1014984" cy="20042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6CAC0494-1460-484E-B1EC-8A8EEFF0AD5E}"/>
                </a:ext>
              </a:extLst>
            </p:cNvPr>
            <p:cNvSpPr/>
            <p:nvPr userDrawn="1"/>
          </p:nvSpPr>
          <p:spPr>
            <a:xfrm>
              <a:off x="11177016" y="2838061"/>
              <a:ext cx="1014984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3053D751-9B56-4385-B029-D756EFA914F4}"/>
                </a:ext>
              </a:extLst>
            </p:cNvPr>
            <p:cNvSpPr/>
            <p:nvPr userDrawn="1"/>
          </p:nvSpPr>
          <p:spPr>
            <a:xfrm>
              <a:off x="11177016" y="0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14" name="Imagem 13" descr="Um padrão distribuído em preto e branco&#10;&#10;Descrição gerada automaticamente com baixa confiança">
              <a:extLst>
                <a:ext uri="{FF2B5EF4-FFF2-40B4-BE49-F238E27FC236}">
                  <a16:creationId xmlns:a16="http://schemas.microsoft.com/office/drawing/2014/main" id="{AA00FC23-2ED3-484B-8A89-83CB1E35C3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18200" y="557719"/>
              <a:ext cx="1828800" cy="905164"/>
            </a:xfrm>
            <a:prstGeom prst="rect">
              <a:avLst/>
            </a:prstGeom>
          </p:spPr>
        </p:pic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25393BEB-828B-4E48-B695-AAA33AA7CB85}"/>
                </a:ext>
              </a:extLst>
            </p:cNvPr>
            <p:cNvSpPr/>
            <p:nvPr userDrawn="1"/>
          </p:nvSpPr>
          <p:spPr>
            <a:xfrm>
              <a:off x="11177016" y="2026941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B2C7CEDC-3E16-44A0-8999-B09857049C09}"/>
                </a:ext>
              </a:extLst>
            </p:cNvPr>
            <p:cNvSpPr/>
            <p:nvPr userDrawn="1"/>
          </p:nvSpPr>
          <p:spPr>
            <a:xfrm rot="10800000">
              <a:off x="11277600" y="2954014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pic>
          <p:nvPicPr>
            <p:cNvPr id="22" name="Elemento gráfico 21">
              <a:extLst>
                <a:ext uri="{FF2B5EF4-FFF2-40B4-BE49-F238E27FC236}">
                  <a16:creationId xmlns:a16="http://schemas.microsoft.com/office/drawing/2014/main" id="{40029F77-2501-4EBF-A232-5031A447F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10716768" y="5418805"/>
              <a:ext cx="1828800" cy="914400"/>
            </a:xfrm>
            <a:prstGeom prst="rect">
              <a:avLst/>
            </a:prstGeom>
          </p:spPr>
        </p:pic>
      </p:grp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12558E2F-7ED7-452C-BF34-1D9CEE3DA17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2678424" y="2107851"/>
            <a:ext cx="1530196" cy="394033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1" name="Espaço Reservado para Texto 6">
            <a:extLst>
              <a:ext uri="{FF2B5EF4-FFF2-40B4-BE49-F238E27FC236}">
                <a16:creationId xmlns:a16="http://schemas.microsoft.com/office/drawing/2014/main" id="{36EF96CC-8462-492B-A583-23CA7F69D645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052902" y="2559632"/>
            <a:ext cx="2070325" cy="380859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5" name="Espaço Reservado para Texto 6">
            <a:extLst>
              <a:ext uri="{FF2B5EF4-FFF2-40B4-BE49-F238E27FC236}">
                <a16:creationId xmlns:a16="http://schemas.microsoft.com/office/drawing/2014/main" id="{9181B54C-566B-4B18-924F-0B0ABFA177B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878637" y="2848394"/>
            <a:ext cx="2074739" cy="509921"/>
          </a:xfrm>
        </p:spPr>
        <p:txBody>
          <a:bodyPr rtlCol="0">
            <a:noAutofit/>
          </a:bodyPr>
          <a:lstStyle>
            <a:lvl1pPr marL="0" indent="0" algn="r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58" name="Espaço Reservado para Texto 6">
            <a:extLst>
              <a:ext uri="{FF2B5EF4-FFF2-40B4-BE49-F238E27FC236}">
                <a16:creationId xmlns:a16="http://schemas.microsoft.com/office/drawing/2014/main" id="{840BBF63-9D11-498F-81A3-8650AC60CCE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7060242" y="1685195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2" name="Espaço Reservado para Texto 6">
            <a:extLst>
              <a:ext uri="{FF2B5EF4-FFF2-40B4-BE49-F238E27FC236}">
                <a16:creationId xmlns:a16="http://schemas.microsoft.com/office/drawing/2014/main" id="{B703A9B9-CCD2-442E-AB03-2C9C2EC835D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7667063" y="2203470"/>
            <a:ext cx="1680922" cy="377825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6" name="Espaço Reservado para Texto 6">
            <a:extLst>
              <a:ext uri="{FF2B5EF4-FFF2-40B4-BE49-F238E27FC236}">
                <a16:creationId xmlns:a16="http://schemas.microsoft.com/office/drawing/2014/main" id="{5C74E55E-E6AF-40E6-8BA7-BE2A9DC39698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7662713" y="2512081"/>
            <a:ext cx="1957767" cy="569574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59" name="Espaço Reservado para Texto 6">
            <a:extLst>
              <a:ext uri="{FF2B5EF4-FFF2-40B4-BE49-F238E27FC236}">
                <a16:creationId xmlns:a16="http://schemas.microsoft.com/office/drawing/2014/main" id="{2F6D970C-C43E-4D7F-83C7-650BDF1E9FB2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96818" y="4181199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3" name="Espaço Reservado para Texto 6">
            <a:extLst>
              <a:ext uri="{FF2B5EF4-FFF2-40B4-BE49-F238E27FC236}">
                <a16:creationId xmlns:a16="http://schemas.microsoft.com/office/drawing/2014/main" id="{1DA14AF6-5923-4726-93E3-C4DC3606842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810730" y="4727342"/>
            <a:ext cx="1857095" cy="377825"/>
          </a:xfrm>
        </p:spPr>
        <p:txBody>
          <a:bodyPr rtlCol="0">
            <a:noAutofit/>
          </a:bodyPr>
          <a:lstStyle>
            <a:lvl1pPr marL="0" indent="0" algn="r">
              <a:buNone/>
              <a:defRPr lang="pt-BR" sz="16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7" name="Espaço Reservado para Texto 6">
            <a:extLst>
              <a:ext uri="{FF2B5EF4-FFF2-40B4-BE49-F238E27FC236}">
                <a16:creationId xmlns:a16="http://schemas.microsoft.com/office/drawing/2014/main" id="{D194A6FC-68EF-46C5-8EB6-32C814C1D298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08100" y="5052157"/>
            <a:ext cx="2350537" cy="875894"/>
          </a:xfrm>
        </p:spPr>
        <p:txBody>
          <a:bodyPr rtlCol="0">
            <a:noAutofit/>
          </a:bodyPr>
          <a:lstStyle>
            <a:lvl1pPr marL="0" indent="0" algn="r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31546F0-9E2B-4020-9199-B800E39E333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83025" y="2093472"/>
            <a:ext cx="3908425" cy="3888228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  <a:lvl2pPr>
              <a:defRPr lang="pt-BR">
                <a:solidFill>
                  <a:schemeClr val="bg1"/>
                </a:solidFill>
              </a:defRPr>
            </a:lvl2pPr>
            <a:lvl3pPr>
              <a:defRPr lang="pt-BR">
                <a:solidFill>
                  <a:schemeClr val="bg1"/>
                </a:solidFill>
              </a:defRPr>
            </a:lvl3pPr>
            <a:lvl4pPr>
              <a:defRPr lang="pt-BR">
                <a:solidFill>
                  <a:schemeClr val="bg1"/>
                </a:solidFill>
              </a:defRPr>
            </a:lvl4pPr>
            <a:lvl5pPr>
              <a:defRPr lang="pt-BR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Clique para editar os estilos de texto Mestres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0" name="Espaço Reservado para Texto 6">
            <a:extLst>
              <a:ext uri="{FF2B5EF4-FFF2-40B4-BE49-F238E27FC236}">
                <a16:creationId xmlns:a16="http://schemas.microsoft.com/office/drawing/2014/main" id="{2CC7AB2F-529F-426C-8BD7-C55E70689042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8493650" y="5089231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4" name="Espaço Reservado para Texto 6">
            <a:extLst>
              <a:ext uri="{FF2B5EF4-FFF2-40B4-BE49-F238E27FC236}">
                <a16:creationId xmlns:a16="http://schemas.microsoft.com/office/drawing/2014/main" id="{71B7B5C4-9DE3-46CC-8D42-B3C05CF4BC84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544683" y="5490771"/>
            <a:ext cx="1513717" cy="377825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8" name="Espaço Reservado para Texto 6">
            <a:extLst>
              <a:ext uri="{FF2B5EF4-FFF2-40B4-BE49-F238E27FC236}">
                <a16:creationId xmlns:a16="http://schemas.microsoft.com/office/drawing/2014/main" id="{51C7E93C-9056-489A-A267-8125BA91C432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8541799" y="5792787"/>
            <a:ext cx="1783301" cy="447757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15" name="Espaço Reservado para Data 3">
            <a:extLst>
              <a:ext uri="{FF2B5EF4-FFF2-40B4-BE49-F238E27FC236}">
                <a16:creationId xmlns:a16="http://schemas.microsoft.com/office/drawing/2014/main" id="{46291370-C9EE-4280-B18D-332658DF0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16" name="Espaço Reservado para Rodapé 4">
            <a:extLst>
              <a:ext uri="{FF2B5EF4-FFF2-40B4-BE49-F238E27FC236}">
                <a16:creationId xmlns:a16="http://schemas.microsoft.com/office/drawing/2014/main" id="{910B7E39-771C-4552-A50D-711B48AD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7" name="Espaço Reservado para o Número do Slide 5">
            <a:extLst>
              <a:ext uri="{FF2B5EF4-FFF2-40B4-BE49-F238E27FC236}">
                <a16:creationId xmlns:a16="http://schemas.microsoft.com/office/drawing/2014/main" id="{61BBC48B-0E27-4D81-B081-4BF3F41D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2027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5"/>
            <a:ext cx="640080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254670"/>
            <a:ext cx="6400800" cy="4114800"/>
          </a:xfrm>
        </p:spPr>
        <p:txBody>
          <a:bodyPr rtlCol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pt-BR" sz="1800"/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os estilos de texto Mestres</a:t>
            </a:r>
          </a:p>
        </p:txBody>
      </p:sp>
      <p:pic>
        <p:nvPicPr>
          <p:cNvPr id="26" name="Elemento gráfico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1569916" y="-983359"/>
            <a:ext cx="2029968" cy="2029968"/>
          </a:xfrm>
          <a:prstGeom prst="rect">
            <a:avLst/>
          </a:prstGeom>
        </p:spPr>
      </p:pic>
      <p:sp>
        <p:nvSpPr>
          <p:cNvPr id="8" name="Retângulo 23">
            <a:extLst>
              <a:ext uri="{FF2B5EF4-FFF2-40B4-BE49-F238E27FC236}">
                <a16:creationId xmlns:a16="http://schemas.microsoft.com/office/drawing/2014/main" id="{F5ED01E4-35BF-4165-86B2-E3BDFD91DEE3}"/>
              </a:ext>
            </a:extLst>
          </p:cNvPr>
          <p:cNvSpPr/>
          <p:nvPr userDrawn="1"/>
        </p:nvSpPr>
        <p:spPr>
          <a:xfrm rot="13508190">
            <a:off x="141725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9" name="Elemento gráfico 8">
            <a:extLst>
              <a:ext uri="{FF2B5EF4-FFF2-40B4-BE49-F238E27FC236}">
                <a16:creationId xmlns:a16="http://schemas.microsoft.com/office/drawing/2014/main" id="{B7E6DD28-C71B-4484-973A-D12A277300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1574706" y="1900474"/>
            <a:ext cx="2029968" cy="2029968"/>
          </a:xfrm>
          <a:prstGeom prst="rect">
            <a:avLst/>
          </a:prstGeom>
        </p:spPr>
      </p:pic>
      <p:sp>
        <p:nvSpPr>
          <p:cNvPr id="11" name="Retângulo 23">
            <a:extLst>
              <a:ext uri="{FF2B5EF4-FFF2-40B4-BE49-F238E27FC236}">
                <a16:creationId xmlns:a16="http://schemas.microsoft.com/office/drawing/2014/main" id="{AB403917-256D-4254-A12F-F8BD19470C42}"/>
              </a:ext>
            </a:extLst>
          </p:cNvPr>
          <p:cNvSpPr/>
          <p:nvPr userDrawn="1"/>
        </p:nvSpPr>
        <p:spPr>
          <a:xfrm rot="18900000">
            <a:off x="1580257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pic>
        <p:nvPicPr>
          <p:cNvPr id="12" name="Elemento gráfico 11">
            <a:extLst>
              <a:ext uri="{FF2B5EF4-FFF2-40B4-BE49-F238E27FC236}">
                <a16:creationId xmlns:a16="http://schemas.microsoft.com/office/drawing/2014/main" id="{EB06A536-5FCB-4761-9EFF-D54BE44B1F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145529" y="3355869"/>
            <a:ext cx="2029968" cy="202996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3B73C61F-3D48-4791-8280-D98D2C01E0C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3019001" y="3357927"/>
            <a:ext cx="2029968" cy="2029968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94213EEF-F759-4045-9F53-49C1B4ECED53}"/>
              </a:ext>
            </a:extLst>
          </p:cNvPr>
          <p:cNvGrpSpPr/>
          <p:nvPr userDrawn="1"/>
        </p:nvGrpSpPr>
        <p:grpSpPr>
          <a:xfrm>
            <a:off x="1159403" y="5806395"/>
            <a:ext cx="2870810" cy="1000774"/>
            <a:chOff x="-13699" y="5839164"/>
            <a:chExt cx="2862790" cy="1000774"/>
          </a:xfrm>
        </p:grpSpPr>
        <p:sp>
          <p:nvSpPr>
            <p:cNvPr id="91" name="Forma livre: Forma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90" name="Forma livre: Forma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89" name="Forma livre: Forma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88" name="Forma livre: Forma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87" name="Forma livre: Forma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86" name="Forma livre: Forma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84" name="Forma livre: Forma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83" name="Forma livre: Forma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82" name="Forma Livre: Forma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80" name="Forma livre: Forma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78" name="Forma livre: Forma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77" name="Forma livre: Forma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76" name="Forma livre: Forma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  <p:sp>
          <p:nvSpPr>
            <p:cNvPr id="73" name="Forma livre: Forma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/>
            </a:p>
          </p:txBody>
        </p:sp>
      </p:grpSp>
      <p:sp>
        <p:nvSpPr>
          <p:cNvPr id="101" name="Forma livre: Forma 100">
            <a:extLst>
              <a:ext uri="{FF2B5EF4-FFF2-40B4-BE49-F238E27FC236}">
                <a16:creationId xmlns:a16="http://schemas.microsoft.com/office/drawing/2014/main" id="{788A3CD7-1915-41CF-9FB5-E6FEDCA8F19C}"/>
              </a:ext>
            </a:extLst>
          </p:cNvPr>
          <p:cNvSpPr/>
          <p:nvPr userDrawn="1"/>
        </p:nvSpPr>
        <p:spPr>
          <a:xfrm>
            <a:off x="2960473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33" name="Forma livre: Forma 132">
            <a:extLst>
              <a:ext uri="{FF2B5EF4-FFF2-40B4-BE49-F238E27FC236}">
                <a16:creationId xmlns:a16="http://schemas.microsoft.com/office/drawing/2014/main" id="{3591DEB5-C98C-4EF8-AA57-B8F45C484FF4}"/>
              </a:ext>
            </a:extLst>
          </p:cNvPr>
          <p:cNvSpPr/>
          <p:nvPr userDrawn="1"/>
        </p:nvSpPr>
        <p:spPr>
          <a:xfrm>
            <a:off x="-7601" y="2930958"/>
            <a:ext cx="1128311" cy="2870805"/>
          </a:xfrm>
          <a:custGeom>
            <a:avLst/>
            <a:gdLst>
              <a:gd name="connsiteX0" fmla="*/ 1128311 w 1128311"/>
              <a:gd name="connsiteY0" fmla="*/ 0 h 2870805"/>
              <a:gd name="connsiteX1" fmla="*/ 1123909 w 1128311"/>
              <a:gd name="connsiteY1" fmla="*/ 2870805 h 2870805"/>
              <a:gd name="connsiteX2" fmla="*/ 0 w 1128311"/>
              <a:gd name="connsiteY2" fmla="*/ 1743443 h 2870805"/>
              <a:gd name="connsiteX3" fmla="*/ 0 w 1128311"/>
              <a:gd name="connsiteY3" fmla="*/ 1124856 h 2870805"/>
              <a:gd name="connsiteX4" fmla="*/ 1128311 w 1128311"/>
              <a:gd name="connsiteY4" fmla="*/ 0 h 287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8311" h="2870805">
                <a:moveTo>
                  <a:pt x="1128311" y="0"/>
                </a:moveTo>
                <a:lnTo>
                  <a:pt x="1123909" y="2870805"/>
                </a:lnTo>
                <a:lnTo>
                  <a:pt x="0" y="1743443"/>
                </a:lnTo>
                <a:lnTo>
                  <a:pt x="0" y="1124856"/>
                </a:lnTo>
                <a:lnTo>
                  <a:pt x="11283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55" name="Forma livre: Forma 154">
            <a:extLst>
              <a:ext uri="{FF2B5EF4-FFF2-40B4-BE49-F238E27FC236}">
                <a16:creationId xmlns:a16="http://schemas.microsoft.com/office/drawing/2014/main" id="{6FFCF0CF-3167-4E3E-BD4A-236ACC247EC0}"/>
              </a:ext>
            </a:extLst>
          </p:cNvPr>
          <p:cNvSpPr/>
          <p:nvPr/>
        </p:nvSpPr>
        <p:spPr>
          <a:xfrm rot="13500280">
            <a:off x="126341" y="458327"/>
            <a:ext cx="2024298" cy="2024298"/>
          </a:xfrm>
          <a:custGeom>
            <a:avLst/>
            <a:gdLst>
              <a:gd name="connsiteX0" fmla="*/ 2024298 w 2024298"/>
              <a:gd name="connsiteY0" fmla="*/ 2024298 h 2024298"/>
              <a:gd name="connsiteX1" fmla="*/ 0 w 2024298"/>
              <a:gd name="connsiteY1" fmla="*/ 0 h 2024298"/>
              <a:gd name="connsiteX2" fmla="*/ 40826 w 2024298"/>
              <a:gd name="connsiteY2" fmla="*/ 0 h 2024298"/>
              <a:gd name="connsiteX3" fmla="*/ 2024298 w 2024298"/>
              <a:gd name="connsiteY3" fmla="*/ 1983472 h 2024298"/>
              <a:gd name="connsiteX4" fmla="*/ 2024298 w 2024298"/>
              <a:gd name="connsiteY4" fmla="*/ 2024298 h 202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4298" h="2024298">
                <a:moveTo>
                  <a:pt x="2024298" y="2024298"/>
                </a:moveTo>
                <a:lnTo>
                  <a:pt x="0" y="0"/>
                </a:lnTo>
                <a:lnTo>
                  <a:pt x="40826" y="0"/>
                </a:lnTo>
                <a:lnTo>
                  <a:pt x="2024298" y="1983472"/>
                </a:lnTo>
                <a:lnTo>
                  <a:pt x="2024298" y="202429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54" name="Forma livre: Forma 153">
            <a:extLst>
              <a:ext uri="{FF2B5EF4-FFF2-40B4-BE49-F238E27FC236}">
                <a16:creationId xmlns:a16="http://schemas.microsoft.com/office/drawing/2014/main" id="{AB47A61A-6E4C-49A5-A2E8-2410A107CC2A}"/>
              </a:ext>
            </a:extLst>
          </p:cNvPr>
          <p:cNvSpPr/>
          <p:nvPr/>
        </p:nvSpPr>
        <p:spPr>
          <a:xfrm rot="13500280">
            <a:off x="108491" y="501416"/>
            <a:ext cx="1938109" cy="1938109"/>
          </a:xfrm>
          <a:custGeom>
            <a:avLst/>
            <a:gdLst>
              <a:gd name="connsiteX0" fmla="*/ 1938109 w 1938109"/>
              <a:gd name="connsiteY0" fmla="*/ 1938109 h 1938109"/>
              <a:gd name="connsiteX1" fmla="*/ 0 w 1938109"/>
              <a:gd name="connsiteY1" fmla="*/ 0 h 1938109"/>
              <a:gd name="connsiteX2" fmla="*/ 40826 w 1938109"/>
              <a:gd name="connsiteY2" fmla="*/ 0 h 1938109"/>
              <a:gd name="connsiteX3" fmla="*/ 1938109 w 1938109"/>
              <a:gd name="connsiteY3" fmla="*/ 1897283 h 1938109"/>
              <a:gd name="connsiteX4" fmla="*/ 1938109 w 1938109"/>
              <a:gd name="connsiteY4" fmla="*/ 1938109 h 1938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109" h="1938109">
                <a:moveTo>
                  <a:pt x="1938109" y="1938109"/>
                </a:moveTo>
                <a:lnTo>
                  <a:pt x="0" y="0"/>
                </a:lnTo>
                <a:lnTo>
                  <a:pt x="40826" y="0"/>
                </a:lnTo>
                <a:lnTo>
                  <a:pt x="1938109" y="1897283"/>
                </a:lnTo>
                <a:lnTo>
                  <a:pt x="1938109" y="193810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53" name="Forma livre: Forma 152">
            <a:extLst>
              <a:ext uri="{FF2B5EF4-FFF2-40B4-BE49-F238E27FC236}">
                <a16:creationId xmlns:a16="http://schemas.microsoft.com/office/drawing/2014/main" id="{FC8CDBA7-BF04-4719-8D66-513A71ECCAFF}"/>
              </a:ext>
            </a:extLst>
          </p:cNvPr>
          <p:cNvSpPr/>
          <p:nvPr/>
        </p:nvSpPr>
        <p:spPr>
          <a:xfrm rot="13500280">
            <a:off x="90475" y="544906"/>
            <a:ext cx="1853055" cy="1851921"/>
          </a:xfrm>
          <a:custGeom>
            <a:avLst/>
            <a:gdLst>
              <a:gd name="connsiteX0" fmla="*/ 1851921 w 1853055"/>
              <a:gd name="connsiteY0" fmla="*/ 1851921 h 1851921"/>
              <a:gd name="connsiteX1" fmla="*/ 0 w 1853055"/>
              <a:gd name="connsiteY1" fmla="*/ 0 h 1851921"/>
              <a:gd name="connsiteX2" fmla="*/ 40826 w 1853055"/>
              <a:gd name="connsiteY2" fmla="*/ 0 h 1851921"/>
              <a:gd name="connsiteX3" fmla="*/ 1853055 w 1853055"/>
              <a:gd name="connsiteY3" fmla="*/ 1811094 h 1851921"/>
              <a:gd name="connsiteX4" fmla="*/ 1851920 w 1853055"/>
              <a:gd name="connsiteY4" fmla="*/ 1811094 h 1851921"/>
              <a:gd name="connsiteX5" fmla="*/ 1851921 w 1853055"/>
              <a:gd name="connsiteY5" fmla="*/ 1851921 h 1851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3055" h="1851921">
                <a:moveTo>
                  <a:pt x="1851921" y="1851921"/>
                </a:moveTo>
                <a:lnTo>
                  <a:pt x="0" y="0"/>
                </a:lnTo>
                <a:lnTo>
                  <a:pt x="40826" y="0"/>
                </a:lnTo>
                <a:lnTo>
                  <a:pt x="1853055" y="1811094"/>
                </a:lnTo>
                <a:lnTo>
                  <a:pt x="1851920" y="1811094"/>
                </a:lnTo>
                <a:lnTo>
                  <a:pt x="1851921" y="1851921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52" name="Forma livre: Forma 151">
            <a:extLst>
              <a:ext uri="{FF2B5EF4-FFF2-40B4-BE49-F238E27FC236}">
                <a16:creationId xmlns:a16="http://schemas.microsoft.com/office/drawing/2014/main" id="{79CDC826-71AB-4245-AC5F-8DC9DB2BBCE0}"/>
              </a:ext>
            </a:extLst>
          </p:cNvPr>
          <p:cNvSpPr/>
          <p:nvPr/>
        </p:nvSpPr>
        <p:spPr>
          <a:xfrm rot="13500280">
            <a:off x="72624" y="587994"/>
            <a:ext cx="1766866" cy="1765732"/>
          </a:xfrm>
          <a:custGeom>
            <a:avLst/>
            <a:gdLst>
              <a:gd name="connsiteX0" fmla="*/ 1765732 w 1766866"/>
              <a:gd name="connsiteY0" fmla="*/ 1765732 h 1765732"/>
              <a:gd name="connsiteX1" fmla="*/ 0 w 1766866"/>
              <a:gd name="connsiteY1" fmla="*/ 0 h 1765732"/>
              <a:gd name="connsiteX2" fmla="*/ 40826 w 1766866"/>
              <a:gd name="connsiteY2" fmla="*/ 0 h 1765732"/>
              <a:gd name="connsiteX3" fmla="*/ 1766866 w 1766866"/>
              <a:gd name="connsiteY3" fmla="*/ 1724906 h 1765732"/>
              <a:gd name="connsiteX4" fmla="*/ 1765731 w 1766866"/>
              <a:gd name="connsiteY4" fmla="*/ 1724906 h 1765732"/>
              <a:gd name="connsiteX5" fmla="*/ 1765732 w 1766866"/>
              <a:gd name="connsiteY5" fmla="*/ 1765732 h 1765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6866" h="1765732">
                <a:moveTo>
                  <a:pt x="1765732" y="1765732"/>
                </a:moveTo>
                <a:lnTo>
                  <a:pt x="0" y="0"/>
                </a:lnTo>
                <a:lnTo>
                  <a:pt x="40826" y="0"/>
                </a:lnTo>
                <a:lnTo>
                  <a:pt x="1766866" y="1724906"/>
                </a:lnTo>
                <a:lnTo>
                  <a:pt x="1765731" y="1724906"/>
                </a:lnTo>
                <a:lnTo>
                  <a:pt x="1765732" y="1765732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51" name="Forma Livre: Forma 150">
            <a:extLst>
              <a:ext uri="{FF2B5EF4-FFF2-40B4-BE49-F238E27FC236}">
                <a16:creationId xmlns:a16="http://schemas.microsoft.com/office/drawing/2014/main" id="{4DE1670F-43B8-4EA8-878C-AC3FF1921E21}"/>
              </a:ext>
            </a:extLst>
          </p:cNvPr>
          <p:cNvSpPr/>
          <p:nvPr/>
        </p:nvSpPr>
        <p:spPr>
          <a:xfrm rot="13500280">
            <a:off x="55175" y="630117"/>
            <a:ext cx="1680678" cy="1680677"/>
          </a:xfrm>
          <a:custGeom>
            <a:avLst/>
            <a:gdLst>
              <a:gd name="connsiteX0" fmla="*/ 1680678 w 1680678"/>
              <a:gd name="connsiteY0" fmla="*/ 1680677 h 1680677"/>
              <a:gd name="connsiteX1" fmla="*/ 0 w 1680678"/>
              <a:gd name="connsiteY1" fmla="*/ 0 h 1680677"/>
              <a:gd name="connsiteX2" fmla="*/ 40826 w 1680678"/>
              <a:gd name="connsiteY2" fmla="*/ 0 h 1680677"/>
              <a:gd name="connsiteX3" fmla="*/ 1680678 w 1680678"/>
              <a:gd name="connsiteY3" fmla="*/ 1639851 h 1680677"/>
              <a:gd name="connsiteX4" fmla="*/ 1680678 w 1680678"/>
              <a:gd name="connsiteY4" fmla="*/ 1680677 h 168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0678" h="1680677">
                <a:moveTo>
                  <a:pt x="1680678" y="1680677"/>
                </a:moveTo>
                <a:lnTo>
                  <a:pt x="0" y="0"/>
                </a:lnTo>
                <a:lnTo>
                  <a:pt x="40826" y="0"/>
                </a:lnTo>
                <a:lnTo>
                  <a:pt x="1680678" y="1639851"/>
                </a:lnTo>
                <a:lnTo>
                  <a:pt x="1680678" y="168067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50" name="Forma livre: Forma 149">
            <a:extLst>
              <a:ext uri="{FF2B5EF4-FFF2-40B4-BE49-F238E27FC236}">
                <a16:creationId xmlns:a16="http://schemas.microsoft.com/office/drawing/2014/main" id="{4AE780ED-EF51-4AD7-A73F-01E563D0E8BC}"/>
              </a:ext>
            </a:extLst>
          </p:cNvPr>
          <p:cNvSpPr/>
          <p:nvPr/>
        </p:nvSpPr>
        <p:spPr>
          <a:xfrm rot="13500280">
            <a:off x="37325" y="673206"/>
            <a:ext cx="1594489" cy="1594489"/>
          </a:xfrm>
          <a:custGeom>
            <a:avLst/>
            <a:gdLst>
              <a:gd name="connsiteX0" fmla="*/ 1594489 w 1594489"/>
              <a:gd name="connsiteY0" fmla="*/ 1594489 h 1594489"/>
              <a:gd name="connsiteX1" fmla="*/ 0 w 1594489"/>
              <a:gd name="connsiteY1" fmla="*/ 0 h 1594489"/>
              <a:gd name="connsiteX2" fmla="*/ 40826 w 1594489"/>
              <a:gd name="connsiteY2" fmla="*/ 0 h 1594489"/>
              <a:gd name="connsiteX3" fmla="*/ 1594489 w 1594489"/>
              <a:gd name="connsiteY3" fmla="*/ 1553663 h 1594489"/>
              <a:gd name="connsiteX4" fmla="*/ 1594489 w 1594489"/>
              <a:gd name="connsiteY4" fmla="*/ 1594489 h 159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4489" h="1594489">
                <a:moveTo>
                  <a:pt x="1594489" y="1594489"/>
                </a:moveTo>
                <a:lnTo>
                  <a:pt x="0" y="0"/>
                </a:lnTo>
                <a:lnTo>
                  <a:pt x="40826" y="0"/>
                </a:lnTo>
                <a:lnTo>
                  <a:pt x="1594489" y="1553663"/>
                </a:lnTo>
                <a:lnTo>
                  <a:pt x="1594489" y="159448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49" name="Forma livre: Forma 148">
            <a:extLst>
              <a:ext uri="{FF2B5EF4-FFF2-40B4-BE49-F238E27FC236}">
                <a16:creationId xmlns:a16="http://schemas.microsoft.com/office/drawing/2014/main" id="{BE269AE3-65CE-4B86-B8B1-413783695039}"/>
              </a:ext>
            </a:extLst>
          </p:cNvPr>
          <p:cNvSpPr/>
          <p:nvPr/>
        </p:nvSpPr>
        <p:spPr>
          <a:xfrm rot="13500280">
            <a:off x="19309" y="716696"/>
            <a:ext cx="1509435" cy="1508300"/>
          </a:xfrm>
          <a:custGeom>
            <a:avLst/>
            <a:gdLst>
              <a:gd name="connsiteX0" fmla="*/ 1508301 w 1509435"/>
              <a:gd name="connsiteY0" fmla="*/ 1508300 h 1508300"/>
              <a:gd name="connsiteX1" fmla="*/ 0 w 1509435"/>
              <a:gd name="connsiteY1" fmla="*/ 0 h 1508300"/>
              <a:gd name="connsiteX2" fmla="*/ 40826 w 1509435"/>
              <a:gd name="connsiteY2" fmla="*/ 0 h 1508300"/>
              <a:gd name="connsiteX3" fmla="*/ 1509435 w 1509435"/>
              <a:gd name="connsiteY3" fmla="*/ 1467474 h 1508300"/>
              <a:gd name="connsiteX4" fmla="*/ 1508301 w 1509435"/>
              <a:gd name="connsiteY4" fmla="*/ 1467474 h 1508300"/>
              <a:gd name="connsiteX5" fmla="*/ 1508301 w 1509435"/>
              <a:gd name="connsiteY5" fmla="*/ 1508300 h 150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9435" h="1508300">
                <a:moveTo>
                  <a:pt x="1508301" y="1508300"/>
                </a:moveTo>
                <a:lnTo>
                  <a:pt x="0" y="0"/>
                </a:lnTo>
                <a:lnTo>
                  <a:pt x="40826" y="0"/>
                </a:lnTo>
                <a:lnTo>
                  <a:pt x="1509435" y="1467474"/>
                </a:lnTo>
                <a:lnTo>
                  <a:pt x="1508301" y="1467474"/>
                </a:lnTo>
                <a:lnTo>
                  <a:pt x="1508301" y="150830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48" name="Forma livre: Forma 147">
            <a:extLst>
              <a:ext uri="{FF2B5EF4-FFF2-40B4-BE49-F238E27FC236}">
                <a16:creationId xmlns:a16="http://schemas.microsoft.com/office/drawing/2014/main" id="{C35E0649-74BB-4271-BE7D-1F2ED094753E}"/>
              </a:ext>
            </a:extLst>
          </p:cNvPr>
          <p:cNvSpPr/>
          <p:nvPr/>
        </p:nvSpPr>
        <p:spPr>
          <a:xfrm rot="13500280">
            <a:off x="1859" y="758817"/>
            <a:ext cx="1423246" cy="1423247"/>
          </a:xfrm>
          <a:custGeom>
            <a:avLst/>
            <a:gdLst>
              <a:gd name="connsiteX0" fmla="*/ 1423246 w 1423246"/>
              <a:gd name="connsiteY0" fmla="*/ 1423247 h 1423247"/>
              <a:gd name="connsiteX1" fmla="*/ 0 w 1423246"/>
              <a:gd name="connsiteY1" fmla="*/ 0 h 1423247"/>
              <a:gd name="connsiteX2" fmla="*/ 40825 w 1423246"/>
              <a:gd name="connsiteY2" fmla="*/ 0 h 1423247"/>
              <a:gd name="connsiteX3" fmla="*/ 1423246 w 1423246"/>
              <a:gd name="connsiteY3" fmla="*/ 1382420 h 1423247"/>
              <a:gd name="connsiteX4" fmla="*/ 1423246 w 1423246"/>
              <a:gd name="connsiteY4" fmla="*/ 1423247 h 142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3246" h="1423247">
                <a:moveTo>
                  <a:pt x="1423246" y="1423247"/>
                </a:moveTo>
                <a:lnTo>
                  <a:pt x="0" y="0"/>
                </a:lnTo>
                <a:lnTo>
                  <a:pt x="40825" y="0"/>
                </a:lnTo>
                <a:lnTo>
                  <a:pt x="1423246" y="1382420"/>
                </a:lnTo>
                <a:lnTo>
                  <a:pt x="1423246" y="142324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47" name="Forma Livre: Forma 146">
            <a:extLst>
              <a:ext uri="{FF2B5EF4-FFF2-40B4-BE49-F238E27FC236}">
                <a16:creationId xmlns:a16="http://schemas.microsoft.com/office/drawing/2014/main" id="{6C2D71F3-0A7A-4745-A34F-CE00E95F927C}"/>
              </a:ext>
            </a:extLst>
          </p:cNvPr>
          <p:cNvSpPr/>
          <p:nvPr/>
        </p:nvSpPr>
        <p:spPr>
          <a:xfrm rot="13500280">
            <a:off x="-15991" y="801908"/>
            <a:ext cx="1337057" cy="1337057"/>
          </a:xfrm>
          <a:custGeom>
            <a:avLst/>
            <a:gdLst>
              <a:gd name="connsiteX0" fmla="*/ 1337057 w 1337057"/>
              <a:gd name="connsiteY0" fmla="*/ 1337057 h 1337057"/>
              <a:gd name="connsiteX1" fmla="*/ 0 w 1337057"/>
              <a:gd name="connsiteY1" fmla="*/ 0 h 1337057"/>
              <a:gd name="connsiteX2" fmla="*/ 40826 w 1337057"/>
              <a:gd name="connsiteY2" fmla="*/ 0 h 1337057"/>
              <a:gd name="connsiteX3" fmla="*/ 1337057 w 1337057"/>
              <a:gd name="connsiteY3" fmla="*/ 1296231 h 1337057"/>
              <a:gd name="connsiteX4" fmla="*/ 1337057 w 1337057"/>
              <a:gd name="connsiteY4" fmla="*/ 1337057 h 133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7057" h="1337057">
                <a:moveTo>
                  <a:pt x="1337057" y="1337057"/>
                </a:moveTo>
                <a:lnTo>
                  <a:pt x="0" y="0"/>
                </a:lnTo>
                <a:lnTo>
                  <a:pt x="40826" y="0"/>
                </a:lnTo>
                <a:lnTo>
                  <a:pt x="1337057" y="1296231"/>
                </a:lnTo>
                <a:lnTo>
                  <a:pt x="1337057" y="133705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46" name="Forma Livre: Forma 145">
            <a:extLst>
              <a:ext uri="{FF2B5EF4-FFF2-40B4-BE49-F238E27FC236}">
                <a16:creationId xmlns:a16="http://schemas.microsoft.com/office/drawing/2014/main" id="{51BF2AB6-6873-4ED8-98DB-4A9398AF7324}"/>
              </a:ext>
            </a:extLst>
          </p:cNvPr>
          <p:cNvSpPr/>
          <p:nvPr/>
        </p:nvSpPr>
        <p:spPr>
          <a:xfrm rot="13500280">
            <a:off x="-33841" y="844997"/>
            <a:ext cx="1250869" cy="1250869"/>
          </a:xfrm>
          <a:custGeom>
            <a:avLst/>
            <a:gdLst>
              <a:gd name="connsiteX0" fmla="*/ 1250869 w 1250869"/>
              <a:gd name="connsiteY0" fmla="*/ 1250869 h 1250869"/>
              <a:gd name="connsiteX1" fmla="*/ 0 w 1250869"/>
              <a:gd name="connsiteY1" fmla="*/ 0 h 1250869"/>
              <a:gd name="connsiteX2" fmla="*/ 40825 w 1250869"/>
              <a:gd name="connsiteY2" fmla="*/ 0 h 1250869"/>
              <a:gd name="connsiteX3" fmla="*/ 1250869 w 1250869"/>
              <a:gd name="connsiteY3" fmla="*/ 1210042 h 1250869"/>
              <a:gd name="connsiteX4" fmla="*/ 1250869 w 1250869"/>
              <a:gd name="connsiteY4" fmla="*/ 1250869 h 125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869" h="1250869">
                <a:moveTo>
                  <a:pt x="1250869" y="1250869"/>
                </a:moveTo>
                <a:lnTo>
                  <a:pt x="0" y="0"/>
                </a:lnTo>
                <a:lnTo>
                  <a:pt x="40825" y="0"/>
                </a:lnTo>
                <a:lnTo>
                  <a:pt x="1250869" y="1210042"/>
                </a:lnTo>
                <a:lnTo>
                  <a:pt x="1250869" y="125086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45" name="Forma livre: Forma 144">
            <a:extLst>
              <a:ext uri="{FF2B5EF4-FFF2-40B4-BE49-F238E27FC236}">
                <a16:creationId xmlns:a16="http://schemas.microsoft.com/office/drawing/2014/main" id="{38BEE1DC-3180-496F-B9F2-0541143A9C65}"/>
              </a:ext>
            </a:extLst>
          </p:cNvPr>
          <p:cNvSpPr/>
          <p:nvPr/>
        </p:nvSpPr>
        <p:spPr>
          <a:xfrm rot="13500280">
            <a:off x="-51857" y="888486"/>
            <a:ext cx="1165814" cy="1164680"/>
          </a:xfrm>
          <a:custGeom>
            <a:avLst/>
            <a:gdLst>
              <a:gd name="connsiteX0" fmla="*/ 1164680 w 1165814"/>
              <a:gd name="connsiteY0" fmla="*/ 1164680 h 1164680"/>
              <a:gd name="connsiteX1" fmla="*/ 0 w 1165814"/>
              <a:gd name="connsiteY1" fmla="*/ 1 h 1164680"/>
              <a:gd name="connsiteX2" fmla="*/ 40825 w 1165814"/>
              <a:gd name="connsiteY2" fmla="*/ 0 h 1164680"/>
              <a:gd name="connsiteX3" fmla="*/ 1165814 w 1165814"/>
              <a:gd name="connsiteY3" fmla="*/ 1123854 h 1164680"/>
              <a:gd name="connsiteX4" fmla="*/ 1164680 w 1165814"/>
              <a:gd name="connsiteY4" fmla="*/ 1123854 h 1164680"/>
              <a:gd name="connsiteX5" fmla="*/ 1164680 w 1165814"/>
              <a:gd name="connsiteY5" fmla="*/ 1164680 h 116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5814" h="1164680">
                <a:moveTo>
                  <a:pt x="1164680" y="1164680"/>
                </a:moveTo>
                <a:lnTo>
                  <a:pt x="0" y="1"/>
                </a:lnTo>
                <a:lnTo>
                  <a:pt x="40825" y="0"/>
                </a:lnTo>
                <a:lnTo>
                  <a:pt x="1165814" y="1123854"/>
                </a:lnTo>
                <a:lnTo>
                  <a:pt x="1164680" y="1123854"/>
                </a:lnTo>
                <a:lnTo>
                  <a:pt x="1164680" y="116468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44" name="Forma livre: Forma 143">
            <a:extLst>
              <a:ext uri="{FF2B5EF4-FFF2-40B4-BE49-F238E27FC236}">
                <a16:creationId xmlns:a16="http://schemas.microsoft.com/office/drawing/2014/main" id="{D39D863D-C379-4E72-B276-53F62D7E2B98}"/>
              </a:ext>
            </a:extLst>
          </p:cNvPr>
          <p:cNvSpPr/>
          <p:nvPr/>
        </p:nvSpPr>
        <p:spPr>
          <a:xfrm rot="13500280">
            <a:off x="-69307" y="930608"/>
            <a:ext cx="1079626" cy="1079626"/>
          </a:xfrm>
          <a:custGeom>
            <a:avLst/>
            <a:gdLst>
              <a:gd name="connsiteX0" fmla="*/ 1079626 w 1079626"/>
              <a:gd name="connsiteY0" fmla="*/ 1079626 h 1079626"/>
              <a:gd name="connsiteX1" fmla="*/ 0 w 1079626"/>
              <a:gd name="connsiteY1" fmla="*/ 1 h 1079626"/>
              <a:gd name="connsiteX2" fmla="*/ 40826 w 1079626"/>
              <a:gd name="connsiteY2" fmla="*/ 0 h 1079626"/>
              <a:gd name="connsiteX3" fmla="*/ 1079626 w 1079626"/>
              <a:gd name="connsiteY3" fmla="*/ 1038800 h 1079626"/>
              <a:gd name="connsiteX4" fmla="*/ 1079626 w 1079626"/>
              <a:gd name="connsiteY4" fmla="*/ 1079626 h 1079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626" h="1079626">
                <a:moveTo>
                  <a:pt x="1079626" y="1079626"/>
                </a:moveTo>
                <a:lnTo>
                  <a:pt x="0" y="1"/>
                </a:lnTo>
                <a:lnTo>
                  <a:pt x="40826" y="0"/>
                </a:lnTo>
                <a:lnTo>
                  <a:pt x="1079626" y="1038800"/>
                </a:lnTo>
                <a:lnTo>
                  <a:pt x="1079626" y="1079626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43" name="Forma livre: Forma 142">
            <a:extLst>
              <a:ext uri="{FF2B5EF4-FFF2-40B4-BE49-F238E27FC236}">
                <a16:creationId xmlns:a16="http://schemas.microsoft.com/office/drawing/2014/main" id="{9079BA6D-6450-46A6-9874-663ABFE497CE}"/>
              </a:ext>
            </a:extLst>
          </p:cNvPr>
          <p:cNvSpPr/>
          <p:nvPr/>
        </p:nvSpPr>
        <p:spPr>
          <a:xfrm rot="13500280">
            <a:off x="-87157" y="973697"/>
            <a:ext cx="993437" cy="993438"/>
          </a:xfrm>
          <a:custGeom>
            <a:avLst/>
            <a:gdLst>
              <a:gd name="connsiteX0" fmla="*/ 993437 w 993437"/>
              <a:gd name="connsiteY0" fmla="*/ 993438 h 993438"/>
              <a:gd name="connsiteX1" fmla="*/ 0 w 993437"/>
              <a:gd name="connsiteY1" fmla="*/ 0 h 993438"/>
              <a:gd name="connsiteX2" fmla="*/ 40825 w 993437"/>
              <a:gd name="connsiteY2" fmla="*/ 1 h 993438"/>
              <a:gd name="connsiteX3" fmla="*/ 993437 w 993437"/>
              <a:gd name="connsiteY3" fmla="*/ 952612 h 993438"/>
              <a:gd name="connsiteX4" fmla="*/ 993437 w 993437"/>
              <a:gd name="connsiteY4" fmla="*/ 993438 h 99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437" h="993438">
                <a:moveTo>
                  <a:pt x="993437" y="993438"/>
                </a:moveTo>
                <a:lnTo>
                  <a:pt x="0" y="0"/>
                </a:lnTo>
                <a:lnTo>
                  <a:pt x="40825" y="1"/>
                </a:lnTo>
                <a:lnTo>
                  <a:pt x="993437" y="952612"/>
                </a:lnTo>
                <a:lnTo>
                  <a:pt x="993437" y="99343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42" name="Forma Livre: Forma 141">
            <a:extLst>
              <a:ext uri="{FF2B5EF4-FFF2-40B4-BE49-F238E27FC236}">
                <a16:creationId xmlns:a16="http://schemas.microsoft.com/office/drawing/2014/main" id="{A4CFFBA8-B565-42FA-9C0D-4FC6525B06C1}"/>
              </a:ext>
            </a:extLst>
          </p:cNvPr>
          <p:cNvSpPr/>
          <p:nvPr/>
        </p:nvSpPr>
        <p:spPr>
          <a:xfrm rot="13500280">
            <a:off x="-105173" y="1017188"/>
            <a:ext cx="908383" cy="907248"/>
          </a:xfrm>
          <a:custGeom>
            <a:avLst/>
            <a:gdLst>
              <a:gd name="connsiteX0" fmla="*/ 907249 w 908383"/>
              <a:gd name="connsiteY0" fmla="*/ 907248 h 907248"/>
              <a:gd name="connsiteX1" fmla="*/ 0 w 908383"/>
              <a:gd name="connsiteY1" fmla="*/ 0 h 907248"/>
              <a:gd name="connsiteX2" fmla="*/ 40827 w 908383"/>
              <a:gd name="connsiteY2" fmla="*/ 0 h 907248"/>
              <a:gd name="connsiteX3" fmla="*/ 908383 w 908383"/>
              <a:gd name="connsiteY3" fmla="*/ 866422 h 907248"/>
              <a:gd name="connsiteX4" fmla="*/ 907249 w 908383"/>
              <a:gd name="connsiteY4" fmla="*/ 866422 h 907248"/>
              <a:gd name="connsiteX5" fmla="*/ 907249 w 908383"/>
              <a:gd name="connsiteY5" fmla="*/ 907248 h 907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383" h="907248">
                <a:moveTo>
                  <a:pt x="907249" y="907248"/>
                </a:moveTo>
                <a:lnTo>
                  <a:pt x="0" y="0"/>
                </a:lnTo>
                <a:lnTo>
                  <a:pt x="40827" y="0"/>
                </a:lnTo>
                <a:lnTo>
                  <a:pt x="908383" y="866422"/>
                </a:lnTo>
                <a:lnTo>
                  <a:pt x="907249" y="866422"/>
                </a:lnTo>
                <a:lnTo>
                  <a:pt x="907249" y="90724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41" name="Forma Livre: Forma 140">
            <a:extLst>
              <a:ext uri="{FF2B5EF4-FFF2-40B4-BE49-F238E27FC236}">
                <a16:creationId xmlns:a16="http://schemas.microsoft.com/office/drawing/2014/main" id="{98016DB4-3354-4E78-B07E-1D722297B864}"/>
              </a:ext>
            </a:extLst>
          </p:cNvPr>
          <p:cNvSpPr/>
          <p:nvPr/>
        </p:nvSpPr>
        <p:spPr>
          <a:xfrm rot="13500280">
            <a:off x="-123024" y="1060277"/>
            <a:ext cx="822195" cy="821061"/>
          </a:xfrm>
          <a:custGeom>
            <a:avLst/>
            <a:gdLst>
              <a:gd name="connsiteX0" fmla="*/ 821060 w 822195"/>
              <a:gd name="connsiteY0" fmla="*/ 821061 h 821061"/>
              <a:gd name="connsiteX1" fmla="*/ 0 w 822195"/>
              <a:gd name="connsiteY1" fmla="*/ 0 h 821061"/>
              <a:gd name="connsiteX2" fmla="*/ 40826 w 822195"/>
              <a:gd name="connsiteY2" fmla="*/ 1 h 821061"/>
              <a:gd name="connsiteX3" fmla="*/ 822195 w 822195"/>
              <a:gd name="connsiteY3" fmla="*/ 780235 h 821061"/>
              <a:gd name="connsiteX4" fmla="*/ 821060 w 822195"/>
              <a:gd name="connsiteY4" fmla="*/ 780235 h 821061"/>
              <a:gd name="connsiteX5" fmla="*/ 821060 w 822195"/>
              <a:gd name="connsiteY5" fmla="*/ 821061 h 82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195" h="821061">
                <a:moveTo>
                  <a:pt x="821060" y="821061"/>
                </a:moveTo>
                <a:lnTo>
                  <a:pt x="0" y="0"/>
                </a:lnTo>
                <a:lnTo>
                  <a:pt x="40826" y="1"/>
                </a:lnTo>
                <a:lnTo>
                  <a:pt x="822195" y="780235"/>
                </a:lnTo>
                <a:lnTo>
                  <a:pt x="821060" y="780235"/>
                </a:lnTo>
                <a:lnTo>
                  <a:pt x="821060" y="821061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40" name="Forma livre: Forma 139">
            <a:extLst>
              <a:ext uri="{FF2B5EF4-FFF2-40B4-BE49-F238E27FC236}">
                <a16:creationId xmlns:a16="http://schemas.microsoft.com/office/drawing/2014/main" id="{0CB1EA35-0D05-4F13-871D-0CAB5CECD44A}"/>
              </a:ext>
            </a:extLst>
          </p:cNvPr>
          <p:cNvSpPr/>
          <p:nvPr/>
        </p:nvSpPr>
        <p:spPr>
          <a:xfrm rot="13500280">
            <a:off x="-140475" y="1102398"/>
            <a:ext cx="736006" cy="736005"/>
          </a:xfrm>
          <a:custGeom>
            <a:avLst/>
            <a:gdLst>
              <a:gd name="connsiteX0" fmla="*/ 736005 w 736006"/>
              <a:gd name="connsiteY0" fmla="*/ 736005 h 736005"/>
              <a:gd name="connsiteX1" fmla="*/ 0 w 736006"/>
              <a:gd name="connsiteY1" fmla="*/ 0 h 736005"/>
              <a:gd name="connsiteX2" fmla="*/ 40826 w 736006"/>
              <a:gd name="connsiteY2" fmla="*/ 0 h 736005"/>
              <a:gd name="connsiteX3" fmla="*/ 736006 w 736006"/>
              <a:gd name="connsiteY3" fmla="*/ 695179 h 736005"/>
              <a:gd name="connsiteX4" fmla="*/ 736005 w 736006"/>
              <a:gd name="connsiteY4" fmla="*/ 736005 h 736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006" h="736005">
                <a:moveTo>
                  <a:pt x="736005" y="736005"/>
                </a:moveTo>
                <a:lnTo>
                  <a:pt x="0" y="0"/>
                </a:lnTo>
                <a:lnTo>
                  <a:pt x="40826" y="0"/>
                </a:lnTo>
                <a:lnTo>
                  <a:pt x="736006" y="695179"/>
                </a:lnTo>
                <a:lnTo>
                  <a:pt x="736005" y="736005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39" name="Forma livre: Forma 138">
            <a:extLst>
              <a:ext uri="{FF2B5EF4-FFF2-40B4-BE49-F238E27FC236}">
                <a16:creationId xmlns:a16="http://schemas.microsoft.com/office/drawing/2014/main" id="{17F84AF5-3C7F-4D42-92A9-CCA3CDB8EB55}"/>
              </a:ext>
            </a:extLst>
          </p:cNvPr>
          <p:cNvSpPr/>
          <p:nvPr/>
        </p:nvSpPr>
        <p:spPr>
          <a:xfrm rot="13500280">
            <a:off x="-158323" y="1145488"/>
            <a:ext cx="649817" cy="649817"/>
          </a:xfrm>
          <a:custGeom>
            <a:avLst/>
            <a:gdLst>
              <a:gd name="connsiteX0" fmla="*/ 649817 w 649817"/>
              <a:gd name="connsiteY0" fmla="*/ 649817 h 649817"/>
              <a:gd name="connsiteX1" fmla="*/ 0 w 649817"/>
              <a:gd name="connsiteY1" fmla="*/ 0 h 649817"/>
              <a:gd name="connsiteX2" fmla="*/ 40826 w 649817"/>
              <a:gd name="connsiteY2" fmla="*/ 0 h 649817"/>
              <a:gd name="connsiteX3" fmla="*/ 649817 w 649817"/>
              <a:gd name="connsiteY3" fmla="*/ 608990 h 649817"/>
              <a:gd name="connsiteX4" fmla="*/ 649817 w 649817"/>
              <a:gd name="connsiteY4" fmla="*/ 649817 h 64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817" h="649817">
                <a:moveTo>
                  <a:pt x="649817" y="649817"/>
                </a:moveTo>
                <a:lnTo>
                  <a:pt x="0" y="0"/>
                </a:lnTo>
                <a:lnTo>
                  <a:pt x="40826" y="0"/>
                </a:lnTo>
                <a:lnTo>
                  <a:pt x="649817" y="608990"/>
                </a:lnTo>
                <a:lnTo>
                  <a:pt x="649817" y="64981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38" name="Forma livre: Forma 137">
            <a:extLst>
              <a:ext uri="{FF2B5EF4-FFF2-40B4-BE49-F238E27FC236}">
                <a16:creationId xmlns:a16="http://schemas.microsoft.com/office/drawing/2014/main" id="{FA8E90CE-90F4-42ED-AAAF-0F139BE4E3D5}"/>
              </a:ext>
            </a:extLst>
          </p:cNvPr>
          <p:cNvSpPr/>
          <p:nvPr/>
        </p:nvSpPr>
        <p:spPr>
          <a:xfrm rot="13500280">
            <a:off x="-176338" y="1188978"/>
            <a:ext cx="564761" cy="563628"/>
          </a:xfrm>
          <a:custGeom>
            <a:avLst/>
            <a:gdLst>
              <a:gd name="connsiteX0" fmla="*/ 563628 w 564761"/>
              <a:gd name="connsiteY0" fmla="*/ 563628 h 563628"/>
              <a:gd name="connsiteX1" fmla="*/ 0 w 564761"/>
              <a:gd name="connsiteY1" fmla="*/ 0 h 563628"/>
              <a:gd name="connsiteX2" fmla="*/ 40826 w 564761"/>
              <a:gd name="connsiteY2" fmla="*/ 0 h 563628"/>
              <a:gd name="connsiteX3" fmla="*/ 564761 w 564761"/>
              <a:gd name="connsiteY3" fmla="*/ 522802 h 563628"/>
              <a:gd name="connsiteX4" fmla="*/ 563629 w 564761"/>
              <a:gd name="connsiteY4" fmla="*/ 522802 h 563628"/>
              <a:gd name="connsiteX5" fmla="*/ 563628 w 564761"/>
              <a:gd name="connsiteY5" fmla="*/ 563628 h 563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761" h="563628">
                <a:moveTo>
                  <a:pt x="563628" y="563628"/>
                </a:moveTo>
                <a:lnTo>
                  <a:pt x="0" y="0"/>
                </a:lnTo>
                <a:lnTo>
                  <a:pt x="40826" y="0"/>
                </a:lnTo>
                <a:lnTo>
                  <a:pt x="564761" y="522802"/>
                </a:lnTo>
                <a:lnTo>
                  <a:pt x="563629" y="522802"/>
                </a:lnTo>
                <a:lnTo>
                  <a:pt x="563628" y="56362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37" name="Forma Livre: Forma 136">
            <a:extLst>
              <a:ext uri="{FF2B5EF4-FFF2-40B4-BE49-F238E27FC236}">
                <a16:creationId xmlns:a16="http://schemas.microsoft.com/office/drawing/2014/main" id="{7C1C105E-FE0D-4A36-AE5B-BBA110F6EE53}"/>
              </a:ext>
            </a:extLst>
          </p:cNvPr>
          <p:cNvSpPr/>
          <p:nvPr userDrawn="1"/>
        </p:nvSpPr>
        <p:spPr>
          <a:xfrm rot="13500280">
            <a:off x="-194190" y="1232066"/>
            <a:ext cx="478574" cy="477440"/>
          </a:xfrm>
          <a:custGeom>
            <a:avLst/>
            <a:gdLst>
              <a:gd name="connsiteX0" fmla="*/ 478574 w 478574"/>
              <a:gd name="connsiteY0" fmla="*/ 477440 h 477440"/>
              <a:gd name="connsiteX1" fmla="*/ 0 w 478574"/>
              <a:gd name="connsiteY1" fmla="*/ 0 h 477440"/>
              <a:gd name="connsiteX2" fmla="*/ 40826 w 478574"/>
              <a:gd name="connsiteY2" fmla="*/ 0 h 477440"/>
              <a:gd name="connsiteX3" fmla="*/ 478573 w 478574"/>
              <a:gd name="connsiteY3" fmla="*/ 437747 h 477440"/>
              <a:gd name="connsiteX4" fmla="*/ 478574 w 478574"/>
              <a:gd name="connsiteY4" fmla="*/ 477440 h 4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574" h="477440">
                <a:moveTo>
                  <a:pt x="478574" y="477440"/>
                </a:moveTo>
                <a:lnTo>
                  <a:pt x="0" y="0"/>
                </a:lnTo>
                <a:lnTo>
                  <a:pt x="40826" y="0"/>
                </a:lnTo>
                <a:lnTo>
                  <a:pt x="478573" y="437747"/>
                </a:lnTo>
                <a:lnTo>
                  <a:pt x="478574" y="47744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/>
          </a:p>
        </p:txBody>
      </p:sp>
      <p:sp>
        <p:nvSpPr>
          <p:cNvPr id="163" name="Forma livre: Forma 162">
            <a:extLst>
              <a:ext uri="{FF2B5EF4-FFF2-40B4-BE49-F238E27FC236}">
                <a16:creationId xmlns:a16="http://schemas.microsoft.com/office/drawing/2014/main" id="{FEE07693-1822-40D4-88A4-0F663C787D7E}"/>
              </a:ext>
            </a:extLst>
          </p:cNvPr>
          <p:cNvSpPr/>
          <p:nvPr userDrawn="1"/>
        </p:nvSpPr>
        <p:spPr>
          <a:xfrm>
            <a:off x="2202360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84" name="Forma livre: Forma 183">
            <a:extLst>
              <a:ext uri="{FF2B5EF4-FFF2-40B4-BE49-F238E27FC236}">
                <a16:creationId xmlns:a16="http://schemas.microsoft.com/office/drawing/2014/main" id="{AD282910-ECE9-4B26-9656-AD1D41D44AC8}"/>
              </a:ext>
            </a:extLst>
          </p:cNvPr>
          <p:cNvSpPr/>
          <p:nvPr userDrawn="1"/>
        </p:nvSpPr>
        <p:spPr>
          <a:xfrm>
            <a:off x="1089323" y="5806086"/>
            <a:ext cx="30139" cy="1051915"/>
          </a:xfrm>
          <a:custGeom>
            <a:avLst/>
            <a:gdLst>
              <a:gd name="connsiteX0" fmla="*/ 28833 w 30139"/>
              <a:gd name="connsiteY0" fmla="*/ 0 h 1051915"/>
              <a:gd name="connsiteX1" fmla="*/ 30139 w 30139"/>
              <a:gd name="connsiteY1" fmla="*/ 1051915 h 1051915"/>
              <a:gd name="connsiteX2" fmla="*/ 1271 w 30139"/>
              <a:gd name="connsiteY2" fmla="*/ 1051915 h 1051915"/>
              <a:gd name="connsiteX3" fmla="*/ 0 w 30139"/>
              <a:gd name="connsiteY3" fmla="*/ 28904 h 1051915"/>
              <a:gd name="connsiteX4" fmla="*/ 28833 w 30139"/>
              <a:gd name="connsiteY4" fmla="*/ 0 h 105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39" h="1051915">
                <a:moveTo>
                  <a:pt x="28833" y="0"/>
                </a:moveTo>
                <a:lnTo>
                  <a:pt x="30139" y="1051915"/>
                </a:lnTo>
                <a:lnTo>
                  <a:pt x="1271" y="1051915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83" name="Forma livre: Forma 182">
            <a:extLst>
              <a:ext uri="{FF2B5EF4-FFF2-40B4-BE49-F238E27FC236}">
                <a16:creationId xmlns:a16="http://schemas.microsoft.com/office/drawing/2014/main" id="{7C7A453C-4565-4652-9781-F1488009734C}"/>
              </a:ext>
            </a:extLst>
          </p:cNvPr>
          <p:cNvSpPr/>
          <p:nvPr userDrawn="1"/>
        </p:nvSpPr>
        <p:spPr>
          <a:xfrm>
            <a:off x="1028453" y="5867106"/>
            <a:ext cx="30064" cy="990894"/>
          </a:xfrm>
          <a:custGeom>
            <a:avLst/>
            <a:gdLst>
              <a:gd name="connsiteX0" fmla="*/ 28833 w 30064"/>
              <a:gd name="connsiteY0" fmla="*/ 0 h 990894"/>
              <a:gd name="connsiteX1" fmla="*/ 30064 w 30064"/>
              <a:gd name="connsiteY1" fmla="*/ 990894 h 990894"/>
              <a:gd name="connsiteX2" fmla="*/ 1195 w 30064"/>
              <a:gd name="connsiteY2" fmla="*/ 990894 h 990894"/>
              <a:gd name="connsiteX3" fmla="*/ 0 w 30064"/>
              <a:gd name="connsiteY3" fmla="*/ 28904 h 990894"/>
              <a:gd name="connsiteX4" fmla="*/ 28833 w 30064"/>
              <a:gd name="connsiteY4" fmla="*/ 0 h 99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64" h="990894">
                <a:moveTo>
                  <a:pt x="28833" y="0"/>
                </a:moveTo>
                <a:lnTo>
                  <a:pt x="30064" y="990894"/>
                </a:lnTo>
                <a:lnTo>
                  <a:pt x="1195" y="990894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82" name="Forma livre: Forma 181">
            <a:extLst>
              <a:ext uri="{FF2B5EF4-FFF2-40B4-BE49-F238E27FC236}">
                <a16:creationId xmlns:a16="http://schemas.microsoft.com/office/drawing/2014/main" id="{DE479407-B0BB-45F1-A93D-05ED5B41F316}"/>
              </a:ext>
            </a:extLst>
          </p:cNvPr>
          <p:cNvSpPr/>
          <p:nvPr userDrawn="1"/>
        </p:nvSpPr>
        <p:spPr>
          <a:xfrm>
            <a:off x="967584" y="5928926"/>
            <a:ext cx="30790" cy="929074"/>
          </a:xfrm>
          <a:custGeom>
            <a:avLst/>
            <a:gdLst>
              <a:gd name="connsiteX0" fmla="*/ 29636 w 30790"/>
              <a:gd name="connsiteY0" fmla="*/ 0 h 929074"/>
              <a:gd name="connsiteX1" fmla="*/ 30790 w 30790"/>
              <a:gd name="connsiteY1" fmla="*/ 929074 h 929074"/>
              <a:gd name="connsiteX2" fmla="*/ 1401 w 30790"/>
              <a:gd name="connsiteY2" fmla="*/ 929074 h 929074"/>
              <a:gd name="connsiteX3" fmla="*/ 0 w 30790"/>
              <a:gd name="connsiteY3" fmla="*/ 28104 h 929074"/>
              <a:gd name="connsiteX4" fmla="*/ 803 w 30790"/>
              <a:gd name="connsiteY4" fmla="*/ 28905 h 929074"/>
              <a:gd name="connsiteX5" fmla="*/ 29636 w 30790"/>
              <a:gd name="connsiteY5" fmla="*/ 0 h 92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90" h="929074">
                <a:moveTo>
                  <a:pt x="29636" y="0"/>
                </a:moveTo>
                <a:lnTo>
                  <a:pt x="30790" y="929074"/>
                </a:lnTo>
                <a:lnTo>
                  <a:pt x="1401" y="929074"/>
                </a:lnTo>
                <a:lnTo>
                  <a:pt x="0" y="28104"/>
                </a:lnTo>
                <a:lnTo>
                  <a:pt x="803" y="28905"/>
                </a:lnTo>
                <a:lnTo>
                  <a:pt x="296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81" name="Forma livre: Forma 180">
            <a:extLst>
              <a:ext uri="{FF2B5EF4-FFF2-40B4-BE49-F238E27FC236}">
                <a16:creationId xmlns:a16="http://schemas.microsoft.com/office/drawing/2014/main" id="{0271515D-B4B7-4502-B24F-DC5480444ED0}"/>
              </a:ext>
            </a:extLst>
          </p:cNvPr>
          <p:cNvSpPr/>
          <p:nvPr userDrawn="1"/>
        </p:nvSpPr>
        <p:spPr>
          <a:xfrm>
            <a:off x="906717" y="5989948"/>
            <a:ext cx="30713" cy="868053"/>
          </a:xfrm>
          <a:custGeom>
            <a:avLst/>
            <a:gdLst>
              <a:gd name="connsiteX0" fmla="*/ 29635 w 30713"/>
              <a:gd name="connsiteY0" fmla="*/ 0 h 868053"/>
              <a:gd name="connsiteX1" fmla="*/ 30713 w 30713"/>
              <a:gd name="connsiteY1" fmla="*/ 868053 h 868053"/>
              <a:gd name="connsiteX2" fmla="*/ 1319 w 30713"/>
              <a:gd name="connsiteY2" fmla="*/ 868053 h 868053"/>
              <a:gd name="connsiteX3" fmla="*/ 0 w 30713"/>
              <a:gd name="connsiteY3" fmla="*/ 28103 h 868053"/>
              <a:gd name="connsiteX4" fmla="*/ 802 w 30713"/>
              <a:gd name="connsiteY4" fmla="*/ 28904 h 868053"/>
              <a:gd name="connsiteX5" fmla="*/ 29635 w 30713"/>
              <a:gd name="connsiteY5" fmla="*/ 0 h 868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13" h="868053">
                <a:moveTo>
                  <a:pt x="29635" y="0"/>
                </a:moveTo>
                <a:lnTo>
                  <a:pt x="30713" y="868053"/>
                </a:lnTo>
                <a:lnTo>
                  <a:pt x="1319" y="868053"/>
                </a:lnTo>
                <a:lnTo>
                  <a:pt x="0" y="28103"/>
                </a:lnTo>
                <a:lnTo>
                  <a:pt x="802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80" name="Forma livre: Forma 179">
            <a:extLst>
              <a:ext uri="{FF2B5EF4-FFF2-40B4-BE49-F238E27FC236}">
                <a16:creationId xmlns:a16="http://schemas.microsoft.com/office/drawing/2014/main" id="{DB364732-EC14-4416-964A-13F3D77CDBBD}"/>
              </a:ext>
            </a:extLst>
          </p:cNvPr>
          <p:cNvSpPr/>
          <p:nvPr userDrawn="1"/>
        </p:nvSpPr>
        <p:spPr>
          <a:xfrm>
            <a:off x="846647" y="6049364"/>
            <a:ext cx="29838" cy="808636"/>
          </a:xfrm>
          <a:custGeom>
            <a:avLst/>
            <a:gdLst>
              <a:gd name="connsiteX0" fmla="*/ 28833 w 29838"/>
              <a:gd name="connsiteY0" fmla="*/ 0 h 808636"/>
              <a:gd name="connsiteX1" fmla="*/ 29838 w 29838"/>
              <a:gd name="connsiteY1" fmla="*/ 808636 h 808636"/>
              <a:gd name="connsiteX2" fmla="*/ 969 w 29838"/>
              <a:gd name="connsiteY2" fmla="*/ 808636 h 808636"/>
              <a:gd name="connsiteX3" fmla="*/ 0 w 29838"/>
              <a:gd name="connsiteY3" fmla="*/ 28904 h 808636"/>
              <a:gd name="connsiteX4" fmla="*/ 28833 w 29838"/>
              <a:gd name="connsiteY4" fmla="*/ 0 h 808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38" h="808636">
                <a:moveTo>
                  <a:pt x="28833" y="0"/>
                </a:moveTo>
                <a:lnTo>
                  <a:pt x="29838" y="808636"/>
                </a:lnTo>
                <a:lnTo>
                  <a:pt x="969" y="808636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9" name="Forma livre: Forma 178">
            <a:extLst>
              <a:ext uri="{FF2B5EF4-FFF2-40B4-BE49-F238E27FC236}">
                <a16:creationId xmlns:a16="http://schemas.microsoft.com/office/drawing/2014/main" id="{619347B5-2692-4514-B67B-159C25FA4940}"/>
              </a:ext>
            </a:extLst>
          </p:cNvPr>
          <p:cNvSpPr/>
          <p:nvPr userDrawn="1"/>
        </p:nvSpPr>
        <p:spPr>
          <a:xfrm>
            <a:off x="785780" y="6110384"/>
            <a:ext cx="29761" cy="747617"/>
          </a:xfrm>
          <a:custGeom>
            <a:avLst/>
            <a:gdLst>
              <a:gd name="connsiteX0" fmla="*/ 28832 w 29761"/>
              <a:gd name="connsiteY0" fmla="*/ 0 h 747617"/>
              <a:gd name="connsiteX1" fmla="*/ 29761 w 29761"/>
              <a:gd name="connsiteY1" fmla="*/ 747617 h 747617"/>
              <a:gd name="connsiteX2" fmla="*/ 893 w 29761"/>
              <a:gd name="connsiteY2" fmla="*/ 747617 h 747617"/>
              <a:gd name="connsiteX3" fmla="*/ 0 w 29761"/>
              <a:gd name="connsiteY3" fmla="*/ 28905 h 747617"/>
              <a:gd name="connsiteX4" fmla="*/ 28832 w 29761"/>
              <a:gd name="connsiteY4" fmla="*/ 0 h 747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61" h="747617">
                <a:moveTo>
                  <a:pt x="28832" y="0"/>
                </a:moveTo>
                <a:lnTo>
                  <a:pt x="29761" y="747617"/>
                </a:lnTo>
                <a:lnTo>
                  <a:pt x="893" y="747617"/>
                </a:lnTo>
                <a:lnTo>
                  <a:pt x="0" y="28905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8" name="Forma livre: Forma 177">
            <a:extLst>
              <a:ext uri="{FF2B5EF4-FFF2-40B4-BE49-F238E27FC236}">
                <a16:creationId xmlns:a16="http://schemas.microsoft.com/office/drawing/2014/main" id="{E1746638-BCA2-4B8F-A315-9514E1973CDD}"/>
              </a:ext>
            </a:extLst>
          </p:cNvPr>
          <p:cNvSpPr/>
          <p:nvPr userDrawn="1"/>
        </p:nvSpPr>
        <p:spPr>
          <a:xfrm>
            <a:off x="724911" y="6172206"/>
            <a:ext cx="30487" cy="685795"/>
          </a:xfrm>
          <a:custGeom>
            <a:avLst/>
            <a:gdLst>
              <a:gd name="connsiteX0" fmla="*/ 29635 w 30487"/>
              <a:gd name="connsiteY0" fmla="*/ 0 h 685795"/>
              <a:gd name="connsiteX1" fmla="*/ 30487 w 30487"/>
              <a:gd name="connsiteY1" fmla="*/ 685795 h 685795"/>
              <a:gd name="connsiteX2" fmla="*/ 1071 w 30487"/>
              <a:gd name="connsiteY2" fmla="*/ 685795 h 685795"/>
              <a:gd name="connsiteX3" fmla="*/ 0 w 30487"/>
              <a:gd name="connsiteY3" fmla="*/ 28103 h 685795"/>
              <a:gd name="connsiteX4" fmla="*/ 803 w 30487"/>
              <a:gd name="connsiteY4" fmla="*/ 28904 h 685795"/>
              <a:gd name="connsiteX5" fmla="*/ 29635 w 30487"/>
              <a:gd name="connsiteY5" fmla="*/ 0 h 68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7" h="685795">
                <a:moveTo>
                  <a:pt x="29635" y="0"/>
                </a:moveTo>
                <a:lnTo>
                  <a:pt x="30487" y="685795"/>
                </a:lnTo>
                <a:lnTo>
                  <a:pt x="1071" y="685795"/>
                </a:lnTo>
                <a:lnTo>
                  <a:pt x="0" y="28103"/>
                </a:lnTo>
                <a:lnTo>
                  <a:pt x="803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7" name="Forma livre: Forma 176">
            <a:extLst>
              <a:ext uri="{FF2B5EF4-FFF2-40B4-BE49-F238E27FC236}">
                <a16:creationId xmlns:a16="http://schemas.microsoft.com/office/drawing/2014/main" id="{47F56D6B-560F-4123-9E05-11ACF383DF87}"/>
              </a:ext>
            </a:extLst>
          </p:cNvPr>
          <p:cNvSpPr/>
          <p:nvPr userDrawn="1"/>
        </p:nvSpPr>
        <p:spPr>
          <a:xfrm>
            <a:off x="664843" y="6231622"/>
            <a:ext cx="29611" cy="626379"/>
          </a:xfrm>
          <a:custGeom>
            <a:avLst/>
            <a:gdLst>
              <a:gd name="connsiteX0" fmla="*/ 28833 w 29611"/>
              <a:gd name="connsiteY0" fmla="*/ 0 h 626379"/>
              <a:gd name="connsiteX1" fmla="*/ 29611 w 29611"/>
              <a:gd name="connsiteY1" fmla="*/ 626379 h 626379"/>
              <a:gd name="connsiteX2" fmla="*/ 742 w 29611"/>
              <a:gd name="connsiteY2" fmla="*/ 626379 h 626379"/>
              <a:gd name="connsiteX3" fmla="*/ 0 w 29611"/>
              <a:gd name="connsiteY3" fmla="*/ 28904 h 626379"/>
              <a:gd name="connsiteX4" fmla="*/ 28833 w 29611"/>
              <a:gd name="connsiteY4" fmla="*/ 0 h 62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11" h="626379">
                <a:moveTo>
                  <a:pt x="28833" y="0"/>
                </a:moveTo>
                <a:lnTo>
                  <a:pt x="29611" y="626379"/>
                </a:lnTo>
                <a:lnTo>
                  <a:pt x="742" y="626379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6" name="Forma livre: Forma 175">
            <a:extLst>
              <a:ext uri="{FF2B5EF4-FFF2-40B4-BE49-F238E27FC236}">
                <a16:creationId xmlns:a16="http://schemas.microsoft.com/office/drawing/2014/main" id="{2FD3A4D4-C05F-4057-8408-6FF0887E068F}"/>
              </a:ext>
            </a:extLst>
          </p:cNvPr>
          <p:cNvSpPr/>
          <p:nvPr userDrawn="1"/>
        </p:nvSpPr>
        <p:spPr>
          <a:xfrm>
            <a:off x="603974" y="6292642"/>
            <a:ext cx="29535" cy="565359"/>
          </a:xfrm>
          <a:custGeom>
            <a:avLst/>
            <a:gdLst>
              <a:gd name="connsiteX0" fmla="*/ 28833 w 29535"/>
              <a:gd name="connsiteY0" fmla="*/ 0 h 565359"/>
              <a:gd name="connsiteX1" fmla="*/ 29535 w 29535"/>
              <a:gd name="connsiteY1" fmla="*/ 565359 h 565359"/>
              <a:gd name="connsiteX2" fmla="*/ 666 w 29535"/>
              <a:gd name="connsiteY2" fmla="*/ 565359 h 565359"/>
              <a:gd name="connsiteX3" fmla="*/ 0 w 29535"/>
              <a:gd name="connsiteY3" fmla="*/ 28904 h 565359"/>
              <a:gd name="connsiteX4" fmla="*/ 28833 w 29535"/>
              <a:gd name="connsiteY4" fmla="*/ 0 h 56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35" h="565359">
                <a:moveTo>
                  <a:pt x="28833" y="0"/>
                </a:moveTo>
                <a:lnTo>
                  <a:pt x="29535" y="565359"/>
                </a:lnTo>
                <a:lnTo>
                  <a:pt x="666" y="565359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5" name="Forma livre: Forma 174">
            <a:extLst>
              <a:ext uri="{FF2B5EF4-FFF2-40B4-BE49-F238E27FC236}">
                <a16:creationId xmlns:a16="http://schemas.microsoft.com/office/drawing/2014/main" id="{32EAC669-BA43-4F58-9784-4CCDFE4D6F4E}"/>
              </a:ext>
            </a:extLst>
          </p:cNvPr>
          <p:cNvSpPr/>
          <p:nvPr userDrawn="1"/>
        </p:nvSpPr>
        <p:spPr>
          <a:xfrm>
            <a:off x="543104" y="6353662"/>
            <a:ext cx="29460" cy="504339"/>
          </a:xfrm>
          <a:custGeom>
            <a:avLst/>
            <a:gdLst>
              <a:gd name="connsiteX0" fmla="*/ 28833 w 29460"/>
              <a:gd name="connsiteY0" fmla="*/ 0 h 504339"/>
              <a:gd name="connsiteX1" fmla="*/ 29460 w 29460"/>
              <a:gd name="connsiteY1" fmla="*/ 504339 h 504339"/>
              <a:gd name="connsiteX2" fmla="*/ 591 w 29460"/>
              <a:gd name="connsiteY2" fmla="*/ 504339 h 504339"/>
              <a:gd name="connsiteX3" fmla="*/ 0 w 29460"/>
              <a:gd name="connsiteY3" fmla="*/ 28905 h 504339"/>
              <a:gd name="connsiteX4" fmla="*/ 28833 w 29460"/>
              <a:gd name="connsiteY4" fmla="*/ 0 h 504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60" h="504339">
                <a:moveTo>
                  <a:pt x="28833" y="0"/>
                </a:moveTo>
                <a:lnTo>
                  <a:pt x="29460" y="504339"/>
                </a:lnTo>
                <a:lnTo>
                  <a:pt x="591" y="504339"/>
                </a:lnTo>
                <a:lnTo>
                  <a:pt x="0" y="28905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4" name="Forma livre: Forma 173">
            <a:extLst>
              <a:ext uri="{FF2B5EF4-FFF2-40B4-BE49-F238E27FC236}">
                <a16:creationId xmlns:a16="http://schemas.microsoft.com/office/drawing/2014/main" id="{73CAE3B4-689F-4EC3-8CC9-EB6D360E3846}"/>
              </a:ext>
            </a:extLst>
          </p:cNvPr>
          <p:cNvSpPr/>
          <p:nvPr userDrawn="1"/>
        </p:nvSpPr>
        <p:spPr>
          <a:xfrm>
            <a:off x="482237" y="6415482"/>
            <a:ext cx="30185" cy="442518"/>
          </a:xfrm>
          <a:custGeom>
            <a:avLst/>
            <a:gdLst>
              <a:gd name="connsiteX0" fmla="*/ 29635 w 30185"/>
              <a:gd name="connsiteY0" fmla="*/ 0 h 442518"/>
              <a:gd name="connsiteX1" fmla="*/ 30185 w 30185"/>
              <a:gd name="connsiteY1" fmla="*/ 442518 h 442518"/>
              <a:gd name="connsiteX2" fmla="*/ 724 w 30185"/>
              <a:gd name="connsiteY2" fmla="*/ 442518 h 442518"/>
              <a:gd name="connsiteX3" fmla="*/ 0 w 30185"/>
              <a:gd name="connsiteY3" fmla="*/ 28104 h 442518"/>
              <a:gd name="connsiteX4" fmla="*/ 803 w 30185"/>
              <a:gd name="connsiteY4" fmla="*/ 28905 h 442518"/>
              <a:gd name="connsiteX5" fmla="*/ 29635 w 30185"/>
              <a:gd name="connsiteY5" fmla="*/ 0 h 442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85" h="442518">
                <a:moveTo>
                  <a:pt x="29635" y="0"/>
                </a:moveTo>
                <a:lnTo>
                  <a:pt x="30185" y="442518"/>
                </a:lnTo>
                <a:lnTo>
                  <a:pt x="724" y="442518"/>
                </a:lnTo>
                <a:lnTo>
                  <a:pt x="0" y="28104"/>
                </a:lnTo>
                <a:lnTo>
                  <a:pt x="803" y="28905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3" name="Forma livre: Forma 172">
            <a:extLst>
              <a:ext uri="{FF2B5EF4-FFF2-40B4-BE49-F238E27FC236}">
                <a16:creationId xmlns:a16="http://schemas.microsoft.com/office/drawing/2014/main" id="{8665978C-1CDF-4EF9-9A5C-4C6C0B3BE0F0}"/>
              </a:ext>
            </a:extLst>
          </p:cNvPr>
          <p:cNvSpPr/>
          <p:nvPr userDrawn="1"/>
        </p:nvSpPr>
        <p:spPr>
          <a:xfrm>
            <a:off x="422168" y="6474900"/>
            <a:ext cx="29308" cy="383101"/>
          </a:xfrm>
          <a:custGeom>
            <a:avLst/>
            <a:gdLst>
              <a:gd name="connsiteX0" fmla="*/ 28832 w 29308"/>
              <a:gd name="connsiteY0" fmla="*/ 0 h 383101"/>
              <a:gd name="connsiteX1" fmla="*/ 29308 w 29308"/>
              <a:gd name="connsiteY1" fmla="*/ 383101 h 383101"/>
              <a:gd name="connsiteX2" fmla="*/ 440 w 29308"/>
              <a:gd name="connsiteY2" fmla="*/ 383101 h 383101"/>
              <a:gd name="connsiteX3" fmla="*/ 0 w 29308"/>
              <a:gd name="connsiteY3" fmla="*/ 28904 h 383101"/>
              <a:gd name="connsiteX4" fmla="*/ 28832 w 29308"/>
              <a:gd name="connsiteY4" fmla="*/ 0 h 383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8" h="383101">
                <a:moveTo>
                  <a:pt x="28832" y="0"/>
                </a:moveTo>
                <a:lnTo>
                  <a:pt x="29308" y="383101"/>
                </a:lnTo>
                <a:lnTo>
                  <a:pt x="440" y="383101"/>
                </a:lnTo>
                <a:lnTo>
                  <a:pt x="0" y="28904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2" name="Forma livre: Forma 171">
            <a:extLst>
              <a:ext uri="{FF2B5EF4-FFF2-40B4-BE49-F238E27FC236}">
                <a16:creationId xmlns:a16="http://schemas.microsoft.com/office/drawing/2014/main" id="{97F81447-DAE2-4092-B156-2723E18064A7}"/>
              </a:ext>
            </a:extLst>
          </p:cNvPr>
          <p:cNvSpPr/>
          <p:nvPr userDrawn="1"/>
        </p:nvSpPr>
        <p:spPr>
          <a:xfrm>
            <a:off x="361300" y="6535920"/>
            <a:ext cx="29233" cy="322081"/>
          </a:xfrm>
          <a:custGeom>
            <a:avLst/>
            <a:gdLst>
              <a:gd name="connsiteX0" fmla="*/ 28833 w 29233"/>
              <a:gd name="connsiteY0" fmla="*/ 0 h 322081"/>
              <a:gd name="connsiteX1" fmla="*/ 29233 w 29233"/>
              <a:gd name="connsiteY1" fmla="*/ 322081 h 322081"/>
              <a:gd name="connsiteX2" fmla="*/ 364 w 29233"/>
              <a:gd name="connsiteY2" fmla="*/ 322081 h 322081"/>
              <a:gd name="connsiteX3" fmla="*/ 0 w 29233"/>
              <a:gd name="connsiteY3" fmla="*/ 28904 h 322081"/>
              <a:gd name="connsiteX4" fmla="*/ 28833 w 29233"/>
              <a:gd name="connsiteY4" fmla="*/ 0 h 32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33" h="322081">
                <a:moveTo>
                  <a:pt x="28833" y="0"/>
                </a:moveTo>
                <a:lnTo>
                  <a:pt x="29233" y="322081"/>
                </a:lnTo>
                <a:lnTo>
                  <a:pt x="364" y="322081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1" name="Forma livre: Forma 170">
            <a:extLst>
              <a:ext uri="{FF2B5EF4-FFF2-40B4-BE49-F238E27FC236}">
                <a16:creationId xmlns:a16="http://schemas.microsoft.com/office/drawing/2014/main" id="{AB0C8140-456A-4593-9DC3-5A53E63B0CDF}"/>
              </a:ext>
            </a:extLst>
          </p:cNvPr>
          <p:cNvSpPr/>
          <p:nvPr userDrawn="1"/>
        </p:nvSpPr>
        <p:spPr>
          <a:xfrm>
            <a:off x="300431" y="6597740"/>
            <a:ext cx="29959" cy="260260"/>
          </a:xfrm>
          <a:custGeom>
            <a:avLst/>
            <a:gdLst>
              <a:gd name="connsiteX0" fmla="*/ 29636 w 29959"/>
              <a:gd name="connsiteY0" fmla="*/ 0 h 260260"/>
              <a:gd name="connsiteX1" fmla="*/ 29959 w 29959"/>
              <a:gd name="connsiteY1" fmla="*/ 260260 h 260260"/>
              <a:gd name="connsiteX2" fmla="*/ 440 w 29959"/>
              <a:gd name="connsiteY2" fmla="*/ 260260 h 260260"/>
              <a:gd name="connsiteX3" fmla="*/ 0 w 29959"/>
              <a:gd name="connsiteY3" fmla="*/ 28104 h 260260"/>
              <a:gd name="connsiteX4" fmla="*/ 803 w 29959"/>
              <a:gd name="connsiteY4" fmla="*/ 28904 h 260260"/>
              <a:gd name="connsiteX5" fmla="*/ 29636 w 29959"/>
              <a:gd name="connsiteY5" fmla="*/ 0 h 26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59" h="260260">
                <a:moveTo>
                  <a:pt x="29636" y="0"/>
                </a:moveTo>
                <a:lnTo>
                  <a:pt x="29959" y="260260"/>
                </a:lnTo>
                <a:lnTo>
                  <a:pt x="440" y="260260"/>
                </a:lnTo>
                <a:lnTo>
                  <a:pt x="0" y="28104"/>
                </a:lnTo>
                <a:lnTo>
                  <a:pt x="803" y="28904"/>
                </a:lnTo>
                <a:lnTo>
                  <a:pt x="296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70" name="Forma livre: Forma 169">
            <a:extLst>
              <a:ext uri="{FF2B5EF4-FFF2-40B4-BE49-F238E27FC236}">
                <a16:creationId xmlns:a16="http://schemas.microsoft.com/office/drawing/2014/main" id="{E1411ED6-803D-4C5A-8E92-8EAC28ACA255}"/>
              </a:ext>
            </a:extLst>
          </p:cNvPr>
          <p:cNvSpPr/>
          <p:nvPr userDrawn="1"/>
        </p:nvSpPr>
        <p:spPr>
          <a:xfrm>
            <a:off x="239562" y="6658760"/>
            <a:ext cx="29882" cy="199240"/>
          </a:xfrm>
          <a:custGeom>
            <a:avLst/>
            <a:gdLst>
              <a:gd name="connsiteX0" fmla="*/ 29635 w 29882"/>
              <a:gd name="connsiteY0" fmla="*/ 0 h 199240"/>
              <a:gd name="connsiteX1" fmla="*/ 29882 w 29882"/>
              <a:gd name="connsiteY1" fmla="*/ 199240 h 199240"/>
              <a:gd name="connsiteX2" fmla="*/ 337 w 29882"/>
              <a:gd name="connsiteY2" fmla="*/ 199240 h 199240"/>
              <a:gd name="connsiteX3" fmla="*/ 0 w 29882"/>
              <a:gd name="connsiteY3" fmla="*/ 28103 h 199240"/>
              <a:gd name="connsiteX4" fmla="*/ 803 w 29882"/>
              <a:gd name="connsiteY4" fmla="*/ 28904 h 199240"/>
              <a:gd name="connsiteX5" fmla="*/ 29635 w 29882"/>
              <a:gd name="connsiteY5" fmla="*/ 0 h 1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82" h="199240">
                <a:moveTo>
                  <a:pt x="29635" y="0"/>
                </a:moveTo>
                <a:lnTo>
                  <a:pt x="29882" y="199240"/>
                </a:lnTo>
                <a:lnTo>
                  <a:pt x="337" y="199240"/>
                </a:lnTo>
                <a:lnTo>
                  <a:pt x="0" y="28103"/>
                </a:lnTo>
                <a:lnTo>
                  <a:pt x="803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69" name="Forma livre: Forma 168">
            <a:extLst>
              <a:ext uri="{FF2B5EF4-FFF2-40B4-BE49-F238E27FC236}">
                <a16:creationId xmlns:a16="http://schemas.microsoft.com/office/drawing/2014/main" id="{D3F198DF-8521-45A1-8BAE-4FC70FC420A8}"/>
              </a:ext>
            </a:extLst>
          </p:cNvPr>
          <p:cNvSpPr/>
          <p:nvPr userDrawn="1"/>
        </p:nvSpPr>
        <p:spPr>
          <a:xfrm>
            <a:off x="179494" y="6718178"/>
            <a:ext cx="29006" cy="139823"/>
          </a:xfrm>
          <a:custGeom>
            <a:avLst/>
            <a:gdLst>
              <a:gd name="connsiteX0" fmla="*/ 28832 w 29006"/>
              <a:gd name="connsiteY0" fmla="*/ 0 h 139823"/>
              <a:gd name="connsiteX1" fmla="*/ 29006 w 29006"/>
              <a:gd name="connsiteY1" fmla="*/ 139823 h 139823"/>
              <a:gd name="connsiteX2" fmla="*/ 138 w 29006"/>
              <a:gd name="connsiteY2" fmla="*/ 139823 h 139823"/>
              <a:gd name="connsiteX3" fmla="*/ 0 w 29006"/>
              <a:gd name="connsiteY3" fmla="*/ 28904 h 139823"/>
              <a:gd name="connsiteX4" fmla="*/ 28832 w 29006"/>
              <a:gd name="connsiteY4" fmla="*/ 0 h 1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06" h="139823">
                <a:moveTo>
                  <a:pt x="28832" y="0"/>
                </a:moveTo>
                <a:lnTo>
                  <a:pt x="29006" y="139823"/>
                </a:lnTo>
                <a:lnTo>
                  <a:pt x="138" y="139823"/>
                </a:lnTo>
                <a:lnTo>
                  <a:pt x="0" y="28904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68" name="Forma livre: Forma 167">
            <a:extLst>
              <a:ext uri="{FF2B5EF4-FFF2-40B4-BE49-F238E27FC236}">
                <a16:creationId xmlns:a16="http://schemas.microsoft.com/office/drawing/2014/main" id="{AAA80212-BA6E-448F-BA91-287462E1D34C}"/>
              </a:ext>
            </a:extLst>
          </p:cNvPr>
          <p:cNvSpPr/>
          <p:nvPr userDrawn="1"/>
        </p:nvSpPr>
        <p:spPr>
          <a:xfrm>
            <a:off x="118626" y="6779198"/>
            <a:ext cx="28931" cy="78803"/>
          </a:xfrm>
          <a:custGeom>
            <a:avLst/>
            <a:gdLst>
              <a:gd name="connsiteX0" fmla="*/ 28833 w 28931"/>
              <a:gd name="connsiteY0" fmla="*/ 0 h 78803"/>
              <a:gd name="connsiteX1" fmla="*/ 28931 w 28931"/>
              <a:gd name="connsiteY1" fmla="*/ 78803 h 78803"/>
              <a:gd name="connsiteX2" fmla="*/ 62 w 28931"/>
              <a:gd name="connsiteY2" fmla="*/ 78803 h 78803"/>
              <a:gd name="connsiteX3" fmla="*/ 0 w 28931"/>
              <a:gd name="connsiteY3" fmla="*/ 28904 h 78803"/>
              <a:gd name="connsiteX4" fmla="*/ 28833 w 28931"/>
              <a:gd name="connsiteY4" fmla="*/ 0 h 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1" h="78803">
                <a:moveTo>
                  <a:pt x="28833" y="0"/>
                </a:moveTo>
                <a:lnTo>
                  <a:pt x="28931" y="78803"/>
                </a:lnTo>
                <a:lnTo>
                  <a:pt x="62" y="78803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167" name="Forma livre: Forma 166">
            <a:extLst>
              <a:ext uri="{FF2B5EF4-FFF2-40B4-BE49-F238E27FC236}">
                <a16:creationId xmlns:a16="http://schemas.microsoft.com/office/drawing/2014/main" id="{5B8EBCCB-B7E3-4837-AA61-44D0A400EC96}"/>
              </a:ext>
            </a:extLst>
          </p:cNvPr>
          <p:cNvSpPr/>
          <p:nvPr userDrawn="1"/>
        </p:nvSpPr>
        <p:spPr>
          <a:xfrm>
            <a:off x="70452" y="6841018"/>
            <a:ext cx="16961" cy="16982"/>
          </a:xfrm>
          <a:custGeom>
            <a:avLst/>
            <a:gdLst>
              <a:gd name="connsiteX0" fmla="*/ 16940 w 16961"/>
              <a:gd name="connsiteY0" fmla="*/ 0 h 16982"/>
              <a:gd name="connsiteX1" fmla="*/ 16961 w 16961"/>
              <a:gd name="connsiteY1" fmla="*/ 16982 h 16982"/>
              <a:gd name="connsiteX2" fmla="*/ 0 w 16961"/>
              <a:gd name="connsiteY2" fmla="*/ 16982 h 16982"/>
              <a:gd name="connsiteX3" fmla="*/ 16940 w 16961"/>
              <a:gd name="connsiteY3" fmla="*/ 0 h 1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61" h="16982">
                <a:moveTo>
                  <a:pt x="16940" y="0"/>
                </a:moveTo>
                <a:lnTo>
                  <a:pt x="16961" y="16982"/>
                </a:lnTo>
                <a:lnTo>
                  <a:pt x="0" y="16982"/>
                </a:lnTo>
                <a:lnTo>
                  <a:pt x="169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/>
          </a:p>
        </p:txBody>
      </p:sp>
      <p:sp>
        <p:nvSpPr>
          <p:cNvPr id="209" name="Espaço Reservado para Data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20AA</a:t>
            </a:r>
          </a:p>
        </p:txBody>
      </p:sp>
      <p:sp>
        <p:nvSpPr>
          <p:cNvPr id="210" name="Espaço Reservado para Rodapé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211" name="Espaço Reservado para o Número do Slide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7566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20AA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noProof="0" smtClean="0"/>
              <a:pPr rtl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91" r:id="rId3"/>
    <p:sldLayoutId id="2147483677" r:id="rId4"/>
    <p:sldLayoutId id="2147483679" r:id="rId5"/>
    <p:sldLayoutId id="2147483678" r:id="rId6"/>
    <p:sldLayoutId id="2147483681" r:id="rId7"/>
    <p:sldLayoutId id="2147483680" r:id="rId8"/>
    <p:sldLayoutId id="2147483694" r:id="rId9"/>
    <p:sldLayoutId id="2147483685" r:id="rId10"/>
    <p:sldLayoutId id="2147483696" r:id="rId11"/>
    <p:sldLayoutId id="2147483697" r:id="rId12"/>
    <p:sldLayoutId id="2147483687" r:id="rId13"/>
    <p:sldLayoutId id="2147483684" r:id="rId14"/>
    <p:sldLayoutId id="2147483698" r:id="rId15"/>
    <p:sldLayoutId id="2147483676" r:id="rId16"/>
    <p:sldLayoutId id="2147483671" r:id="rId17"/>
    <p:sldLayoutId id="2147483670" r:id="rId18"/>
    <p:sldLayoutId id="2147483683" r:id="rId19"/>
    <p:sldLayoutId id="2147483672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pt-BR"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pt-B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1383" y="2014822"/>
            <a:ext cx="6107336" cy="2387600"/>
          </a:xfrm>
        </p:spPr>
        <p:txBody>
          <a:bodyPr rtlCol="0">
            <a:normAutofit fontScale="90000"/>
          </a:bodyPr>
          <a:lstStyle>
            <a:defPPr>
              <a:defRPr lang="pt-BR"/>
            </a:defPPr>
          </a:lstStyle>
          <a:p>
            <a:pPr algn="ctr" rtl="0"/>
            <a:r>
              <a:rPr lang="pt-BR"/>
              <a:t>Proposta de revisão da Conama 420/09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A6B0FD0-4875-B1B5-F794-B60529765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0" y="81281"/>
            <a:ext cx="1828799" cy="1779520"/>
          </a:xfrm>
          <a:prstGeom prst="rect">
            <a:avLst/>
          </a:prstGeom>
        </p:spPr>
      </p:pic>
      <p:sp>
        <p:nvSpPr>
          <p:cNvPr id="6" name="Subtítulo 5">
            <a:extLst>
              <a:ext uri="{FF2B5EF4-FFF2-40B4-BE49-F238E27FC236}">
                <a16:creationId xmlns:a16="http://schemas.microsoft.com/office/drawing/2014/main" id="{C7076147-8D6C-34EC-8D5D-87CACF48F6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8520" y="4708843"/>
            <a:ext cx="5074919" cy="1214437"/>
          </a:xfrm>
        </p:spPr>
        <p:txBody>
          <a:bodyPr>
            <a:normAutofit/>
          </a:bodyPr>
          <a:lstStyle/>
          <a:p>
            <a:pPr algn="ctr"/>
            <a:r>
              <a:rPr lang="pt-BR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GT SOLOS, 05/02/2024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430" y="146684"/>
            <a:ext cx="6343650" cy="1325880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sz="4000"/>
              <a:t>PRINCIPAIS SUGESTÕES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02455" y="1274496"/>
            <a:ext cx="7037705" cy="4577663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pt-BR"/>
            </a:defPPr>
          </a:lstStyle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pt-BR" sz="2400" b="1"/>
              <a:t>AVALIAÇÃO DE RISCO ECOLÓGICO</a:t>
            </a:r>
            <a:r>
              <a:rPr lang="pt-BR" sz="2400"/>
              <a:t>;</a:t>
            </a:r>
          </a:p>
          <a:p>
            <a:pPr rtl="0"/>
            <a:r>
              <a:rPr lang="pt-BR" sz="2400"/>
              <a:t>	Conceitos;</a:t>
            </a:r>
          </a:p>
          <a:p>
            <a:pPr rtl="0"/>
            <a:r>
              <a:rPr lang="pt-BR" sz="2400"/>
              <a:t>	Outras Matrizes.</a:t>
            </a:r>
          </a:p>
          <a:p>
            <a:pPr rtl="0"/>
            <a:endParaRPr lang="pt-BR" sz="2400"/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pt-BR" sz="2400" b="1"/>
              <a:t>VALOR ORIENTADOR</a:t>
            </a:r>
            <a:r>
              <a:rPr lang="pt-BR" sz="2400"/>
              <a:t>;</a:t>
            </a:r>
          </a:p>
          <a:p>
            <a:pPr lvl="2"/>
            <a:r>
              <a:rPr lang="pt-BR" sz="2400"/>
              <a:t>Nacional;</a:t>
            </a:r>
          </a:p>
          <a:p>
            <a:pPr lvl="2"/>
            <a:r>
              <a:rPr lang="pt-BR" sz="2400"/>
              <a:t>Regional.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pt-BR" sz="2400"/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pt-BR" sz="2400" b="1"/>
              <a:t>CLASSIFICAÇÃO DAS ÁREAS</a:t>
            </a:r>
            <a:r>
              <a:rPr lang="pt-BR" sz="2400"/>
              <a:t>;</a:t>
            </a:r>
          </a:p>
          <a:p>
            <a:pPr lvl="2"/>
            <a:r>
              <a:rPr lang="pt-BR" sz="2400"/>
              <a:t>Maior estratificação;</a:t>
            </a:r>
          </a:p>
          <a:p>
            <a:pPr lvl="2"/>
            <a:endParaRPr lang="pt-BR" sz="2400"/>
          </a:p>
          <a:p>
            <a:pPr rtl="0"/>
            <a:endParaRPr lang="pt-BR"/>
          </a:p>
          <a:p>
            <a:pPr rtl="0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E1A52E27-B4B3-3AF1-7D0B-E735E88A68A3}"/>
              </a:ext>
            </a:extLst>
          </p:cNvPr>
          <p:cNvSpPr/>
          <p:nvPr/>
        </p:nvSpPr>
        <p:spPr>
          <a:xfrm>
            <a:off x="8379194" y="1315663"/>
            <a:ext cx="3406140" cy="6429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F86A0E4-96E4-3957-AD0B-96C854308621}"/>
              </a:ext>
            </a:extLst>
          </p:cNvPr>
          <p:cNvSpPr/>
          <p:nvPr/>
        </p:nvSpPr>
        <p:spPr>
          <a:xfrm>
            <a:off x="4070350" y="1342078"/>
            <a:ext cx="3406140" cy="64296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3943" y="260053"/>
            <a:ext cx="9017952" cy="1325880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sz="4000"/>
              <a:t>AVALIAÇÃO DE RISCO ECOLÓGICA</a:t>
            </a:r>
          </a:p>
        </p:txBody>
      </p:sp>
      <p:sp>
        <p:nvSpPr>
          <p:cNvPr id="66" name="Espaço Reservado para Texto 65">
            <a:extLst>
              <a:ext uri="{FF2B5EF4-FFF2-40B4-BE49-F238E27FC236}">
                <a16:creationId xmlns:a16="http://schemas.microsoft.com/office/drawing/2014/main" id="{2803ED57-1A43-46A8-BC98-811CA2CD7E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73220" y="1486248"/>
            <a:ext cx="3200400" cy="365760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2400">
                <a:solidFill>
                  <a:schemeClr val="bg1"/>
                </a:solidFill>
              </a:rPr>
              <a:t>RESOLUÇÃO atual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A2EB3F-4D60-451F-8F45-7D6654D2FC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0350" y="2163528"/>
            <a:ext cx="3200400" cy="1188720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</a:lstStyle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pt-BR" b="1"/>
              <a:t>ENFÂSE NA AVALIAÇÃO DE RISCO À SAÚDE HUMANA</a:t>
            </a:r>
            <a:r>
              <a:rPr lang="pt-BR"/>
              <a:t>;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pt-BR"/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pt-BR" b="1"/>
              <a:t>VIA DE EXPOSIÇÃO: ÁGUA SUBTERRÂNEA E SOLO; 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pt-BR" b="1"/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pt-BR" b="1"/>
              <a:t>VALOR DE INTERVENÇÃO – DERIVADO A PARTIR DE AVALIAÇÃO DE RISCO PARA SAÚDE.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FE339B0E-CD75-418B-A2F4-EBDA9C1E0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</a:t>
            </a:fld>
            <a:endParaRPr lang="pt-BR"/>
          </a:p>
        </p:txBody>
      </p:sp>
      <p:sp>
        <p:nvSpPr>
          <p:cNvPr id="14" name="Espaço Reservado para Texto 65">
            <a:extLst>
              <a:ext uri="{FF2B5EF4-FFF2-40B4-BE49-F238E27FC236}">
                <a16:creationId xmlns:a16="http://schemas.microsoft.com/office/drawing/2014/main" id="{CB0E33AF-101E-B4B1-7008-1CD5F088D722}"/>
              </a:ext>
            </a:extLst>
          </p:cNvPr>
          <p:cNvSpPr txBox="1">
            <a:spLocks/>
          </p:cNvSpPr>
          <p:nvPr/>
        </p:nvSpPr>
        <p:spPr>
          <a:xfrm>
            <a:off x="8534134" y="1446399"/>
            <a:ext cx="3200400" cy="3657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indent="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t-BR" sz="20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>
                <a:solidFill>
                  <a:schemeClr val="bg1"/>
                </a:solidFill>
              </a:rPr>
              <a:t>proposta</a:t>
            </a:r>
          </a:p>
        </p:txBody>
      </p:sp>
      <p:sp>
        <p:nvSpPr>
          <p:cNvPr id="22" name="Espaço Reservado para Conteúdo 2">
            <a:extLst>
              <a:ext uri="{FF2B5EF4-FFF2-40B4-BE49-F238E27FC236}">
                <a16:creationId xmlns:a16="http://schemas.microsoft.com/office/drawing/2014/main" id="{5C019B33-3C89-129A-FD65-9C1CD71E71D4}"/>
              </a:ext>
            </a:extLst>
          </p:cNvPr>
          <p:cNvSpPr txBox="1">
            <a:spLocks/>
          </p:cNvSpPr>
          <p:nvPr/>
        </p:nvSpPr>
        <p:spPr>
          <a:xfrm>
            <a:off x="8286750" y="2163528"/>
            <a:ext cx="3200400" cy="11887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 marL="0" indent="0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pt-BR"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/>
              <a:t>PERMANACE PERSPECTIVA DA SAÚDE PÚBLICA, PORÉM AGREGA AVALIAÇÃO DE RISCO ECOLÓGICO;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/>
              <a:t>RESGUARDA SERVIÇOS ECOSSISTÊMICOS;</a:t>
            </a:r>
          </a:p>
          <a:p>
            <a:endParaRPr lang="pt-BR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/>
              <a:t>VALOR ORIENTADOR (</a:t>
            </a:r>
            <a:r>
              <a:rPr lang="pt-BR" b="1" i="1" err="1"/>
              <a:t>Screening</a:t>
            </a:r>
            <a:r>
              <a:rPr lang="pt-BR" b="1"/>
              <a:t>);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/>
              <a:t>DESTAQUE PARA O MODELO CONCEITUAL.</a:t>
            </a:r>
          </a:p>
        </p:txBody>
      </p:sp>
    </p:spTree>
    <p:extLst>
      <p:ext uri="{BB962C8B-B14F-4D97-AF65-F5344CB8AC3E}">
        <p14:creationId xmlns:p14="http://schemas.microsoft.com/office/powerpoint/2010/main" val="3941064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652D5-79D1-472D-A29A-E1E6F1C20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40" y="67830"/>
            <a:ext cx="10058400" cy="694171"/>
          </a:xfrm>
        </p:spPr>
        <p:txBody>
          <a:bodyPr rtlCol="0">
            <a:normAutofit fontScale="90000"/>
          </a:bodyPr>
          <a:lstStyle>
            <a:defPPr>
              <a:defRPr lang="pt-BR"/>
            </a:defPPr>
          </a:lstStyle>
          <a:p>
            <a:pPr algn="ctr" rtl="0"/>
            <a:r>
              <a:rPr lang="pt-BR"/>
              <a:t>VIAS DE EXPOSIÇÃO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A1B47D8-A8FC-413D-8889-804077DF4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4</a:t>
            </a:fld>
            <a:endParaRPr lang="pt-BR"/>
          </a:p>
        </p:txBody>
      </p:sp>
      <p:pic>
        <p:nvPicPr>
          <p:cNvPr id="48" name="Imagem 47">
            <a:extLst>
              <a:ext uri="{FF2B5EF4-FFF2-40B4-BE49-F238E27FC236}">
                <a16:creationId xmlns:a16="http://schemas.microsoft.com/office/drawing/2014/main" id="{3E67F1D4-0558-47D5-FF9D-6A54F213D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20" y="762001"/>
            <a:ext cx="7213628" cy="535611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49" name="Espaço Reservado para Conteúdo 2">
            <a:extLst>
              <a:ext uri="{FF2B5EF4-FFF2-40B4-BE49-F238E27FC236}">
                <a16:creationId xmlns:a16="http://schemas.microsoft.com/office/drawing/2014/main" id="{CBFDAD49-1CD2-8D2C-28DA-4946E89581AA}"/>
              </a:ext>
            </a:extLst>
          </p:cNvPr>
          <p:cNvSpPr txBox="1">
            <a:spLocks/>
          </p:cNvSpPr>
          <p:nvPr/>
        </p:nvSpPr>
        <p:spPr>
          <a:xfrm>
            <a:off x="7480328" y="762001"/>
            <a:ext cx="3563592" cy="61528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pt-BR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1 - Solo – organismos (ingestão)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2 - Solo – organismo (absorção passiva)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3 - Solo – organismos – predadores do solo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4 - Solo – Plantas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5 - Solo – água superficial – organismos aquáticos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6 - Solo – água subterrânea – </a:t>
            </a:r>
            <a:r>
              <a:rPr lang="pt-BR" sz="1400" b="1" err="1">
                <a:solidFill>
                  <a:schemeClr val="bg1"/>
                </a:solidFill>
              </a:rPr>
              <a:t>estigofauna</a:t>
            </a:r>
            <a:endParaRPr lang="pt-BR" sz="1400" b="1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7 - Solo – água subterrânea – água superficial – organismos aquáticos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8 - Solo – água subterrânea – sedimento – </a:t>
            </a:r>
            <a:r>
              <a:rPr lang="pt-BR" sz="1400" b="1" err="1">
                <a:solidFill>
                  <a:schemeClr val="bg1"/>
                </a:solidFill>
              </a:rPr>
              <a:t>mieofauna</a:t>
            </a:r>
            <a:endParaRPr lang="pt-BR" sz="1400" b="1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9 - Solo - ar – Organismos terrestres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10 – Solo – planta – herbívoros e carnívoros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11 – Solo – organismos do solo e predadores do solo – </a:t>
            </a:r>
            <a:r>
              <a:rPr lang="pt-BR" sz="1400" b="1" err="1">
                <a:solidFill>
                  <a:schemeClr val="bg1"/>
                </a:solidFill>
              </a:rPr>
              <a:t>pedradores</a:t>
            </a:r>
            <a:r>
              <a:rPr lang="pt-BR" sz="1400" b="1">
                <a:solidFill>
                  <a:schemeClr val="bg1"/>
                </a:solidFill>
              </a:rPr>
              <a:t> terrestres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400" b="1">
                <a:solidFill>
                  <a:schemeClr val="bg1"/>
                </a:solidFill>
              </a:rPr>
              <a:t>12 – Solo – água subterrânea – água superficial – </a:t>
            </a:r>
            <a:r>
              <a:rPr lang="pt-BR" sz="1400" b="1" err="1">
                <a:solidFill>
                  <a:schemeClr val="bg1"/>
                </a:solidFill>
              </a:rPr>
              <a:t>organimos</a:t>
            </a:r>
            <a:r>
              <a:rPr lang="pt-BR" sz="1400" b="1">
                <a:solidFill>
                  <a:schemeClr val="bg1"/>
                </a:solidFill>
              </a:rPr>
              <a:t> aquáticos e predadores aquáticos</a:t>
            </a:r>
          </a:p>
        </p:txBody>
      </p:sp>
      <p:sp>
        <p:nvSpPr>
          <p:cNvPr id="50" name="Espaço Reservado para Texto 65">
            <a:extLst>
              <a:ext uri="{FF2B5EF4-FFF2-40B4-BE49-F238E27FC236}">
                <a16:creationId xmlns:a16="http://schemas.microsoft.com/office/drawing/2014/main" id="{BB9CDE14-3391-A36A-A89E-21FF87F82366}"/>
              </a:ext>
            </a:extLst>
          </p:cNvPr>
          <p:cNvSpPr txBox="1">
            <a:spLocks/>
          </p:cNvSpPr>
          <p:nvPr/>
        </p:nvSpPr>
        <p:spPr>
          <a:xfrm>
            <a:off x="151420" y="6173470"/>
            <a:ext cx="7123140" cy="182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t-BR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/>
              <a:t>Fonte: </a:t>
            </a:r>
            <a:r>
              <a:rPr lang="pt-BR" sz="1400" err="1"/>
              <a:t>Heemsbergen</a:t>
            </a:r>
            <a:r>
              <a:rPr lang="pt-BR" sz="1400"/>
              <a:t>, Diane &amp; </a:t>
            </a:r>
            <a:r>
              <a:rPr lang="pt-BR" sz="1400" err="1"/>
              <a:t>Warne</a:t>
            </a:r>
            <a:r>
              <a:rPr lang="pt-BR" sz="1400"/>
              <a:t>, Michael &amp; McLaughlin, Mike &amp; </a:t>
            </a:r>
            <a:r>
              <a:rPr lang="pt-BR" sz="1400" err="1"/>
              <a:t>Kookana</a:t>
            </a:r>
            <a:r>
              <a:rPr lang="pt-BR" sz="1400"/>
              <a:t>, </a:t>
            </a:r>
            <a:r>
              <a:rPr lang="pt-BR" sz="1400" err="1"/>
              <a:t>Rai</a:t>
            </a:r>
            <a:r>
              <a:rPr lang="pt-BR" sz="1400"/>
              <a:t>. (2009). The Australian </a:t>
            </a:r>
            <a:r>
              <a:rPr lang="pt-BR" sz="1400" err="1"/>
              <a:t>methodology</a:t>
            </a:r>
            <a:r>
              <a:rPr lang="pt-BR" sz="1400"/>
              <a:t> </a:t>
            </a:r>
            <a:r>
              <a:rPr lang="pt-BR" sz="1400" err="1"/>
              <a:t>to</a:t>
            </a:r>
            <a:r>
              <a:rPr lang="pt-BR" sz="1400"/>
              <a:t> derive </a:t>
            </a:r>
            <a:r>
              <a:rPr lang="pt-BR" sz="1400" err="1"/>
              <a:t>ecological</a:t>
            </a:r>
            <a:r>
              <a:rPr lang="pt-BR" sz="1400"/>
              <a:t> </a:t>
            </a:r>
            <a:r>
              <a:rPr lang="pt-BR" sz="1400" err="1"/>
              <a:t>investigation</a:t>
            </a:r>
            <a:r>
              <a:rPr lang="pt-BR" sz="1400"/>
              <a:t> </a:t>
            </a:r>
            <a:r>
              <a:rPr lang="pt-BR" sz="1400" err="1"/>
              <a:t>levels</a:t>
            </a:r>
            <a:r>
              <a:rPr lang="pt-BR" sz="1400"/>
              <a:t> in </a:t>
            </a:r>
            <a:r>
              <a:rPr lang="pt-BR" sz="1400" err="1"/>
              <a:t>contaminated</a:t>
            </a:r>
            <a:r>
              <a:rPr lang="pt-BR" sz="1400"/>
              <a:t> </a:t>
            </a:r>
            <a:r>
              <a:rPr lang="pt-BR" sz="1400" err="1"/>
              <a:t>soils</a:t>
            </a:r>
            <a:r>
              <a:rPr lang="pt-BR" sz="140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586986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>
            <a:extLst>
              <a:ext uri="{FF2B5EF4-FFF2-40B4-BE49-F238E27FC236}">
                <a16:creationId xmlns:a16="http://schemas.microsoft.com/office/drawing/2014/main" id="{E77AD254-9CC2-8AF4-441F-3BF6C3FBE01E}"/>
              </a:ext>
            </a:extLst>
          </p:cNvPr>
          <p:cNvSpPr/>
          <p:nvPr/>
        </p:nvSpPr>
        <p:spPr>
          <a:xfrm>
            <a:off x="5323839" y="2427593"/>
            <a:ext cx="6258560" cy="210945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679" y="69117"/>
            <a:ext cx="6339840" cy="731520"/>
          </a:xfrm>
        </p:spPr>
        <p:txBody>
          <a:bodyPr rtlCol="0">
            <a:normAutofit fontScale="90000"/>
          </a:bodyPr>
          <a:lstStyle>
            <a:defPPr>
              <a:defRPr lang="pt-BR"/>
            </a:defPPr>
          </a:lstStyle>
          <a:p>
            <a:pPr algn="ctr"/>
            <a:r>
              <a:rPr lang="pt-BR" sz="4000"/>
              <a:t>Valor orientador</a:t>
            </a:r>
            <a:br>
              <a:rPr lang="pt-BR" sz="4000"/>
            </a:br>
            <a:r>
              <a:rPr lang="pt-BR" sz="3100"/>
              <a:t>(</a:t>
            </a:r>
            <a:r>
              <a:rPr lang="pt-BR" sz="3100" i="1" err="1"/>
              <a:t>Screening</a:t>
            </a:r>
            <a:r>
              <a:rPr lang="pt-BR" sz="3100"/>
              <a:t>)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BB466A-6DA0-4EE9-9405-F74957757B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16879" y="2657701"/>
            <a:ext cx="6461759" cy="1348847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Matrizes: 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pt-BR"/>
              <a:t>	água superficial;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pt-BR"/>
              <a:t>	Água subterrânea;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pt-BR"/>
              <a:t>	Solo;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pt-BR"/>
              <a:t>	Sedimento. 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pt-BR"/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pt-BR"/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pt-BR"/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pt-BR"/>
          </a:p>
          <a:p>
            <a:pPr rtl="0"/>
            <a:endParaRPr lang="pt-BR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70E0EEDA-7351-0148-55AD-07EBD65D00B4}"/>
              </a:ext>
            </a:extLst>
          </p:cNvPr>
          <p:cNvSpPr txBox="1"/>
          <p:nvPr/>
        </p:nvSpPr>
        <p:spPr>
          <a:xfrm>
            <a:off x="5181600" y="1035553"/>
            <a:ext cx="65430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2400" b="1">
                <a:latin typeface="Times New Roman" panose="02020603050405020304" pitchFamily="18" charset="0"/>
                <a:ea typeface="MS Mincho" panose="02020609040205080304" pitchFamily="49" charset="-128"/>
              </a:rPr>
              <a:t>C</a:t>
            </a:r>
            <a:r>
              <a:rPr lang="pt-PT" sz="2400" b="1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oncentração de determinada substância acima da qual existem riscos potenciais, diretos ou indiretos, à saúde humana ou ao meio ambiente. </a:t>
            </a:r>
            <a:endParaRPr lang="pt-BR" sz="2400"/>
          </a:p>
        </p:txBody>
      </p:sp>
      <p:sp>
        <p:nvSpPr>
          <p:cNvPr id="36" name="Espaço Reservado para Texto 23">
            <a:extLst>
              <a:ext uri="{FF2B5EF4-FFF2-40B4-BE49-F238E27FC236}">
                <a16:creationId xmlns:a16="http://schemas.microsoft.com/office/drawing/2014/main" id="{E1784CD7-EE12-7C6C-9023-ABE2F5813341}"/>
              </a:ext>
            </a:extLst>
          </p:cNvPr>
          <p:cNvSpPr txBox="1">
            <a:spLocks/>
          </p:cNvSpPr>
          <p:nvPr/>
        </p:nvSpPr>
        <p:spPr>
          <a:xfrm>
            <a:off x="5252718" y="4899151"/>
            <a:ext cx="4500881" cy="1200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marL="0" indent="0" algn="l" defTabSz="914400" rtl="0" eaLnBrk="1" latinLnBrk="0" hangingPunct="1">
              <a:lnSpc>
                <a:spcPts val="1800"/>
              </a:lnSpc>
              <a:spcBef>
                <a:spcPts val="0"/>
              </a:spcBef>
              <a:buFont typeface="Arial" panose="020B0604020202020204" pitchFamily="34" charset="0"/>
              <a:buNone/>
              <a:defRPr lang="pt-BR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2000" b="1" cap="all">
              <a:solidFill>
                <a:schemeClr val="accent3"/>
              </a:solidFill>
            </a:endParaRPr>
          </a:p>
        </p:txBody>
      </p:sp>
      <p:sp>
        <p:nvSpPr>
          <p:cNvPr id="37" name="Espaço Reservado para Texto 3">
            <a:extLst>
              <a:ext uri="{FF2B5EF4-FFF2-40B4-BE49-F238E27FC236}">
                <a16:creationId xmlns:a16="http://schemas.microsoft.com/office/drawing/2014/main" id="{606E4EEE-DAB7-2E1A-027C-6C9AB7E0D281}"/>
              </a:ext>
            </a:extLst>
          </p:cNvPr>
          <p:cNvSpPr txBox="1">
            <a:spLocks/>
          </p:cNvSpPr>
          <p:nvPr/>
        </p:nvSpPr>
        <p:spPr>
          <a:xfrm>
            <a:off x="5252718" y="5499315"/>
            <a:ext cx="6461759" cy="13488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lang="pt-BR" sz="2000" b="1" kern="1200" cap="all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/>
              <a:t>            nacional;                                 regional.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/>
          </a:p>
          <a:p>
            <a:endParaRPr lang="pt-BR"/>
          </a:p>
        </p:txBody>
      </p:sp>
      <p:sp>
        <p:nvSpPr>
          <p:cNvPr id="39" name="Seta: para Cima 38">
            <a:extLst>
              <a:ext uri="{FF2B5EF4-FFF2-40B4-BE49-F238E27FC236}">
                <a16:creationId xmlns:a16="http://schemas.microsoft.com/office/drawing/2014/main" id="{61DA2087-871B-07D2-08A1-804B088E95BA}"/>
              </a:ext>
            </a:extLst>
          </p:cNvPr>
          <p:cNvSpPr/>
          <p:nvPr/>
        </p:nvSpPr>
        <p:spPr>
          <a:xfrm rot="13938561">
            <a:off x="7150159" y="4712677"/>
            <a:ext cx="491493" cy="84907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Seta: para Cima 39">
            <a:extLst>
              <a:ext uri="{FF2B5EF4-FFF2-40B4-BE49-F238E27FC236}">
                <a16:creationId xmlns:a16="http://schemas.microsoft.com/office/drawing/2014/main" id="{71BB44B7-994F-CCAC-3181-E5CBBBEF418A}"/>
              </a:ext>
            </a:extLst>
          </p:cNvPr>
          <p:cNvSpPr/>
          <p:nvPr/>
        </p:nvSpPr>
        <p:spPr>
          <a:xfrm rot="7376189">
            <a:off x="9293346" y="4694065"/>
            <a:ext cx="491493" cy="84907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1" name="Espaço Reservado para Texto 3">
            <a:extLst>
              <a:ext uri="{FF2B5EF4-FFF2-40B4-BE49-F238E27FC236}">
                <a16:creationId xmlns:a16="http://schemas.microsoft.com/office/drawing/2014/main" id="{D9C6E8F6-7CC8-FB7B-DE9F-F58837AE0A91}"/>
              </a:ext>
            </a:extLst>
          </p:cNvPr>
          <p:cNvSpPr txBox="1">
            <a:spLocks/>
          </p:cNvSpPr>
          <p:nvPr/>
        </p:nvSpPr>
        <p:spPr>
          <a:xfrm>
            <a:off x="5323839" y="6173738"/>
            <a:ext cx="6461759" cy="13488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None/>
              <a:defRPr lang="pt-BR" sz="2000" b="1" kern="1200" cap="all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LISTA DE SUBSTÂNCIAS PRIORITÁRIAS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BR"/>
          </a:p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789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652D5-79D1-472D-A29A-E1E6F1C20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40" y="67830"/>
            <a:ext cx="10058400" cy="694171"/>
          </a:xfrm>
        </p:spPr>
        <p:txBody>
          <a:bodyPr rtlCol="0">
            <a:normAutofit fontScale="90000"/>
          </a:bodyPr>
          <a:lstStyle>
            <a:defPPr>
              <a:defRPr lang="pt-BR"/>
            </a:defPPr>
          </a:lstStyle>
          <a:p>
            <a:pPr algn="ctr" rtl="0"/>
            <a:r>
              <a:rPr lang="pt-BR"/>
              <a:t>Classificação das áreas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A1B47D8-A8FC-413D-8889-804077DF4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6</a:t>
            </a:fld>
            <a:endParaRPr lang="pt-BR"/>
          </a:p>
        </p:txBody>
      </p:sp>
      <p:pic>
        <p:nvPicPr>
          <p:cNvPr id="4" name="Imagem 3" descr="Diagrama&#10;&#10;Descrição gerada automaticamente">
            <a:extLst>
              <a:ext uri="{FF2B5EF4-FFF2-40B4-BE49-F238E27FC236}">
                <a16:creationId xmlns:a16="http://schemas.microsoft.com/office/drawing/2014/main" id="{5729C63A-458E-F1A8-7D5A-5997EEA58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01" y="939579"/>
            <a:ext cx="3840480" cy="5781896"/>
          </a:xfrm>
          <a:prstGeom prst="rect">
            <a:avLst/>
          </a:prstGeom>
        </p:spPr>
      </p:pic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9DB4AF2E-E727-A501-1474-417EB358CEA0}"/>
              </a:ext>
            </a:extLst>
          </p:cNvPr>
          <p:cNvSpPr/>
          <p:nvPr/>
        </p:nvSpPr>
        <p:spPr>
          <a:xfrm>
            <a:off x="5096194" y="2763520"/>
            <a:ext cx="1036320" cy="772160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0C8F2EF-A26D-CB1D-115E-B9734F3C0293}"/>
              </a:ext>
            </a:extLst>
          </p:cNvPr>
          <p:cNvSpPr/>
          <p:nvPr/>
        </p:nvSpPr>
        <p:spPr>
          <a:xfrm>
            <a:off x="113269" y="952499"/>
            <a:ext cx="4911810" cy="55914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2BE29C13-72A6-012F-64DF-242BC2D6A947}"/>
              </a:ext>
            </a:extLst>
          </p:cNvPr>
          <p:cNvSpPr/>
          <p:nvPr/>
        </p:nvSpPr>
        <p:spPr>
          <a:xfrm>
            <a:off x="283176" y="1248546"/>
            <a:ext cx="1225378" cy="6384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/>
              <a:t>Avaliação</a:t>
            </a:r>
            <a:endParaRPr lang="pt-BR"/>
          </a:p>
          <a:p>
            <a:pPr algn="ctr"/>
            <a:r>
              <a:rPr lang="pt-BR" sz="1200"/>
              <a:t>Preliminar</a:t>
            </a:r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44B0CDB8-53AE-4563-A4FA-2272662D8D10}"/>
              </a:ext>
            </a:extLst>
          </p:cNvPr>
          <p:cNvSpPr/>
          <p:nvPr/>
        </p:nvSpPr>
        <p:spPr>
          <a:xfrm>
            <a:off x="272878" y="2144410"/>
            <a:ext cx="1225378" cy="6384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/>
              <a:t>Investigação</a:t>
            </a:r>
          </a:p>
          <a:p>
            <a:pPr algn="ctr"/>
            <a:r>
              <a:rPr lang="pt-BR" sz="1200"/>
              <a:t>Confirmatória</a:t>
            </a:r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10D98783-34E5-82F8-3FE4-BCBF80F74875}"/>
              </a:ext>
            </a:extLst>
          </p:cNvPr>
          <p:cNvSpPr/>
          <p:nvPr/>
        </p:nvSpPr>
        <p:spPr>
          <a:xfrm>
            <a:off x="272878" y="3050572"/>
            <a:ext cx="1225378" cy="6384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/>
              <a:t>Investigação detalhada e Avaliação de Risco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78CD8D2-7C67-5F1F-F919-D35654932342}"/>
              </a:ext>
            </a:extLst>
          </p:cNvPr>
          <p:cNvSpPr/>
          <p:nvPr/>
        </p:nvSpPr>
        <p:spPr>
          <a:xfrm>
            <a:off x="3568013" y="1248546"/>
            <a:ext cx="1225378" cy="6384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/>
              <a:t>Área suspeita de contaminação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981E940A-7AB9-9AF4-8D0C-1ED16B246DAF}"/>
              </a:ext>
            </a:extLst>
          </p:cNvPr>
          <p:cNvSpPr/>
          <p:nvPr/>
        </p:nvSpPr>
        <p:spPr>
          <a:xfrm>
            <a:off x="3568013" y="2144409"/>
            <a:ext cx="1225378" cy="6384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/>
              <a:t>Área contaminada sob investigação</a:t>
            </a: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C4FE1CA7-1C07-9FEE-22E5-7C5882A9DCA0}"/>
              </a:ext>
            </a:extLst>
          </p:cNvPr>
          <p:cNvSpPr/>
          <p:nvPr/>
        </p:nvSpPr>
        <p:spPr>
          <a:xfrm>
            <a:off x="3568014" y="3050573"/>
            <a:ext cx="1225378" cy="6384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/>
              <a:t>Área contaminada sob intervenção</a:t>
            </a:r>
            <a:endParaRPr lang="pt-BR"/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D88688CE-76DC-EE1C-35B2-606595E44EE0}"/>
              </a:ext>
            </a:extLst>
          </p:cNvPr>
          <p:cNvSpPr/>
          <p:nvPr/>
        </p:nvSpPr>
        <p:spPr>
          <a:xfrm>
            <a:off x="3465041" y="3936140"/>
            <a:ext cx="1441620" cy="6487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/>
              <a:t>Área em processo de monitoramento p/ reabilitação</a:t>
            </a:r>
          </a:p>
        </p:txBody>
      </p:sp>
      <p:sp>
        <p:nvSpPr>
          <p:cNvPr id="30" name="Balão de Fala: Retângulo com Cantos Arredondados 29">
            <a:extLst>
              <a:ext uri="{FF2B5EF4-FFF2-40B4-BE49-F238E27FC236}">
                <a16:creationId xmlns:a16="http://schemas.microsoft.com/office/drawing/2014/main" id="{63C280BE-D929-4573-F011-36381EB03154}"/>
              </a:ext>
            </a:extLst>
          </p:cNvPr>
          <p:cNvSpPr/>
          <p:nvPr/>
        </p:nvSpPr>
        <p:spPr>
          <a:xfrm>
            <a:off x="2126391" y="1310330"/>
            <a:ext cx="875270" cy="494269"/>
          </a:xfrm>
          <a:prstGeom prst="wedgeRoundRect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/>
              <a:t>Indícios de cont.?</a:t>
            </a:r>
            <a:endParaRPr lang="pt-BR"/>
          </a:p>
        </p:txBody>
      </p:sp>
      <p:sp>
        <p:nvSpPr>
          <p:cNvPr id="31" name="Balão de Fala: Retângulo com Cantos Arredondados 30">
            <a:extLst>
              <a:ext uri="{FF2B5EF4-FFF2-40B4-BE49-F238E27FC236}">
                <a16:creationId xmlns:a16="http://schemas.microsoft.com/office/drawing/2014/main" id="{DFA911EB-7E0D-C3C9-3A9E-C24BDCAE0BD0}"/>
              </a:ext>
            </a:extLst>
          </p:cNvPr>
          <p:cNvSpPr/>
          <p:nvPr/>
        </p:nvSpPr>
        <p:spPr>
          <a:xfrm>
            <a:off x="2126391" y="2216492"/>
            <a:ext cx="875270" cy="494269"/>
          </a:xfrm>
          <a:prstGeom prst="wedgeRoundRect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/>
              <a:t>&gt;que VI?</a:t>
            </a:r>
            <a:endParaRPr lang="pt-BR"/>
          </a:p>
        </p:txBody>
      </p:sp>
      <p:sp>
        <p:nvSpPr>
          <p:cNvPr id="32" name="Balão de Fala: Retângulo com Cantos Arredondados 31">
            <a:extLst>
              <a:ext uri="{FF2B5EF4-FFF2-40B4-BE49-F238E27FC236}">
                <a16:creationId xmlns:a16="http://schemas.microsoft.com/office/drawing/2014/main" id="{CEADCDB3-B7DD-5B64-BFF6-95914008D15D}"/>
              </a:ext>
            </a:extLst>
          </p:cNvPr>
          <p:cNvSpPr/>
          <p:nvPr/>
        </p:nvSpPr>
        <p:spPr>
          <a:xfrm>
            <a:off x="2126391" y="3102059"/>
            <a:ext cx="875270" cy="494269"/>
          </a:xfrm>
          <a:prstGeom prst="wedgeRoundRectCallou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/>
              <a:t>&gt;que níveis de risco?</a:t>
            </a:r>
          </a:p>
        </p:txBody>
      </p: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51008565-13E0-B081-AB72-D7492C1969BC}"/>
              </a:ext>
            </a:extLst>
          </p:cNvPr>
          <p:cNvCxnSpPr/>
          <p:nvPr/>
        </p:nvCxnSpPr>
        <p:spPr>
          <a:xfrm>
            <a:off x="1499286" y="1571366"/>
            <a:ext cx="636373" cy="823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E7E257D8-2C67-3B82-A6BB-82404FA5C148}"/>
              </a:ext>
            </a:extLst>
          </p:cNvPr>
          <p:cNvCxnSpPr>
            <a:cxnSpLocks/>
          </p:cNvCxnSpPr>
          <p:nvPr/>
        </p:nvCxnSpPr>
        <p:spPr>
          <a:xfrm>
            <a:off x="3002691" y="1571366"/>
            <a:ext cx="564292" cy="823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>
            <a:extLst>
              <a:ext uri="{FF2B5EF4-FFF2-40B4-BE49-F238E27FC236}">
                <a16:creationId xmlns:a16="http://schemas.microsoft.com/office/drawing/2014/main" id="{5F36250C-B712-6C3D-4D5A-392361795B60}"/>
              </a:ext>
            </a:extLst>
          </p:cNvPr>
          <p:cNvCxnSpPr>
            <a:cxnSpLocks/>
          </p:cNvCxnSpPr>
          <p:nvPr/>
        </p:nvCxnSpPr>
        <p:spPr>
          <a:xfrm>
            <a:off x="1499286" y="3404285"/>
            <a:ext cx="636373" cy="823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752ED473-27D7-9DC2-84E4-55B281905AC0}"/>
              </a:ext>
            </a:extLst>
          </p:cNvPr>
          <p:cNvCxnSpPr>
            <a:cxnSpLocks/>
          </p:cNvCxnSpPr>
          <p:nvPr/>
        </p:nvCxnSpPr>
        <p:spPr>
          <a:xfrm>
            <a:off x="3002691" y="3404283"/>
            <a:ext cx="574590" cy="823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32F46A6C-BA3D-5DAA-C03C-CAE55C0BB505}"/>
              </a:ext>
            </a:extLst>
          </p:cNvPr>
          <p:cNvCxnSpPr>
            <a:cxnSpLocks/>
          </p:cNvCxnSpPr>
          <p:nvPr/>
        </p:nvCxnSpPr>
        <p:spPr>
          <a:xfrm>
            <a:off x="2992394" y="2467229"/>
            <a:ext cx="574590" cy="823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94811F76-BC7B-2474-E8B3-4A10128949D7}"/>
              </a:ext>
            </a:extLst>
          </p:cNvPr>
          <p:cNvCxnSpPr>
            <a:cxnSpLocks/>
          </p:cNvCxnSpPr>
          <p:nvPr/>
        </p:nvCxnSpPr>
        <p:spPr>
          <a:xfrm>
            <a:off x="1499286" y="2467229"/>
            <a:ext cx="636373" cy="823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: Angulado 40">
            <a:extLst>
              <a:ext uri="{FF2B5EF4-FFF2-40B4-BE49-F238E27FC236}">
                <a16:creationId xmlns:a16="http://schemas.microsoft.com/office/drawing/2014/main" id="{66A163D1-DD48-D68E-6AEC-AC025B07BFB8}"/>
              </a:ext>
            </a:extLst>
          </p:cNvPr>
          <p:cNvCxnSpPr/>
          <p:nvPr/>
        </p:nvCxnSpPr>
        <p:spPr>
          <a:xfrm flipH="1">
            <a:off x="1494652" y="1723252"/>
            <a:ext cx="630195" cy="543696"/>
          </a:xfrm>
          <a:prstGeom prst="bentConnector3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: Angulado 41">
            <a:extLst>
              <a:ext uri="{FF2B5EF4-FFF2-40B4-BE49-F238E27FC236}">
                <a16:creationId xmlns:a16="http://schemas.microsoft.com/office/drawing/2014/main" id="{9520E0F7-6A4A-F2C3-2EA6-A09396C51013}"/>
              </a:ext>
            </a:extLst>
          </p:cNvPr>
          <p:cNvCxnSpPr>
            <a:cxnSpLocks/>
          </p:cNvCxnSpPr>
          <p:nvPr/>
        </p:nvCxnSpPr>
        <p:spPr>
          <a:xfrm flipH="1">
            <a:off x="1494652" y="2608819"/>
            <a:ext cx="630195" cy="543696"/>
          </a:xfrm>
          <a:prstGeom prst="bentConnector3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: Angulado 42">
            <a:extLst>
              <a:ext uri="{FF2B5EF4-FFF2-40B4-BE49-F238E27FC236}">
                <a16:creationId xmlns:a16="http://schemas.microsoft.com/office/drawing/2014/main" id="{E4548283-8E51-2866-77E1-9A564B3F259C}"/>
              </a:ext>
            </a:extLst>
          </p:cNvPr>
          <p:cNvCxnSpPr>
            <a:cxnSpLocks/>
          </p:cNvCxnSpPr>
          <p:nvPr/>
        </p:nvCxnSpPr>
        <p:spPr>
          <a:xfrm>
            <a:off x="2423469" y="3648847"/>
            <a:ext cx="1037966" cy="605479"/>
          </a:xfrm>
          <a:prstGeom prst="bentConnector3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302CEF62-CB03-37CA-AF39-01EE994C419C}"/>
              </a:ext>
            </a:extLst>
          </p:cNvPr>
          <p:cNvSpPr txBox="1"/>
          <p:nvPr/>
        </p:nvSpPr>
        <p:spPr>
          <a:xfrm>
            <a:off x="3187013" y="1570337"/>
            <a:ext cx="41601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800"/>
              <a:t>SIM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9F917C4F-0797-B7B0-E850-EEF949D013B2}"/>
              </a:ext>
            </a:extLst>
          </p:cNvPr>
          <p:cNvSpPr txBox="1"/>
          <p:nvPr/>
        </p:nvSpPr>
        <p:spPr>
          <a:xfrm>
            <a:off x="3187013" y="2466201"/>
            <a:ext cx="41601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800"/>
              <a:t>SIM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393680E3-3BE2-775D-8AA6-B98530A520DE}"/>
              </a:ext>
            </a:extLst>
          </p:cNvPr>
          <p:cNvSpPr txBox="1"/>
          <p:nvPr/>
        </p:nvSpPr>
        <p:spPr>
          <a:xfrm>
            <a:off x="3248796" y="3403256"/>
            <a:ext cx="41601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800"/>
              <a:t>SIM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CC51C7F2-1E41-B49A-4B01-15E9D5B304EF}"/>
              </a:ext>
            </a:extLst>
          </p:cNvPr>
          <p:cNvSpPr txBox="1"/>
          <p:nvPr/>
        </p:nvSpPr>
        <p:spPr>
          <a:xfrm>
            <a:off x="3042851" y="4257931"/>
            <a:ext cx="467497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800"/>
              <a:t>NÃO</a:t>
            </a:r>
          </a:p>
        </p:txBody>
      </p:sp>
    </p:spTree>
    <p:extLst>
      <p:ext uri="{BB962C8B-B14F-4D97-AF65-F5344CB8AC3E}">
        <p14:creationId xmlns:p14="http://schemas.microsoft.com/office/powerpoint/2010/main" val="3826884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id="{A95CF9D3-5F72-C7F8-08E4-7E5879557186}"/>
              </a:ext>
            </a:extLst>
          </p:cNvPr>
          <p:cNvSpPr/>
          <p:nvPr/>
        </p:nvSpPr>
        <p:spPr>
          <a:xfrm>
            <a:off x="453080" y="1431324"/>
            <a:ext cx="10184027" cy="176083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D3DC609-5176-C324-1109-8D2BA6A61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832" y="175301"/>
            <a:ext cx="10058400" cy="694171"/>
          </a:xfrm>
        </p:spPr>
        <p:txBody>
          <a:bodyPr>
            <a:normAutofit fontScale="90000"/>
          </a:bodyPr>
          <a:lstStyle/>
          <a:p>
            <a:pPr algn="ctr"/>
            <a:r>
              <a:rPr lang="pt-BR"/>
              <a:t>GUIAS NACIONAIS</a:t>
            </a:r>
          </a:p>
        </p:txBody>
      </p:sp>
      <p:sp>
        <p:nvSpPr>
          <p:cNvPr id="16" name="Espaço Reservado para Data 15">
            <a:extLst>
              <a:ext uri="{FF2B5EF4-FFF2-40B4-BE49-F238E27FC236}">
                <a16:creationId xmlns:a16="http://schemas.microsoft.com/office/drawing/2014/main" id="{DE738CC7-FD8A-4D20-0545-C4F986FE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pt-BR"/>
              <a:t>20AA</a:t>
            </a:r>
          </a:p>
        </p:txBody>
      </p:sp>
      <p:sp>
        <p:nvSpPr>
          <p:cNvPr id="18" name="Espaço Reservado para Número de Slide 17">
            <a:extLst>
              <a:ext uri="{FF2B5EF4-FFF2-40B4-BE49-F238E27FC236}">
                <a16:creationId xmlns:a16="http://schemas.microsoft.com/office/drawing/2014/main" id="{586FF943-2B63-59DE-11AB-A64934F53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pt-BR" smtClean="0"/>
              <a:pPr rtl="0"/>
              <a:t>7</a:t>
            </a:fld>
            <a:endParaRPr lang="pt-BR"/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D1DE0AFD-347B-A169-9526-FA8CD5976E10}"/>
              </a:ext>
            </a:extLst>
          </p:cNvPr>
          <p:cNvSpPr txBox="1">
            <a:spLocks/>
          </p:cNvSpPr>
          <p:nvPr/>
        </p:nvSpPr>
        <p:spPr>
          <a:xfrm>
            <a:off x="1145917" y="1113203"/>
            <a:ext cx="9399372" cy="11887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pt-BR"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endParaRPr lang="pt-BR" b="1"/>
          </a:p>
          <a:p>
            <a:pPr marL="285750" indent="-285750"/>
            <a:r>
              <a:rPr lang="pt-BR" b="1"/>
              <a:t>GERENCIAMENTO DE ÁREAS CONTAMINADAS;</a:t>
            </a:r>
            <a:endParaRPr lang="pt-BR"/>
          </a:p>
          <a:p>
            <a:pPr marL="285750" indent="-285750"/>
            <a:endParaRPr lang="pt-BR" b="1"/>
          </a:p>
          <a:p>
            <a:pPr marL="285750" indent="-285750"/>
            <a:r>
              <a:rPr lang="pt-BR" b="1"/>
              <a:t>COMUNICAÇÃO DE RISCO;</a:t>
            </a:r>
          </a:p>
          <a:p>
            <a:pPr marL="285750" indent="-285750"/>
            <a:endParaRPr lang="pt-BR" b="1"/>
          </a:p>
          <a:p>
            <a:pPr marL="0" indent="0" algn="ctr">
              <a:buNone/>
            </a:pPr>
            <a:r>
              <a:rPr lang="pt-BR" b="1"/>
              <a:t>ESTADOS PODERÃO A SEU CRITÉRIO PUBLICAR GUIAS ESPECÍFICOS</a:t>
            </a:r>
            <a:r>
              <a:rPr lang="pt-BR"/>
              <a:t>;</a:t>
            </a:r>
          </a:p>
          <a:p>
            <a:pPr marL="0" indent="0">
              <a:buNone/>
            </a:pPr>
            <a:endParaRPr lang="pt-BR" b="1"/>
          </a:p>
        </p:txBody>
      </p:sp>
    </p:spTree>
    <p:extLst>
      <p:ext uri="{BB962C8B-B14F-4D97-AF65-F5344CB8AC3E}">
        <p14:creationId xmlns:p14="http://schemas.microsoft.com/office/powerpoint/2010/main" val="255363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5937" y="430306"/>
            <a:ext cx="5099392" cy="293214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Obrigado pela atenção!</a:t>
            </a:r>
          </a:p>
        </p:txBody>
      </p:sp>
      <p:sp>
        <p:nvSpPr>
          <p:cNvPr id="6" name="Espaço Reservado para Texto 65">
            <a:extLst>
              <a:ext uri="{FF2B5EF4-FFF2-40B4-BE49-F238E27FC236}">
                <a16:creationId xmlns:a16="http://schemas.microsoft.com/office/drawing/2014/main" id="{B803CC98-2A48-99B2-DD0B-1B2BA4E4BBC2}"/>
              </a:ext>
            </a:extLst>
          </p:cNvPr>
          <p:cNvSpPr txBox="1">
            <a:spLocks/>
          </p:cNvSpPr>
          <p:nvPr/>
        </p:nvSpPr>
        <p:spPr>
          <a:xfrm>
            <a:off x="6948460" y="3708910"/>
            <a:ext cx="7123140" cy="182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pt-BR"/>
            </a:defPPr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pt-BR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pt-BR"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/>
              <a:t>Contato : cicam.sede@ibama.gov.br </a:t>
            </a:r>
          </a:p>
        </p:txBody>
      </p:sp>
    </p:spTree>
    <p:extLst>
      <p:ext uri="{BB962C8B-B14F-4D97-AF65-F5344CB8AC3E}">
        <p14:creationId xmlns:p14="http://schemas.microsoft.com/office/powerpoint/2010/main" val="70778917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1374513_TF33968143_Win32" id="{212BFE24-30E6-4C3E-9B53-F29A9181BD21}" vid="{982B489A-C9B1-4FBF-BBC5-D41820D2710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F3B805-9182-4EE7-B68A-02EE558FC45E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54F7209-A407-4CFB-9C3E-C69AB93152F3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66D1D862-643C-46A1-A5ED-679CEB6DE2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{BFE6768C-054E-444F-B973-FE29D13ED2C4}tf33968143_win32</Template>
  <Application>Microsoft Office PowerPoint</Application>
  <PresentationFormat>Widescreen</PresentationFormat>
  <Slides>8</Slides>
  <Notes>7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Personalizado</vt:lpstr>
      <vt:lpstr>Proposta de revisão da Conama 420/09</vt:lpstr>
      <vt:lpstr>PRINCIPAIS SUGESTÕES</vt:lpstr>
      <vt:lpstr>AVALIAÇÃO DE RISCO ECOLÓGICA</vt:lpstr>
      <vt:lpstr>VIAS DE EXPOSIÇÃO</vt:lpstr>
      <vt:lpstr>Valor orientador (Screening)</vt:lpstr>
      <vt:lpstr>Classificação das áreas</vt:lpstr>
      <vt:lpstr>GUIAS NACIONAIS</vt:lpstr>
      <vt:lpstr>Obrigado pela atenção!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APRESEN-TAÇÃO</dc:title>
  <dc:creator>Rafaela Maciel Rebelo</dc:creator>
  <cp:revision>2</cp:revision>
  <dcterms:created xsi:type="dcterms:W3CDTF">2024-02-01T14:33:52Z</dcterms:created>
  <dcterms:modified xsi:type="dcterms:W3CDTF">2024-02-05T15:23:23Z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