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66" r:id="rId4"/>
    <p:sldId id="267" r:id="rId5"/>
    <p:sldId id="257" r:id="rId6"/>
    <p:sldId id="258" r:id="rId7"/>
    <p:sldId id="268" r:id="rId8"/>
    <p:sldId id="269" r:id="rId9"/>
    <p:sldId id="261" r:id="rId10"/>
    <p:sldId id="270" r:id="rId11"/>
    <p:sldId id="271" r:id="rId12"/>
    <p:sldId id="263" r:id="rId13"/>
    <p:sldId id="272" r:id="rId14"/>
    <p:sldId id="264" r:id="rId15"/>
    <p:sldId id="265" r:id="rId16"/>
    <p:sldId id="273" r:id="rId17"/>
  </p:sldIdLst>
  <p:sldSz cx="14630400" cy="8229600"/>
  <p:notesSz cx="8229600" cy="14630400"/>
  <p:embeddedFontLst>
    <p:embeddedFont>
      <p:font typeface="Arial Black" panose="020B0A04020102020204" pitchFamily="34" charset="0"/>
      <p:bold r:id="rId19"/>
    </p:embeddedFont>
    <p:embeddedFont>
      <p:font typeface="Montserrat" panose="00000500000000000000" pitchFamily="2" charset="0"/>
      <p:regular r:id="rId20"/>
      <p:bold r:id="rId21"/>
      <p:italic r:id="rId22"/>
      <p:boldItalic r:id="rId23"/>
    </p:embeddedFont>
    <p:embeddedFont>
      <p:font typeface="Quattrocento" panose="02020502030000000404" pitchFamily="18" charset="0"/>
      <p:regular r:id="rId24"/>
      <p:bold r:id="rId2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6" d="100"/>
          <a:sy n="66" d="100"/>
        </p:scale>
        <p:origin x="1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03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DDEDF-09DB-3D45-4003-404CD195C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9F22AB-1194-B719-902A-A89AF88C1B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C6DF2B-9106-E9C0-4661-B380ED05E8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34CBB-FCCF-3DD1-5BAC-26950D9F8F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426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4F416-71F7-2262-9B35-F782F2C76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5577A3-D162-FF9B-DA8E-C22138D1E3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FC57CC-3FBB-44BE-BE17-2B101F1A9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8CB25-5F12-87B4-FD9C-70427CAB91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855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D9C30-7F65-4B2E-59AA-96D6C0C84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41DB4-0442-A72F-91CD-852FE0251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B3F0FC-8467-90E3-10D7-E4A6A4C579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2CA44-2BA8-0CC1-3B5B-ECAD2FB2E4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840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BAAE5-FE29-FE54-5B4A-1D54A16D3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D8150-B354-11AB-9B43-0B8081618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166382-4993-0D11-E2B5-ADF90B97D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FC4F1-6806-4BAF-F6EB-175E754AAF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95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3104D-8845-DEDD-AD3E-21836B24F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E8EAA6-5313-C324-0675-E3B7B465CE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5BB4A5-53C6-A62F-6650-D6BEA21FAB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16305-41D4-835A-A7ED-15177D8313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57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EDFBD71-DC47-4F3A-93F9-23AC32292C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630400" cy="82296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21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EE19F9-0B89-4DFE-886A-E22D40420559}"/>
              </a:ext>
            </a:extLst>
          </p:cNvPr>
          <p:cNvSpPr/>
          <p:nvPr userDrawn="1"/>
        </p:nvSpPr>
        <p:spPr>
          <a:xfrm>
            <a:off x="7922525" y="1"/>
            <a:ext cx="6707875" cy="82295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9C55656-38C7-442E-B53D-7558BD481B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5291" y="505097"/>
            <a:ext cx="3174469" cy="6548846"/>
          </a:xfrm>
          <a:custGeom>
            <a:avLst/>
            <a:gdLst>
              <a:gd name="connsiteX0" fmla="*/ 440907 w 2645391"/>
              <a:gd name="connsiteY0" fmla="*/ 0 h 5457372"/>
              <a:gd name="connsiteX1" fmla="*/ 2204484 w 2645391"/>
              <a:gd name="connsiteY1" fmla="*/ 0 h 5457372"/>
              <a:gd name="connsiteX2" fmla="*/ 2645391 w 2645391"/>
              <a:gd name="connsiteY2" fmla="*/ 440907 h 5457372"/>
              <a:gd name="connsiteX3" fmla="*/ 2645391 w 2645391"/>
              <a:gd name="connsiteY3" fmla="*/ 5016465 h 5457372"/>
              <a:gd name="connsiteX4" fmla="*/ 2204484 w 2645391"/>
              <a:gd name="connsiteY4" fmla="*/ 5457372 h 5457372"/>
              <a:gd name="connsiteX5" fmla="*/ 440907 w 2645391"/>
              <a:gd name="connsiteY5" fmla="*/ 5457372 h 5457372"/>
              <a:gd name="connsiteX6" fmla="*/ 0 w 2645391"/>
              <a:gd name="connsiteY6" fmla="*/ 5016465 h 5457372"/>
              <a:gd name="connsiteX7" fmla="*/ 0 w 2645391"/>
              <a:gd name="connsiteY7" fmla="*/ 440907 h 5457372"/>
              <a:gd name="connsiteX8" fmla="*/ 440907 w 2645391"/>
              <a:gd name="connsiteY8" fmla="*/ 0 h 545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5391" h="5457372">
                <a:moveTo>
                  <a:pt x="440907" y="0"/>
                </a:moveTo>
                <a:lnTo>
                  <a:pt x="2204484" y="0"/>
                </a:lnTo>
                <a:cubicBezTo>
                  <a:pt x="2447990" y="0"/>
                  <a:pt x="2645391" y="197401"/>
                  <a:pt x="2645391" y="440907"/>
                </a:cubicBezTo>
                <a:lnTo>
                  <a:pt x="2645391" y="5016465"/>
                </a:lnTo>
                <a:cubicBezTo>
                  <a:pt x="2645391" y="5259971"/>
                  <a:pt x="2447990" y="5457372"/>
                  <a:pt x="2204484" y="5457372"/>
                </a:cubicBezTo>
                <a:lnTo>
                  <a:pt x="440907" y="5457372"/>
                </a:lnTo>
                <a:cubicBezTo>
                  <a:pt x="197401" y="5457372"/>
                  <a:pt x="0" y="5259971"/>
                  <a:pt x="0" y="5016465"/>
                </a:cubicBezTo>
                <a:lnTo>
                  <a:pt x="0" y="440907"/>
                </a:lnTo>
                <a:cubicBezTo>
                  <a:pt x="0" y="197401"/>
                  <a:pt x="197401" y="0"/>
                  <a:pt x="44090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9FA89C7-D1A8-41B3-850B-5DA4476F07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80125" y="1082825"/>
            <a:ext cx="3174469" cy="6548846"/>
          </a:xfrm>
          <a:custGeom>
            <a:avLst/>
            <a:gdLst>
              <a:gd name="connsiteX0" fmla="*/ 440907 w 2645391"/>
              <a:gd name="connsiteY0" fmla="*/ 0 h 5457372"/>
              <a:gd name="connsiteX1" fmla="*/ 2204484 w 2645391"/>
              <a:gd name="connsiteY1" fmla="*/ 0 h 5457372"/>
              <a:gd name="connsiteX2" fmla="*/ 2645391 w 2645391"/>
              <a:gd name="connsiteY2" fmla="*/ 440907 h 5457372"/>
              <a:gd name="connsiteX3" fmla="*/ 2645391 w 2645391"/>
              <a:gd name="connsiteY3" fmla="*/ 5016465 h 5457372"/>
              <a:gd name="connsiteX4" fmla="*/ 2204484 w 2645391"/>
              <a:gd name="connsiteY4" fmla="*/ 5457372 h 5457372"/>
              <a:gd name="connsiteX5" fmla="*/ 440907 w 2645391"/>
              <a:gd name="connsiteY5" fmla="*/ 5457372 h 5457372"/>
              <a:gd name="connsiteX6" fmla="*/ 0 w 2645391"/>
              <a:gd name="connsiteY6" fmla="*/ 5016465 h 5457372"/>
              <a:gd name="connsiteX7" fmla="*/ 0 w 2645391"/>
              <a:gd name="connsiteY7" fmla="*/ 440907 h 5457372"/>
              <a:gd name="connsiteX8" fmla="*/ 440907 w 2645391"/>
              <a:gd name="connsiteY8" fmla="*/ 0 h 545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5391" h="5457372">
                <a:moveTo>
                  <a:pt x="440907" y="0"/>
                </a:moveTo>
                <a:lnTo>
                  <a:pt x="2204484" y="0"/>
                </a:lnTo>
                <a:cubicBezTo>
                  <a:pt x="2447990" y="0"/>
                  <a:pt x="2645391" y="197401"/>
                  <a:pt x="2645391" y="440907"/>
                </a:cubicBezTo>
                <a:lnTo>
                  <a:pt x="2645391" y="5016465"/>
                </a:lnTo>
                <a:cubicBezTo>
                  <a:pt x="2645391" y="5259971"/>
                  <a:pt x="2447990" y="5457372"/>
                  <a:pt x="2204484" y="5457372"/>
                </a:cubicBezTo>
                <a:lnTo>
                  <a:pt x="440907" y="5457372"/>
                </a:lnTo>
                <a:cubicBezTo>
                  <a:pt x="197401" y="5457372"/>
                  <a:pt x="0" y="5259971"/>
                  <a:pt x="0" y="5016465"/>
                </a:cubicBezTo>
                <a:lnTo>
                  <a:pt x="0" y="440907"/>
                </a:lnTo>
                <a:cubicBezTo>
                  <a:pt x="0" y="197401"/>
                  <a:pt x="197401" y="0"/>
                  <a:pt x="44090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52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153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0AA5DF4-1595-4640-AEA3-88042C6AE7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43107" y="0"/>
            <a:ext cx="5625737" cy="5834743"/>
          </a:xfrm>
          <a:custGeom>
            <a:avLst/>
            <a:gdLst>
              <a:gd name="connsiteX0" fmla="*/ 0 w 4688114"/>
              <a:gd name="connsiteY0" fmla="*/ 0 h 4862286"/>
              <a:gd name="connsiteX1" fmla="*/ 4688114 w 4688114"/>
              <a:gd name="connsiteY1" fmla="*/ 0 h 4862286"/>
              <a:gd name="connsiteX2" fmla="*/ 4688114 w 4688114"/>
              <a:gd name="connsiteY2" fmla="*/ 4862286 h 4862286"/>
              <a:gd name="connsiteX3" fmla="*/ 0 w 4688114"/>
              <a:gd name="connsiteY3" fmla="*/ 4862286 h 486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8114" h="4862286">
                <a:moveTo>
                  <a:pt x="0" y="0"/>
                </a:moveTo>
                <a:lnTo>
                  <a:pt x="4688114" y="0"/>
                </a:lnTo>
                <a:lnTo>
                  <a:pt x="4688114" y="4862286"/>
                </a:lnTo>
                <a:lnTo>
                  <a:pt x="0" y="486228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F9A0BCC-4811-4ACC-944D-929C140D27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86995" y="1463039"/>
            <a:ext cx="6496594" cy="5834743"/>
          </a:xfrm>
          <a:custGeom>
            <a:avLst/>
            <a:gdLst>
              <a:gd name="connsiteX0" fmla="*/ 0 w 5413828"/>
              <a:gd name="connsiteY0" fmla="*/ 0 h 4862286"/>
              <a:gd name="connsiteX1" fmla="*/ 5413828 w 5413828"/>
              <a:gd name="connsiteY1" fmla="*/ 0 h 4862286"/>
              <a:gd name="connsiteX2" fmla="*/ 5413828 w 5413828"/>
              <a:gd name="connsiteY2" fmla="*/ 4862286 h 4862286"/>
              <a:gd name="connsiteX3" fmla="*/ 0 w 5413828"/>
              <a:gd name="connsiteY3" fmla="*/ 4862286 h 486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3828" h="4862286">
                <a:moveTo>
                  <a:pt x="0" y="0"/>
                </a:moveTo>
                <a:lnTo>
                  <a:pt x="5413828" y="0"/>
                </a:lnTo>
                <a:lnTo>
                  <a:pt x="5413828" y="4862286"/>
                </a:lnTo>
                <a:lnTo>
                  <a:pt x="0" y="486228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07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12B134-D868-431B-BA88-4090BC6F6F1A}"/>
              </a:ext>
            </a:extLst>
          </p:cNvPr>
          <p:cNvSpPr/>
          <p:nvPr userDrawn="1"/>
        </p:nvSpPr>
        <p:spPr>
          <a:xfrm>
            <a:off x="574765" y="766358"/>
            <a:ext cx="4313330" cy="67578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162730-56F2-4143-B32B-3CF4302F99A8}"/>
              </a:ext>
            </a:extLst>
          </p:cNvPr>
          <p:cNvSpPr/>
          <p:nvPr userDrawn="1"/>
        </p:nvSpPr>
        <p:spPr>
          <a:xfrm>
            <a:off x="5149827" y="766355"/>
            <a:ext cx="4313330" cy="67578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4894DD-ADBF-47E8-BDDC-C2C42E02F26A}"/>
              </a:ext>
            </a:extLst>
          </p:cNvPr>
          <p:cNvSpPr/>
          <p:nvPr userDrawn="1"/>
        </p:nvSpPr>
        <p:spPr>
          <a:xfrm>
            <a:off x="9724887" y="766355"/>
            <a:ext cx="4313330" cy="67578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E1A5A95-9F12-478F-9A12-8B128B2A13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6355" y="940526"/>
            <a:ext cx="3884022" cy="3174275"/>
          </a:xfrm>
          <a:custGeom>
            <a:avLst/>
            <a:gdLst>
              <a:gd name="connsiteX0" fmla="*/ 0 w 3236685"/>
              <a:gd name="connsiteY0" fmla="*/ 0 h 2645229"/>
              <a:gd name="connsiteX1" fmla="*/ 3236685 w 3236685"/>
              <a:gd name="connsiteY1" fmla="*/ 0 h 2645229"/>
              <a:gd name="connsiteX2" fmla="*/ 3236685 w 3236685"/>
              <a:gd name="connsiteY2" fmla="*/ 2645229 h 2645229"/>
              <a:gd name="connsiteX3" fmla="*/ 0 w 3236685"/>
              <a:gd name="connsiteY3" fmla="*/ 2645229 h 264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6685" h="2645229">
                <a:moveTo>
                  <a:pt x="0" y="0"/>
                </a:moveTo>
                <a:lnTo>
                  <a:pt x="3236685" y="0"/>
                </a:lnTo>
                <a:lnTo>
                  <a:pt x="3236685" y="2645229"/>
                </a:lnTo>
                <a:lnTo>
                  <a:pt x="0" y="264522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B7ACDCF-3ECC-4DDF-810B-4C5E75E50C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73189" y="971006"/>
            <a:ext cx="3884022" cy="3174275"/>
          </a:xfrm>
          <a:custGeom>
            <a:avLst/>
            <a:gdLst>
              <a:gd name="connsiteX0" fmla="*/ 0 w 3236685"/>
              <a:gd name="connsiteY0" fmla="*/ 0 h 2645229"/>
              <a:gd name="connsiteX1" fmla="*/ 3236685 w 3236685"/>
              <a:gd name="connsiteY1" fmla="*/ 0 h 2645229"/>
              <a:gd name="connsiteX2" fmla="*/ 3236685 w 3236685"/>
              <a:gd name="connsiteY2" fmla="*/ 2645229 h 2645229"/>
              <a:gd name="connsiteX3" fmla="*/ 0 w 3236685"/>
              <a:gd name="connsiteY3" fmla="*/ 2645229 h 264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6685" h="2645229">
                <a:moveTo>
                  <a:pt x="0" y="0"/>
                </a:moveTo>
                <a:lnTo>
                  <a:pt x="3236685" y="0"/>
                </a:lnTo>
                <a:lnTo>
                  <a:pt x="3236685" y="2645229"/>
                </a:lnTo>
                <a:lnTo>
                  <a:pt x="0" y="264522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2E42247-B42E-4C13-B447-BAA4F1FBD3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39541" y="971006"/>
            <a:ext cx="3884022" cy="3174275"/>
          </a:xfrm>
          <a:custGeom>
            <a:avLst/>
            <a:gdLst>
              <a:gd name="connsiteX0" fmla="*/ 0 w 3236685"/>
              <a:gd name="connsiteY0" fmla="*/ 0 h 2645229"/>
              <a:gd name="connsiteX1" fmla="*/ 3236685 w 3236685"/>
              <a:gd name="connsiteY1" fmla="*/ 0 h 2645229"/>
              <a:gd name="connsiteX2" fmla="*/ 3236685 w 3236685"/>
              <a:gd name="connsiteY2" fmla="*/ 2645229 h 2645229"/>
              <a:gd name="connsiteX3" fmla="*/ 0 w 3236685"/>
              <a:gd name="connsiteY3" fmla="*/ 2645229 h 264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6685" h="2645229">
                <a:moveTo>
                  <a:pt x="0" y="0"/>
                </a:moveTo>
                <a:lnTo>
                  <a:pt x="3236685" y="0"/>
                </a:lnTo>
                <a:lnTo>
                  <a:pt x="3236685" y="2645229"/>
                </a:lnTo>
                <a:lnTo>
                  <a:pt x="0" y="264522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0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44648F74-7E78-4CE7-9B9E-A0A62EFF5C1B}"/>
              </a:ext>
            </a:extLst>
          </p:cNvPr>
          <p:cNvSpPr/>
          <p:nvPr userDrawn="1"/>
        </p:nvSpPr>
        <p:spPr>
          <a:xfrm>
            <a:off x="1719619" y="-1"/>
            <a:ext cx="5257117" cy="8229601"/>
          </a:xfrm>
          <a:prstGeom prst="parallelogram">
            <a:avLst>
              <a:gd name="adj" fmla="val 2729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CC92085-2F80-408D-9947-D344935B59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9380" y="785435"/>
            <a:ext cx="4580708" cy="5496955"/>
          </a:xfrm>
          <a:custGeom>
            <a:avLst/>
            <a:gdLst>
              <a:gd name="connsiteX0" fmla="*/ 954314 w 3817257"/>
              <a:gd name="connsiteY0" fmla="*/ 0 h 4580796"/>
              <a:gd name="connsiteX1" fmla="*/ 3817257 w 3817257"/>
              <a:gd name="connsiteY1" fmla="*/ 0 h 4580796"/>
              <a:gd name="connsiteX2" fmla="*/ 2862943 w 3817257"/>
              <a:gd name="connsiteY2" fmla="*/ 4580796 h 4580796"/>
              <a:gd name="connsiteX3" fmla="*/ 0 w 3817257"/>
              <a:gd name="connsiteY3" fmla="*/ 4580796 h 4580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7257" h="4580796">
                <a:moveTo>
                  <a:pt x="954314" y="0"/>
                </a:moveTo>
                <a:lnTo>
                  <a:pt x="3817257" y="0"/>
                </a:lnTo>
                <a:lnTo>
                  <a:pt x="2862943" y="4580796"/>
                </a:lnTo>
                <a:lnTo>
                  <a:pt x="0" y="458079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4C6E0BF-0F98-4551-9A96-0F8BDA7BFC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03381" y="1928104"/>
            <a:ext cx="4580708" cy="5496955"/>
          </a:xfrm>
          <a:custGeom>
            <a:avLst/>
            <a:gdLst>
              <a:gd name="connsiteX0" fmla="*/ 954314 w 3817257"/>
              <a:gd name="connsiteY0" fmla="*/ 0 h 4580796"/>
              <a:gd name="connsiteX1" fmla="*/ 3817257 w 3817257"/>
              <a:gd name="connsiteY1" fmla="*/ 0 h 4580796"/>
              <a:gd name="connsiteX2" fmla="*/ 2862943 w 3817257"/>
              <a:gd name="connsiteY2" fmla="*/ 4580796 h 4580796"/>
              <a:gd name="connsiteX3" fmla="*/ 0 w 3817257"/>
              <a:gd name="connsiteY3" fmla="*/ 4580796 h 4580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7257" h="4580796">
                <a:moveTo>
                  <a:pt x="954314" y="0"/>
                </a:moveTo>
                <a:lnTo>
                  <a:pt x="3817257" y="0"/>
                </a:lnTo>
                <a:lnTo>
                  <a:pt x="2862943" y="4580796"/>
                </a:lnTo>
                <a:lnTo>
                  <a:pt x="0" y="458079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66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A2F58CC-86E6-4BC2-B905-F5E9E771C3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01657" y="2456597"/>
            <a:ext cx="2965451" cy="2528687"/>
          </a:xfrm>
          <a:custGeom>
            <a:avLst/>
            <a:gdLst>
              <a:gd name="connsiteX0" fmla="*/ 0 w 2471209"/>
              <a:gd name="connsiteY0" fmla="*/ 0 h 2107239"/>
              <a:gd name="connsiteX1" fmla="*/ 2471209 w 2471209"/>
              <a:gd name="connsiteY1" fmla="*/ 0 h 2107239"/>
              <a:gd name="connsiteX2" fmla="*/ 2471209 w 2471209"/>
              <a:gd name="connsiteY2" fmla="*/ 2107239 h 2107239"/>
              <a:gd name="connsiteX3" fmla="*/ 0 w 2471209"/>
              <a:gd name="connsiteY3" fmla="*/ 2107239 h 210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1209" h="2107239">
                <a:moveTo>
                  <a:pt x="0" y="0"/>
                </a:moveTo>
                <a:lnTo>
                  <a:pt x="2471209" y="0"/>
                </a:lnTo>
                <a:lnTo>
                  <a:pt x="2471209" y="2107239"/>
                </a:lnTo>
                <a:lnTo>
                  <a:pt x="0" y="210723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9E95FB9-365E-44C2-8B97-AAF900C8C1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09415" y="2456597"/>
            <a:ext cx="2965451" cy="2528687"/>
          </a:xfrm>
          <a:custGeom>
            <a:avLst/>
            <a:gdLst>
              <a:gd name="connsiteX0" fmla="*/ 0 w 2471209"/>
              <a:gd name="connsiteY0" fmla="*/ 0 h 2107239"/>
              <a:gd name="connsiteX1" fmla="*/ 2471209 w 2471209"/>
              <a:gd name="connsiteY1" fmla="*/ 0 h 2107239"/>
              <a:gd name="connsiteX2" fmla="*/ 2471209 w 2471209"/>
              <a:gd name="connsiteY2" fmla="*/ 2107239 h 2107239"/>
              <a:gd name="connsiteX3" fmla="*/ 0 w 2471209"/>
              <a:gd name="connsiteY3" fmla="*/ 2107239 h 210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1209" h="2107239">
                <a:moveTo>
                  <a:pt x="0" y="0"/>
                </a:moveTo>
                <a:lnTo>
                  <a:pt x="2471209" y="0"/>
                </a:lnTo>
                <a:lnTo>
                  <a:pt x="2471209" y="2107239"/>
                </a:lnTo>
                <a:lnTo>
                  <a:pt x="0" y="210723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4B4EE17-788A-4298-9565-5612D299BF0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563293" y="2456597"/>
            <a:ext cx="2965451" cy="2528687"/>
          </a:xfrm>
          <a:custGeom>
            <a:avLst/>
            <a:gdLst>
              <a:gd name="connsiteX0" fmla="*/ 0 w 2471209"/>
              <a:gd name="connsiteY0" fmla="*/ 0 h 2107239"/>
              <a:gd name="connsiteX1" fmla="*/ 2471209 w 2471209"/>
              <a:gd name="connsiteY1" fmla="*/ 0 h 2107239"/>
              <a:gd name="connsiteX2" fmla="*/ 2471209 w 2471209"/>
              <a:gd name="connsiteY2" fmla="*/ 2107239 h 2107239"/>
              <a:gd name="connsiteX3" fmla="*/ 0 w 2471209"/>
              <a:gd name="connsiteY3" fmla="*/ 2107239 h 210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1209" h="2107239">
                <a:moveTo>
                  <a:pt x="0" y="0"/>
                </a:moveTo>
                <a:lnTo>
                  <a:pt x="2471209" y="0"/>
                </a:lnTo>
                <a:lnTo>
                  <a:pt x="2471209" y="2107239"/>
                </a:lnTo>
                <a:lnTo>
                  <a:pt x="0" y="210723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CF3217-3B5E-412D-99B4-253B41C413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1657" y="5160464"/>
            <a:ext cx="2965451" cy="2528687"/>
          </a:xfrm>
          <a:custGeom>
            <a:avLst/>
            <a:gdLst>
              <a:gd name="connsiteX0" fmla="*/ 0 w 2471209"/>
              <a:gd name="connsiteY0" fmla="*/ 0 h 2107239"/>
              <a:gd name="connsiteX1" fmla="*/ 2471209 w 2471209"/>
              <a:gd name="connsiteY1" fmla="*/ 0 h 2107239"/>
              <a:gd name="connsiteX2" fmla="*/ 2471209 w 2471209"/>
              <a:gd name="connsiteY2" fmla="*/ 2107239 h 2107239"/>
              <a:gd name="connsiteX3" fmla="*/ 0 w 2471209"/>
              <a:gd name="connsiteY3" fmla="*/ 2107239 h 210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1209" h="2107239">
                <a:moveTo>
                  <a:pt x="0" y="0"/>
                </a:moveTo>
                <a:lnTo>
                  <a:pt x="2471209" y="0"/>
                </a:lnTo>
                <a:lnTo>
                  <a:pt x="2471209" y="2107239"/>
                </a:lnTo>
                <a:lnTo>
                  <a:pt x="0" y="210723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2E94893-B0B0-4A37-95BB-228036D05B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55535" y="5160464"/>
            <a:ext cx="2965451" cy="2528687"/>
          </a:xfrm>
          <a:custGeom>
            <a:avLst/>
            <a:gdLst>
              <a:gd name="connsiteX0" fmla="*/ 0 w 2471209"/>
              <a:gd name="connsiteY0" fmla="*/ 0 h 2107239"/>
              <a:gd name="connsiteX1" fmla="*/ 2471209 w 2471209"/>
              <a:gd name="connsiteY1" fmla="*/ 0 h 2107239"/>
              <a:gd name="connsiteX2" fmla="*/ 2471209 w 2471209"/>
              <a:gd name="connsiteY2" fmla="*/ 2107239 h 2107239"/>
              <a:gd name="connsiteX3" fmla="*/ 0 w 2471209"/>
              <a:gd name="connsiteY3" fmla="*/ 2107239 h 210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1209" h="2107239">
                <a:moveTo>
                  <a:pt x="0" y="0"/>
                </a:moveTo>
                <a:lnTo>
                  <a:pt x="2471209" y="0"/>
                </a:lnTo>
                <a:lnTo>
                  <a:pt x="2471209" y="2107239"/>
                </a:lnTo>
                <a:lnTo>
                  <a:pt x="0" y="210723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5F0BE05E-FD31-4B77-ACED-C05D72260A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09415" y="5160464"/>
            <a:ext cx="2965451" cy="2528687"/>
          </a:xfrm>
          <a:custGeom>
            <a:avLst/>
            <a:gdLst>
              <a:gd name="connsiteX0" fmla="*/ 0 w 2471209"/>
              <a:gd name="connsiteY0" fmla="*/ 0 h 2107239"/>
              <a:gd name="connsiteX1" fmla="*/ 2471209 w 2471209"/>
              <a:gd name="connsiteY1" fmla="*/ 0 h 2107239"/>
              <a:gd name="connsiteX2" fmla="*/ 2471209 w 2471209"/>
              <a:gd name="connsiteY2" fmla="*/ 2107239 h 2107239"/>
              <a:gd name="connsiteX3" fmla="*/ 0 w 2471209"/>
              <a:gd name="connsiteY3" fmla="*/ 2107239 h 210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1209" h="2107239">
                <a:moveTo>
                  <a:pt x="0" y="0"/>
                </a:moveTo>
                <a:lnTo>
                  <a:pt x="2471209" y="0"/>
                </a:lnTo>
                <a:lnTo>
                  <a:pt x="2471209" y="2107239"/>
                </a:lnTo>
                <a:lnTo>
                  <a:pt x="0" y="210723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01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8FD47E1-FCAB-46C6-A918-0112D1552E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5117" y="0"/>
            <a:ext cx="8505283" cy="8229600"/>
          </a:xfrm>
          <a:custGeom>
            <a:avLst/>
            <a:gdLst>
              <a:gd name="connsiteX0" fmla="*/ 4760933 w 7087736"/>
              <a:gd name="connsiteY0" fmla="*/ 0 h 6858000"/>
              <a:gd name="connsiteX1" fmla="*/ 7087736 w 7087736"/>
              <a:gd name="connsiteY1" fmla="*/ 0 h 6858000"/>
              <a:gd name="connsiteX2" fmla="*/ 4760933 w 7087736"/>
              <a:gd name="connsiteY2" fmla="*/ 3429000 h 6858000"/>
              <a:gd name="connsiteX3" fmla="*/ 7087736 w 7087736"/>
              <a:gd name="connsiteY3" fmla="*/ 6858000 h 6858000"/>
              <a:gd name="connsiteX4" fmla="*/ 4760933 w 7087736"/>
              <a:gd name="connsiteY4" fmla="*/ 6858000 h 6858000"/>
              <a:gd name="connsiteX5" fmla="*/ 2434131 w 7087736"/>
              <a:gd name="connsiteY5" fmla="*/ 3429000 h 6858000"/>
              <a:gd name="connsiteX6" fmla="*/ 2326802 w 7087736"/>
              <a:gd name="connsiteY6" fmla="*/ 0 h 6858000"/>
              <a:gd name="connsiteX7" fmla="*/ 4653606 w 7087736"/>
              <a:gd name="connsiteY7" fmla="*/ 0 h 6858000"/>
              <a:gd name="connsiteX8" fmla="*/ 2326802 w 7087736"/>
              <a:gd name="connsiteY8" fmla="*/ 3429000 h 6858000"/>
              <a:gd name="connsiteX9" fmla="*/ 4653606 w 7087736"/>
              <a:gd name="connsiteY9" fmla="*/ 6858000 h 6858000"/>
              <a:gd name="connsiteX10" fmla="*/ 2326802 w 7087736"/>
              <a:gd name="connsiteY10" fmla="*/ 6858000 h 6858000"/>
              <a:gd name="connsiteX11" fmla="*/ 0 w 7087736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87736" h="6858000">
                <a:moveTo>
                  <a:pt x="4760933" y="0"/>
                </a:moveTo>
                <a:lnTo>
                  <a:pt x="7087736" y="0"/>
                </a:lnTo>
                <a:lnTo>
                  <a:pt x="4760933" y="3429000"/>
                </a:lnTo>
                <a:lnTo>
                  <a:pt x="7087736" y="6858000"/>
                </a:lnTo>
                <a:lnTo>
                  <a:pt x="4760933" y="6858000"/>
                </a:lnTo>
                <a:lnTo>
                  <a:pt x="2434131" y="3429000"/>
                </a:lnTo>
                <a:close/>
                <a:moveTo>
                  <a:pt x="2326802" y="0"/>
                </a:moveTo>
                <a:lnTo>
                  <a:pt x="4653606" y="0"/>
                </a:lnTo>
                <a:lnTo>
                  <a:pt x="2326802" y="3429000"/>
                </a:lnTo>
                <a:lnTo>
                  <a:pt x="4653606" y="6858000"/>
                </a:lnTo>
                <a:lnTo>
                  <a:pt x="232680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6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507272-7539-4758-B04F-787EF2D4BF4A}"/>
              </a:ext>
            </a:extLst>
          </p:cNvPr>
          <p:cNvSpPr/>
          <p:nvPr userDrawn="1"/>
        </p:nvSpPr>
        <p:spPr>
          <a:xfrm>
            <a:off x="0" y="0"/>
            <a:ext cx="4945949" cy="822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ECCEA10-FF37-4FE1-88F1-5A79C30998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35745" y="687847"/>
            <a:ext cx="5879455" cy="6862094"/>
          </a:xfrm>
          <a:custGeom>
            <a:avLst/>
            <a:gdLst>
              <a:gd name="connsiteX0" fmla="*/ 0 w 4899546"/>
              <a:gd name="connsiteY0" fmla="*/ 0 h 5718412"/>
              <a:gd name="connsiteX1" fmla="*/ 4899546 w 4899546"/>
              <a:gd name="connsiteY1" fmla="*/ 0 h 5718412"/>
              <a:gd name="connsiteX2" fmla="*/ 4899546 w 4899546"/>
              <a:gd name="connsiteY2" fmla="*/ 5718412 h 5718412"/>
              <a:gd name="connsiteX3" fmla="*/ 0 w 4899546"/>
              <a:gd name="connsiteY3" fmla="*/ 5718412 h 5718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9546" h="5718412">
                <a:moveTo>
                  <a:pt x="0" y="0"/>
                </a:moveTo>
                <a:lnTo>
                  <a:pt x="4899546" y="0"/>
                </a:lnTo>
                <a:lnTo>
                  <a:pt x="4899546" y="5718412"/>
                </a:lnTo>
                <a:lnTo>
                  <a:pt x="0" y="57184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5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578E12F-BB55-4F36-9E94-04CA47986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3264" y="1218745"/>
            <a:ext cx="5792110" cy="5792110"/>
          </a:xfrm>
          <a:custGeom>
            <a:avLst/>
            <a:gdLst>
              <a:gd name="connsiteX0" fmla="*/ 2413379 w 4826758"/>
              <a:gd name="connsiteY0" fmla="*/ 0 h 4826758"/>
              <a:gd name="connsiteX1" fmla="*/ 4826758 w 4826758"/>
              <a:gd name="connsiteY1" fmla="*/ 0 h 4826758"/>
              <a:gd name="connsiteX2" fmla="*/ 4826758 w 4826758"/>
              <a:gd name="connsiteY2" fmla="*/ 2413379 h 4826758"/>
              <a:gd name="connsiteX3" fmla="*/ 2413379 w 4826758"/>
              <a:gd name="connsiteY3" fmla="*/ 4826758 h 4826758"/>
              <a:gd name="connsiteX4" fmla="*/ 0 w 4826758"/>
              <a:gd name="connsiteY4" fmla="*/ 2413379 h 4826758"/>
              <a:gd name="connsiteX5" fmla="*/ 2413379 w 4826758"/>
              <a:gd name="connsiteY5" fmla="*/ 0 h 482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6758" h="4826758">
                <a:moveTo>
                  <a:pt x="2413379" y="0"/>
                </a:moveTo>
                <a:lnTo>
                  <a:pt x="4826758" y="0"/>
                </a:lnTo>
                <a:lnTo>
                  <a:pt x="4826758" y="2413379"/>
                </a:lnTo>
                <a:cubicBezTo>
                  <a:pt x="4826758" y="3746251"/>
                  <a:pt x="3746251" y="4826758"/>
                  <a:pt x="2413379" y="4826758"/>
                </a:cubicBezTo>
                <a:cubicBezTo>
                  <a:pt x="1080507" y="4826758"/>
                  <a:pt x="0" y="3746251"/>
                  <a:pt x="0" y="2413379"/>
                </a:cubicBezTo>
                <a:cubicBezTo>
                  <a:pt x="0" y="1080507"/>
                  <a:pt x="1080507" y="0"/>
                  <a:pt x="241337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82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7998C4-4E2E-47EB-976D-80678CECB59A}"/>
              </a:ext>
            </a:extLst>
          </p:cNvPr>
          <p:cNvSpPr/>
          <p:nvPr userDrawn="1"/>
        </p:nvSpPr>
        <p:spPr>
          <a:xfrm>
            <a:off x="5543006" y="3884910"/>
            <a:ext cx="3509554" cy="3509554"/>
          </a:xfrm>
          <a:prstGeom prst="roundRect">
            <a:avLst>
              <a:gd name="adj" fmla="val 732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115185D-DC10-4B80-98B7-2F1AD44FFE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19498" y="4066748"/>
            <a:ext cx="3169920" cy="3169920"/>
          </a:xfrm>
          <a:custGeom>
            <a:avLst/>
            <a:gdLst>
              <a:gd name="connsiteX0" fmla="*/ 193524 w 2641600"/>
              <a:gd name="connsiteY0" fmla="*/ 0 h 2641600"/>
              <a:gd name="connsiteX1" fmla="*/ 2448076 w 2641600"/>
              <a:gd name="connsiteY1" fmla="*/ 0 h 2641600"/>
              <a:gd name="connsiteX2" fmla="*/ 2641600 w 2641600"/>
              <a:gd name="connsiteY2" fmla="*/ 193524 h 2641600"/>
              <a:gd name="connsiteX3" fmla="*/ 2641600 w 2641600"/>
              <a:gd name="connsiteY3" fmla="*/ 2448076 h 2641600"/>
              <a:gd name="connsiteX4" fmla="*/ 2448076 w 2641600"/>
              <a:gd name="connsiteY4" fmla="*/ 2641600 h 2641600"/>
              <a:gd name="connsiteX5" fmla="*/ 193524 w 2641600"/>
              <a:gd name="connsiteY5" fmla="*/ 2641600 h 2641600"/>
              <a:gd name="connsiteX6" fmla="*/ 0 w 2641600"/>
              <a:gd name="connsiteY6" fmla="*/ 2448076 h 2641600"/>
              <a:gd name="connsiteX7" fmla="*/ 0 w 2641600"/>
              <a:gd name="connsiteY7" fmla="*/ 193524 h 2641600"/>
              <a:gd name="connsiteX8" fmla="*/ 193524 w 2641600"/>
              <a:gd name="connsiteY8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1600" h="2641600">
                <a:moveTo>
                  <a:pt x="193524" y="0"/>
                </a:moveTo>
                <a:lnTo>
                  <a:pt x="2448076" y="0"/>
                </a:lnTo>
                <a:cubicBezTo>
                  <a:pt x="2554956" y="0"/>
                  <a:pt x="2641600" y="86644"/>
                  <a:pt x="2641600" y="193524"/>
                </a:cubicBezTo>
                <a:lnTo>
                  <a:pt x="2641600" y="2448076"/>
                </a:lnTo>
                <a:cubicBezTo>
                  <a:pt x="2641600" y="2554956"/>
                  <a:pt x="2554956" y="2641600"/>
                  <a:pt x="2448076" y="2641600"/>
                </a:cubicBezTo>
                <a:lnTo>
                  <a:pt x="193524" y="2641600"/>
                </a:lnTo>
                <a:cubicBezTo>
                  <a:pt x="86644" y="2641600"/>
                  <a:pt x="0" y="2554956"/>
                  <a:pt x="0" y="2448076"/>
                </a:cubicBezTo>
                <a:lnTo>
                  <a:pt x="0" y="193524"/>
                </a:lnTo>
                <a:cubicBezTo>
                  <a:pt x="0" y="86644"/>
                  <a:pt x="86644" y="0"/>
                  <a:pt x="19352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A204137-A534-4FCC-B65F-1C18476475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12823" y="4066748"/>
            <a:ext cx="3169920" cy="3169920"/>
          </a:xfrm>
          <a:custGeom>
            <a:avLst/>
            <a:gdLst>
              <a:gd name="connsiteX0" fmla="*/ 193524 w 2641600"/>
              <a:gd name="connsiteY0" fmla="*/ 0 h 2641600"/>
              <a:gd name="connsiteX1" fmla="*/ 2448076 w 2641600"/>
              <a:gd name="connsiteY1" fmla="*/ 0 h 2641600"/>
              <a:gd name="connsiteX2" fmla="*/ 2641600 w 2641600"/>
              <a:gd name="connsiteY2" fmla="*/ 193524 h 2641600"/>
              <a:gd name="connsiteX3" fmla="*/ 2641600 w 2641600"/>
              <a:gd name="connsiteY3" fmla="*/ 2448076 h 2641600"/>
              <a:gd name="connsiteX4" fmla="*/ 2448076 w 2641600"/>
              <a:gd name="connsiteY4" fmla="*/ 2641600 h 2641600"/>
              <a:gd name="connsiteX5" fmla="*/ 193524 w 2641600"/>
              <a:gd name="connsiteY5" fmla="*/ 2641600 h 2641600"/>
              <a:gd name="connsiteX6" fmla="*/ 0 w 2641600"/>
              <a:gd name="connsiteY6" fmla="*/ 2448076 h 2641600"/>
              <a:gd name="connsiteX7" fmla="*/ 0 w 2641600"/>
              <a:gd name="connsiteY7" fmla="*/ 193524 h 2641600"/>
              <a:gd name="connsiteX8" fmla="*/ 193524 w 2641600"/>
              <a:gd name="connsiteY8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1600" h="2641600">
                <a:moveTo>
                  <a:pt x="193524" y="0"/>
                </a:moveTo>
                <a:lnTo>
                  <a:pt x="2448076" y="0"/>
                </a:lnTo>
                <a:cubicBezTo>
                  <a:pt x="2554956" y="0"/>
                  <a:pt x="2641600" y="86644"/>
                  <a:pt x="2641600" y="193524"/>
                </a:cubicBezTo>
                <a:lnTo>
                  <a:pt x="2641600" y="2448076"/>
                </a:lnTo>
                <a:cubicBezTo>
                  <a:pt x="2641600" y="2554956"/>
                  <a:pt x="2554956" y="2641600"/>
                  <a:pt x="2448076" y="2641600"/>
                </a:cubicBezTo>
                <a:lnTo>
                  <a:pt x="193524" y="2641600"/>
                </a:lnTo>
                <a:cubicBezTo>
                  <a:pt x="86644" y="2641600"/>
                  <a:pt x="0" y="2554956"/>
                  <a:pt x="0" y="2448076"/>
                </a:cubicBezTo>
                <a:lnTo>
                  <a:pt x="0" y="193524"/>
                </a:lnTo>
                <a:cubicBezTo>
                  <a:pt x="0" y="86644"/>
                  <a:pt x="86644" y="0"/>
                  <a:pt x="19352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2650773-7CF2-4A30-A4D9-E6795E5E59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006148" y="4066748"/>
            <a:ext cx="3169920" cy="3169920"/>
          </a:xfrm>
          <a:custGeom>
            <a:avLst/>
            <a:gdLst>
              <a:gd name="connsiteX0" fmla="*/ 193524 w 2641600"/>
              <a:gd name="connsiteY0" fmla="*/ 0 h 2641600"/>
              <a:gd name="connsiteX1" fmla="*/ 2448076 w 2641600"/>
              <a:gd name="connsiteY1" fmla="*/ 0 h 2641600"/>
              <a:gd name="connsiteX2" fmla="*/ 2641600 w 2641600"/>
              <a:gd name="connsiteY2" fmla="*/ 193524 h 2641600"/>
              <a:gd name="connsiteX3" fmla="*/ 2641600 w 2641600"/>
              <a:gd name="connsiteY3" fmla="*/ 2448076 h 2641600"/>
              <a:gd name="connsiteX4" fmla="*/ 2448076 w 2641600"/>
              <a:gd name="connsiteY4" fmla="*/ 2641600 h 2641600"/>
              <a:gd name="connsiteX5" fmla="*/ 193524 w 2641600"/>
              <a:gd name="connsiteY5" fmla="*/ 2641600 h 2641600"/>
              <a:gd name="connsiteX6" fmla="*/ 0 w 2641600"/>
              <a:gd name="connsiteY6" fmla="*/ 2448076 h 2641600"/>
              <a:gd name="connsiteX7" fmla="*/ 0 w 2641600"/>
              <a:gd name="connsiteY7" fmla="*/ 193524 h 2641600"/>
              <a:gd name="connsiteX8" fmla="*/ 193524 w 2641600"/>
              <a:gd name="connsiteY8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1600" h="2641600">
                <a:moveTo>
                  <a:pt x="193524" y="0"/>
                </a:moveTo>
                <a:lnTo>
                  <a:pt x="2448076" y="0"/>
                </a:lnTo>
                <a:cubicBezTo>
                  <a:pt x="2554956" y="0"/>
                  <a:pt x="2641600" y="86644"/>
                  <a:pt x="2641600" y="193524"/>
                </a:cubicBezTo>
                <a:lnTo>
                  <a:pt x="2641600" y="2448076"/>
                </a:lnTo>
                <a:cubicBezTo>
                  <a:pt x="2641600" y="2554956"/>
                  <a:pt x="2554956" y="2641600"/>
                  <a:pt x="2448076" y="2641600"/>
                </a:cubicBezTo>
                <a:lnTo>
                  <a:pt x="193524" y="2641600"/>
                </a:lnTo>
                <a:cubicBezTo>
                  <a:pt x="86644" y="2641600"/>
                  <a:pt x="0" y="2554956"/>
                  <a:pt x="0" y="2448076"/>
                </a:cubicBezTo>
                <a:lnTo>
                  <a:pt x="0" y="193524"/>
                </a:lnTo>
                <a:cubicBezTo>
                  <a:pt x="0" y="86644"/>
                  <a:pt x="86644" y="0"/>
                  <a:pt x="19352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34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8A04B3-12D6-41C5-A621-DA92EE0586E1}"/>
              </a:ext>
            </a:extLst>
          </p:cNvPr>
          <p:cNvSpPr/>
          <p:nvPr userDrawn="1"/>
        </p:nvSpPr>
        <p:spPr>
          <a:xfrm>
            <a:off x="1" y="0"/>
            <a:ext cx="5190308" cy="822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A234A76-1724-42E0-9AEE-88B7522408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5956" y="631372"/>
            <a:ext cx="6426925" cy="6966858"/>
          </a:xfrm>
          <a:custGeom>
            <a:avLst/>
            <a:gdLst>
              <a:gd name="connsiteX0" fmla="*/ 892646 w 5355771"/>
              <a:gd name="connsiteY0" fmla="*/ 0 h 5805715"/>
              <a:gd name="connsiteX1" fmla="*/ 5355771 w 5355771"/>
              <a:gd name="connsiteY1" fmla="*/ 0 h 5805715"/>
              <a:gd name="connsiteX2" fmla="*/ 5355771 w 5355771"/>
              <a:gd name="connsiteY2" fmla="*/ 4913069 h 5805715"/>
              <a:gd name="connsiteX3" fmla="*/ 4463125 w 5355771"/>
              <a:gd name="connsiteY3" fmla="*/ 5805715 h 5805715"/>
              <a:gd name="connsiteX4" fmla="*/ 0 w 5355771"/>
              <a:gd name="connsiteY4" fmla="*/ 5805715 h 5805715"/>
              <a:gd name="connsiteX5" fmla="*/ 0 w 5355771"/>
              <a:gd name="connsiteY5" fmla="*/ 892646 h 5805715"/>
              <a:gd name="connsiteX6" fmla="*/ 892646 w 5355771"/>
              <a:gd name="connsiteY6" fmla="*/ 0 h 580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5771" h="5805715">
                <a:moveTo>
                  <a:pt x="892646" y="0"/>
                </a:moveTo>
                <a:lnTo>
                  <a:pt x="5355771" y="0"/>
                </a:lnTo>
                <a:lnTo>
                  <a:pt x="5355771" y="4913069"/>
                </a:lnTo>
                <a:cubicBezTo>
                  <a:pt x="5355771" y="5406064"/>
                  <a:pt x="4956120" y="5805715"/>
                  <a:pt x="4463125" y="5805715"/>
                </a:cubicBezTo>
                <a:lnTo>
                  <a:pt x="0" y="5805715"/>
                </a:lnTo>
                <a:lnTo>
                  <a:pt x="0" y="892646"/>
                </a:lnTo>
                <a:cubicBezTo>
                  <a:pt x="0" y="399651"/>
                  <a:pt x="399651" y="0"/>
                  <a:pt x="89264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87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6A28073-4379-4BCE-BE51-B7A5BFAFB4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26332" y="611778"/>
            <a:ext cx="8011886" cy="7006045"/>
          </a:xfrm>
          <a:custGeom>
            <a:avLst/>
            <a:gdLst>
              <a:gd name="connsiteX0" fmla="*/ 4771572 w 6676572"/>
              <a:gd name="connsiteY0" fmla="*/ 0 h 5838371"/>
              <a:gd name="connsiteX1" fmla="*/ 6676572 w 6676572"/>
              <a:gd name="connsiteY1" fmla="*/ 0 h 5838371"/>
              <a:gd name="connsiteX2" fmla="*/ 6041572 w 6676572"/>
              <a:gd name="connsiteY2" fmla="*/ 5838371 h 5838371"/>
              <a:gd name="connsiteX3" fmla="*/ 4136572 w 6676572"/>
              <a:gd name="connsiteY3" fmla="*/ 5838371 h 5838371"/>
              <a:gd name="connsiteX4" fmla="*/ 2703286 w 6676572"/>
              <a:gd name="connsiteY4" fmla="*/ 0 h 5838371"/>
              <a:gd name="connsiteX5" fmla="*/ 4608286 w 6676572"/>
              <a:gd name="connsiteY5" fmla="*/ 0 h 5838371"/>
              <a:gd name="connsiteX6" fmla="*/ 3973286 w 6676572"/>
              <a:gd name="connsiteY6" fmla="*/ 5838371 h 5838371"/>
              <a:gd name="connsiteX7" fmla="*/ 2068286 w 6676572"/>
              <a:gd name="connsiteY7" fmla="*/ 5838371 h 5838371"/>
              <a:gd name="connsiteX8" fmla="*/ 635000 w 6676572"/>
              <a:gd name="connsiteY8" fmla="*/ 0 h 5838371"/>
              <a:gd name="connsiteX9" fmla="*/ 2540000 w 6676572"/>
              <a:gd name="connsiteY9" fmla="*/ 0 h 5838371"/>
              <a:gd name="connsiteX10" fmla="*/ 1905000 w 6676572"/>
              <a:gd name="connsiteY10" fmla="*/ 5838371 h 5838371"/>
              <a:gd name="connsiteX11" fmla="*/ 0 w 6676572"/>
              <a:gd name="connsiteY11" fmla="*/ 5838371 h 583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76572" h="5838371">
                <a:moveTo>
                  <a:pt x="4771572" y="0"/>
                </a:moveTo>
                <a:lnTo>
                  <a:pt x="6676572" y="0"/>
                </a:lnTo>
                <a:lnTo>
                  <a:pt x="6041572" y="5838371"/>
                </a:lnTo>
                <a:lnTo>
                  <a:pt x="4136572" y="5838371"/>
                </a:lnTo>
                <a:close/>
                <a:moveTo>
                  <a:pt x="2703286" y="0"/>
                </a:moveTo>
                <a:lnTo>
                  <a:pt x="4608286" y="0"/>
                </a:lnTo>
                <a:lnTo>
                  <a:pt x="3973286" y="5838371"/>
                </a:lnTo>
                <a:lnTo>
                  <a:pt x="2068286" y="5838371"/>
                </a:lnTo>
                <a:close/>
                <a:moveTo>
                  <a:pt x="635000" y="0"/>
                </a:moveTo>
                <a:lnTo>
                  <a:pt x="2540000" y="0"/>
                </a:lnTo>
                <a:lnTo>
                  <a:pt x="1905000" y="5838371"/>
                </a:lnTo>
                <a:lnTo>
                  <a:pt x="0" y="583837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45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140D80-A1EB-4907-8C50-5872FAF773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8203" y="944879"/>
            <a:ext cx="6339842" cy="6339842"/>
          </a:xfrm>
          <a:custGeom>
            <a:avLst/>
            <a:gdLst>
              <a:gd name="connsiteX0" fmla="*/ 2645957 w 5283202"/>
              <a:gd name="connsiteY0" fmla="*/ 505655 h 5283202"/>
              <a:gd name="connsiteX1" fmla="*/ 4794981 w 5283202"/>
              <a:gd name="connsiteY1" fmla="*/ 2654679 h 5283202"/>
              <a:gd name="connsiteX2" fmla="*/ 2645957 w 5283202"/>
              <a:gd name="connsiteY2" fmla="*/ 4803703 h 5283202"/>
              <a:gd name="connsiteX3" fmla="*/ 496933 w 5283202"/>
              <a:gd name="connsiteY3" fmla="*/ 2654679 h 5283202"/>
              <a:gd name="connsiteX4" fmla="*/ 2645957 w 5283202"/>
              <a:gd name="connsiteY4" fmla="*/ 505655 h 5283202"/>
              <a:gd name="connsiteX5" fmla="*/ 2641600 w 5283202"/>
              <a:gd name="connsiteY5" fmla="*/ 349432 h 5283202"/>
              <a:gd name="connsiteX6" fmla="*/ 349430 w 5283202"/>
              <a:gd name="connsiteY6" fmla="*/ 2641601 h 5283202"/>
              <a:gd name="connsiteX7" fmla="*/ 2641600 w 5283202"/>
              <a:gd name="connsiteY7" fmla="*/ 4933771 h 5283202"/>
              <a:gd name="connsiteX8" fmla="*/ 4933769 w 5283202"/>
              <a:gd name="connsiteY8" fmla="*/ 2641601 h 5283202"/>
              <a:gd name="connsiteX9" fmla="*/ 2641600 w 5283202"/>
              <a:gd name="connsiteY9" fmla="*/ 349432 h 5283202"/>
              <a:gd name="connsiteX10" fmla="*/ 2641601 w 5283202"/>
              <a:gd name="connsiteY10" fmla="*/ 0 h 5283202"/>
              <a:gd name="connsiteX11" fmla="*/ 5283202 w 5283202"/>
              <a:gd name="connsiteY11" fmla="*/ 2641601 h 5283202"/>
              <a:gd name="connsiteX12" fmla="*/ 2641601 w 5283202"/>
              <a:gd name="connsiteY12" fmla="*/ 5283202 h 5283202"/>
              <a:gd name="connsiteX13" fmla="*/ 0 w 5283202"/>
              <a:gd name="connsiteY13" fmla="*/ 2641601 h 5283202"/>
              <a:gd name="connsiteX14" fmla="*/ 2641601 w 5283202"/>
              <a:gd name="connsiteY14" fmla="*/ 0 h 5283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83202" h="5283202">
                <a:moveTo>
                  <a:pt x="2645957" y="505655"/>
                </a:moveTo>
                <a:cubicBezTo>
                  <a:pt x="3832830" y="505655"/>
                  <a:pt x="4794981" y="1467805"/>
                  <a:pt x="4794981" y="2654679"/>
                </a:cubicBezTo>
                <a:cubicBezTo>
                  <a:pt x="4794981" y="3841552"/>
                  <a:pt x="3832830" y="4803703"/>
                  <a:pt x="2645957" y="4803703"/>
                </a:cubicBezTo>
                <a:cubicBezTo>
                  <a:pt x="1459084" y="4803703"/>
                  <a:pt x="496933" y="3841552"/>
                  <a:pt x="496933" y="2654679"/>
                </a:cubicBezTo>
                <a:cubicBezTo>
                  <a:pt x="496933" y="1467805"/>
                  <a:pt x="1459084" y="505655"/>
                  <a:pt x="2645957" y="505655"/>
                </a:cubicBezTo>
                <a:close/>
                <a:moveTo>
                  <a:pt x="2641600" y="349432"/>
                </a:moveTo>
                <a:cubicBezTo>
                  <a:pt x="1375670" y="349432"/>
                  <a:pt x="349430" y="1375671"/>
                  <a:pt x="349430" y="2641601"/>
                </a:cubicBezTo>
                <a:cubicBezTo>
                  <a:pt x="349430" y="3907531"/>
                  <a:pt x="1375670" y="4933771"/>
                  <a:pt x="2641600" y="4933771"/>
                </a:cubicBezTo>
                <a:cubicBezTo>
                  <a:pt x="3907530" y="4933771"/>
                  <a:pt x="4933769" y="3907531"/>
                  <a:pt x="4933769" y="2641601"/>
                </a:cubicBezTo>
                <a:cubicBezTo>
                  <a:pt x="4933769" y="1375671"/>
                  <a:pt x="3907530" y="349432"/>
                  <a:pt x="2641600" y="349432"/>
                </a:cubicBezTo>
                <a:close/>
                <a:moveTo>
                  <a:pt x="2641601" y="0"/>
                </a:moveTo>
                <a:cubicBezTo>
                  <a:pt x="4100517" y="0"/>
                  <a:pt x="5283202" y="1182685"/>
                  <a:pt x="5283202" y="2641601"/>
                </a:cubicBezTo>
                <a:cubicBezTo>
                  <a:pt x="5283202" y="4100517"/>
                  <a:pt x="4100517" y="5283202"/>
                  <a:pt x="2641601" y="5283202"/>
                </a:cubicBezTo>
                <a:cubicBezTo>
                  <a:pt x="1182685" y="5283202"/>
                  <a:pt x="0" y="4100517"/>
                  <a:pt x="0" y="2641601"/>
                </a:cubicBezTo>
                <a:cubicBezTo>
                  <a:pt x="0" y="1182685"/>
                  <a:pt x="1182685" y="0"/>
                  <a:pt x="264160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74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C361887-5D41-4960-9EFA-260A70963B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183" y="418012"/>
            <a:ext cx="3675017" cy="3431177"/>
          </a:xfrm>
          <a:custGeom>
            <a:avLst/>
            <a:gdLst>
              <a:gd name="connsiteX0" fmla="*/ 0 w 3062514"/>
              <a:gd name="connsiteY0" fmla="*/ 0 h 2859314"/>
              <a:gd name="connsiteX1" fmla="*/ 3062514 w 3062514"/>
              <a:gd name="connsiteY1" fmla="*/ 0 h 2859314"/>
              <a:gd name="connsiteX2" fmla="*/ 3062514 w 3062514"/>
              <a:gd name="connsiteY2" fmla="*/ 2859314 h 2859314"/>
              <a:gd name="connsiteX3" fmla="*/ 0 w 3062514"/>
              <a:gd name="connsiteY3" fmla="*/ 2859314 h 285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2514" h="2859314">
                <a:moveTo>
                  <a:pt x="0" y="0"/>
                </a:moveTo>
                <a:lnTo>
                  <a:pt x="3062514" y="0"/>
                </a:lnTo>
                <a:lnTo>
                  <a:pt x="3062514" y="2859314"/>
                </a:lnTo>
                <a:lnTo>
                  <a:pt x="0" y="28593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4FA15C9-C230-45BF-A0FC-58589C6FFF5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32960" y="418012"/>
            <a:ext cx="3675017" cy="3431177"/>
          </a:xfrm>
          <a:custGeom>
            <a:avLst/>
            <a:gdLst>
              <a:gd name="connsiteX0" fmla="*/ 0 w 3062514"/>
              <a:gd name="connsiteY0" fmla="*/ 0 h 2859314"/>
              <a:gd name="connsiteX1" fmla="*/ 3062514 w 3062514"/>
              <a:gd name="connsiteY1" fmla="*/ 0 h 2859314"/>
              <a:gd name="connsiteX2" fmla="*/ 3062514 w 3062514"/>
              <a:gd name="connsiteY2" fmla="*/ 2859314 h 2859314"/>
              <a:gd name="connsiteX3" fmla="*/ 0 w 3062514"/>
              <a:gd name="connsiteY3" fmla="*/ 2859314 h 285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2514" h="2859314">
                <a:moveTo>
                  <a:pt x="0" y="0"/>
                </a:moveTo>
                <a:lnTo>
                  <a:pt x="3062514" y="0"/>
                </a:lnTo>
                <a:lnTo>
                  <a:pt x="3062514" y="2859314"/>
                </a:lnTo>
                <a:lnTo>
                  <a:pt x="0" y="28593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33B0867-CE8B-4916-A910-C53946DDC5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73737" y="418012"/>
            <a:ext cx="5347063" cy="3431177"/>
          </a:xfrm>
          <a:custGeom>
            <a:avLst/>
            <a:gdLst>
              <a:gd name="connsiteX0" fmla="*/ 0 w 4455886"/>
              <a:gd name="connsiteY0" fmla="*/ 0 h 2859314"/>
              <a:gd name="connsiteX1" fmla="*/ 4455886 w 4455886"/>
              <a:gd name="connsiteY1" fmla="*/ 0 h 2859314"/>
              <a:gd name="connsiteX2" fmla="*/ 4455886 w 4455886"/>
              <a:gd name="connsiteY2" fmla="*/ 2859314 h 2859314"/>
              <a:gd name="connsiteX3" fmla="*/ 0 w 4455886"/>
              <a:gd name="connsiteY3" fmla="*/ 2859314 h 285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5886" h="2859314">
                <a:moveTo>
                  <a:pt x="0" y="0"/>
                </a:moveTo>
                <a:lnTo>
                  <a:pt x="4455886" y="0"/>
                </a:lnTo>
                <a:lnTo>
                  <a:pt x="4455886" y="2859314"/>
                </a:lnTo>
                <a:lnTo>
                  <a:pt x="0" y="28593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14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B471011-6592-406A-9927-0BCCE053DD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1934" y="596538"/>
            <a:ext cx="3847896" cy="7193281"/>
          </a:xfrm>
          <a:custGeom>
            <a:avLst/>
            <a:gdLst>
              <a:gd name="connsiteX0" fmla="*/ 1603290 w 3206580"/>
              <a:gd name="connsiteY0" fmla="*/ 0 h 5994401"/>
              <a:gd name="connsiteX1" fmla="*/ 3206580 w 3206580"/>
              <a:gd name="connsiteY1" fmla="*/ 1603290 h 5994401"/>
              <a:gd name="connsiteX2" fmla="*/ 3206579 w 3206580"/>
              <a:gd name="connsiteY2" fmla="*/ 4391111 h 5994401"/>
              <a:gd name="connsiteX3" fmla="*/ 1603289 w 3206580"/>
              <a:gd name="connsiteY3" fmla="*/ 5994401 h 5994401"/>
              <a:gd name="connsiteX4" fmla="*/ 1603290 w 3206580"/>
              <a:gd name="connsiteY4" fmla="*/ 5994400 h 5994401"/>
              <a:gd name="connsiteX5" fmla="*/ 0 w 3206580"/>
              <a:gd name="connsiteY5" fmla="*/ 4391110 h 5994401"/>
              <a:gd name="connsiteX6" fmla="*/ 0 w 3206580"/>
              <a:gd name="connsiteY6" fmla="*/ 1603290 h 5994401"/>
              <a:gd name="connsiteX7" fmla="*/ 1603290 w 3206580"/>
              <a:gd name="connsiteY7" fmla="*/ 0 h 599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06580" h="5994401">
                <a:moveTo>
                  <a:pt x="1603290" y="0"/>
                </a:moveTo>
                <a:cubicBezTo>
                  <a:pt x="2488763" y="0"/>
                  <a:pt x="3206580" y="717817"/>
                  <a:pt x="3206580" y="1603290"/>
                </a:cubicBezTo>
                <a:cubicBezTo>
                  <a:pt x="3206580" y="2532564"/>
                  <a:pt x="3206579" y="3461837"/>
                  <a:pt x="3206579" y="4391111"/>
                </a:cubicBezTo>
                <a:cubicBezTo>
                  <a:pt x="3206579" y="5276584"/>
                  <a:pt x="2488762" y="5994401"/>
                  <a:pt x="1603289" y="5994401"/>
                </a:cubicBezTo>
                <a:lnTo>
                  <a:pt x="1603290" y="5994400"/>
                </a:lnTo>
                <a:cubicBezTo>
                  <a:pt x="717817" y="5994400"/>
                  <a:pt x="0" y="5276583"/>
                  <a:pt x="0" y="4391110"/>
                </a:cubicBezTo>
                <a:lnTo>
                  <a:pt x="0" y="1603290"/>
                </a:lnTo>
                <a:cubicBezTo>
                  <a:pt x="0" y="717817"/>
                  <a:pt x="717817" y="0"/>
                  <a:pt x="160329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7714DD4-580F-47F8-A63C-38EDC41777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93057" y="1441269"/>
            <a:ext cx="3847896" cy="7193281"/>
          </a:xfrm>
          <a:custGeom>
            <a:avLst/>
            <a:gdLst>
              <a:gd name="connsiteX0" fmla="*/ 1603290 w 3206580"/>
              <a:gd name="connsiteY0" fmla="*/ 0 h 5994401"/>
              <a:gd name="connsiteX1" fmla="*/ 3206580 w 3206580"/>
              <a:gd name="connsiteY1" fmla="*/ 1603290 h 5994401"/>
              <a:gd name="connsiteX2" fmla="*/ 3206579 w 3206580"/>
              <a:gd name="connsiteY2" fmla="*/ 4391111 h 5994401"/>
              <a:gd name="connsiteX3" fmla="*/ 1603289 w 3206580"/>
              <a:gd name="connsiteY3" fmla="*/ 5994401 h 5994401"/>
              <a:gd name="connsiteX4" fmla="*/ 1603290 w 3206580"/>
              <a:gd name="connsiteY4" fmla="*/ 5994400 h 5994401"/>
              <a:gd name="connsiteX5" fmla="*/ 0 w 3206580"/>
              <a:gd name="connsiteY5" fmla="*/ 4391110 h 5994401"/>
              <a:gd name="connsiteX6" fmla="*/ 0 w 3206580"/>
              <a:gd name="connsiteY6" fmla="*/ 1603290 h 5994401"/>
              <a:gd name="connsiteX7" fmla="*/ 1603290 w 3206580"/>
              <a:gd name="connsiteY7" fmla="*/ 0 h 599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06580" h="5994401">
                <a:moveTo>
                  <a:pt x="1603290" y="0"/>
                </a:moveTo>
                <a:cubicBezTo>
                  <a:pt x="2488763" y="0"/>
                  <a:pt x="3206580" y="717817"/>
                  <a:pt x="3206580" y="1603290"/>
                </a:cubicBezTo>
                <a:cubicBezTo>
                  <a:pt x="3206580" y="2532564"/>
                  <a:pt x="3206579" y="3461837"/>
                  <a:pt x="3206579" y="4391111"/>
                </a:cubicBezTo>
                <a:cubicBezTo>
                  <a:pt x="3206579" y="5276584"/>
                  <a:pt x="2488762" y="5994401"/>
                  <a:pt x="1603289" y="5994401"/>
                </a:cubicBezTo>
                <a:lnTo>
                  <a:pt x="1603290" y="5994400"/>
                </a:lnTo>
                <a:cubicBezTo>
                  <a:pt x="717817" y="5994400"/>
                  <a:pt x="0" y="5276583"/>
                  <a:pt x="0" y="4391110"/>
                </a:cubicBezTo>
                <a:lnTo>
                  <a:pt x="0" y="1603290"/>
                </a:lnTo>
                <a:cubicBezTo>
                  <a:pt x="0" y="717817"/>
                  <a:pt x="717817" y="0"/>
                  <a:pt x="160329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27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270C6B-DA27-47E5-A6D7-D668F18802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4697" y="997131"/>
            <a:ext cx="6618514" cy="6444344"/>
          </a:xfrm>
          <a:custGeom>
            <a:avLst/>
            <a:gdLst>
              <a:gd name="connsiteX0" fmla="*/ 2757714 w 5515428"/>
              <a:gd name="connsiteY0" fmla="*/ 3809998 h 5370287"/>
              <a:gd name="connsiteX1" fmla="*/ 4411020 w 5515428"/>
              <a:gd name="connsiteY1" fmla="*/ 5301966 h 5370287"/>
              <a:gd name="connsiteX2" fmla="*/ 4414470 w 5515428"/>
              <a:gd name="connsiteY2" fmla="*/ 5370287 h 5370287"/>
              <a:gd name="connsiteX3" fmla="*/ 1100958 w 5515428"/>
              <a:gd name="connsiteY3" fmla="*/ 5370287 h 5370287"/>
              <a:gd name="connsiteX4" fmla="*/ 1104408 w 5515428"/>
              <a:gd name="connsiteY4" fmla="*/ 5301966 h 5370287"/>
              <a:gd name="connsiteX5" fmla="*/ 2757714 w 5515428"/>
              <a:gd name="connsiteY5" fmla="*/ 3809998 h 5370287"/>
              <a:gd name="connsiteX6" fmla="*/ 0 w 5515428"/>
              <a:gd name="connsiteY6" fmla="*/ 0 h 5370287"/>
              <a:gd name="connsiteX7" fmla="*/ 5515428 w 5515428"/>
              <a:gd name="connsiteY7" fmla="*/ 0 h 5370287"/>
              <a:gd name="connsiteX8" fmla="*/ 5515428 w 5515428"/>
              <a:gd name="connsiteY8" fmla="*/ 5370286 h 5370287"/>
              <a:gd name="connsiteX9" fmla="*/ 4566870 w 5515428"/>
              <a:gd name="connsiteY9" fmla="*/ 5370286 h 5370287"/>
              <a:gd name="connsiteX10" fmla="*/ 4562633 w 5515428"/>
              <a:gd name="connsiteY10" fmla="*/ 5286384 h 5370287"/>
              <a:gd name="connsiteX11" fmla="*/ 2757714 w 5515428"/>
              <a:gd name="connsiteY11" fmla="*/ 3657598 h 5370287"/>
              <a:gd name="connsiteX12" fmla="*/ 952795 w 5515428"/>
              <a:gd name="connsiteY12" fmla="*/ 5286384 h 5370287"/>
              <a:gd name="connsiteX13" fmla="*/ 948558 w 5515428"/>
              <a:gd name="connsiteY13" fmla="*/ 5370286 h 5370287"/>
              <a:gd name="connsiteX14" fmla="*/ 0 w 5515428"/>
              <a:gd name="connsiteY14" fmla="*/ 5370286 h 537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15428" h="5370287">
                <a:moveTo>
                  <a:pt x="2757714" y="3809998"/>
                </a:moveTo>
                <a:cubicBezTo>
                  <a:pt x="3618184" y="3809998"/>
                  <a:pt x="4325915" y="4463950"/>
                  <a:pt x="4411020" y="5301966"/>
                </a:cubicBezTo>
                <a:lnTo>
                  <a:pt x="4414470" y="5370287"/>
                </a:lnTo>
                <a:lnTo>
                  <a:pt x="1100958" y="5370287"/>
                </a:lnTo>
                <a:lnTo>
                  <a:pt x="1104408" y="5301966"/>
                </a:lnTo>
                <a:cubicBezTo>
                  <a:pt x="1189513" y="4463950"/>
                  <a:pt x="1897245" y="3809998"/>
                  <a:pt x="2757714" y="3809998"/>
                </a:cubicBezTo>
                <a:close/>
                <a:moveTo>
                  <a:pt x="0" y="0"/>
                </a:moveTo>
                <a:lnTo>
                  <a:pt x="5515428" y="0"/>
                </a:lnTo>
                <a:lnTo>
                  <a:pt x="5515428" y="5370286"/>
                </a:lnTo>
                <a:lnTo>
                  <a:pt x="4566870" y="5370286"/>
                </a:lnTo>
                <a:lnTo>
                  <a:pt x="4562633" y="5286384"/>
                </a:lnTo>
                <a:cubicBezTo>
                  <a:pt x="4469724" y="4371520"/>
                  <a:pt x="3697091" y="3657598"/>
                  <a:pt x="2757714" y="3657598"/>
                </a:cubicBezTo>
                <a:cubicBezTo>
                  <a:pt x="1818337" y="3657598"/>
                  <a:pt x="1045705" y="4371520"/>
                  <a:pt x="952795" y="5286384"/>
                </a:cubicBezTo>
                <a:lnTo>
                  <a:pt x="948558" y="5370286"/>
                </a:lnTo>
                <a:lnTo>
                  <a:pt x="0" y="537028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46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C26E3C-D5D1-41F8-BED2-D42B6AB433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29396"/>
            <a:ext cx="14630400" cy="3424387"/>
          </a:xfrm>
          <a:custGeom>
            <a:avLst/>
            <a:gdLst>
              <a:gd name="connsiteX0" fmla="*/ 0 w 12192000"/>
              <a:gd name="connsiteY0" fmla="*/ 0 h 3207657"/>
              <a:gd name="connsiteX1" fmla="*/ 12192000 w 12192000"/>
              <a:gd name="connsiteY1" fmla="*/ 0 h 3207657"/>
              <a:gd name="connsiteX2" fmla="*/ 12192000 w 12192000"/>
              <a:gd name="connsiteY2" fmla="*/ 3207657 h 3207657"/>
              <a:gd name="connsiteX3" fmla="*/ 0 w 12192000"/>
              <a:gd name="connsiteY3" fmla="*/ 3207657 h 320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207657">
                <a:moveTo>
                  <a:pt x="0" y="0"/>
                </a:moveTo>
                <a:lnTo>
                  <a:pt x="12192000" y="0"/>
                </a:lnTo>
                <a:lnTo>
                  <a:pt x="12192000" y="3207657"/>
                </a:lnTo>
                <a:lnTo>
                  <a:pt x="0" y="320765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97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2756D2-3FD6-4F77-86DF-418A6D73A7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0104" y="0"/>
            <a:ext cx="6566262" cy="8229600"/>
          </a:xfrm>
          <a:custGeom>
            <a:avLst/>
            <a:gdLst>
              <a:gd name="connsiteX0" fmla="*/ 0 w 5471885"/>
              <a:gd name="connsiteY0" fmla="*/ 0 h 6858000"/>
              <a:gd name="connsiteX1" fmla="*/ 5471885 w 5471885"/>
              <a:gd name="connsiteY1" fmla="*/ 0 h 6858000"/>
              <a:gd name="connsiteX2" fmla="*/ 5471885 w 5471885"/>
              <a:gd name="connsiteY2" fmla="*/ 6858000 h 6858000"/>
              <a:gd name="connsiteX3" fmla="*/ 0 w 547188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1885" h="6858000">
                <a:moveTo>
                  <a:pt x="0" y="0"/>
                </a:moveTo>
                <a:lnTo>
                  <a:pt x="5471885" y="0"/>
                </a:lnTo>
                <a:lnTo>
                  <a:pt x="547188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81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736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491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1520" y="329567"/>
            <a:ext cx="13167360" cy="13716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731521" y="7627622"/>
            <a:ext cx="3413760" cy="438150"/>
          </a:xfrm>
          <a:prstGeom prst="rect">
            <a:avLst/>
          </a:prstGeom>
        </p:spPr>
        <p:txBody>
          <a:bodyPr/>
          <a:lstStyle/>
          <a:p>
            <a:fld id="{B9FF8FFA-2DA2-49CC-8D8E-80A7A58173F9}" type="datetimeFigureOut">
              <a:rPr lang="pt-BR" smtClean="0"/>
              <a:t>10/03/2026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998721" y="7627622"/>
            <a:ext cx="4632960" cy="4381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485120" y="7627622"/>
            <a:ext cx="3413760" cy="438150"/>
          </a:xfrm>
          <a:prstGeom prst="rect">
            <a:avLst/>
          </a:prstGeom>
        </p:spPr>
        <p:txBody>
          <a:bodyPr/>
          <a:lstStyle/>
          <a:p>
            <a:fld id="{11D3CFEF-6DE0-47B0-9B76-9359842388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3717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3CE3B2-3F6A-4449-9E3D-0604A5FD5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592EC-D54A-4C32-A0C0-4D31B022E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7FBB1-F492-4354-AEAA-1DB79616D0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521F5-D551-48B3-A941-577F67A3B36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26637-06EE-48FE-8DD8-5BEC7D5E2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5BF36-7B8B-42FC-802C-AA82B771C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0E2DA-A890-41F5-9D29-3F28D10DD0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4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12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sv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4.svg"/><Relationship Id="rId4" Type="http://schemas.openxmlformats.org/officeDocument/2006/relationships/image" Target="../media/image22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832390" y="950734"/>
            <a:ext cx="8732646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Resolução CONAMA AAC/2026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7080423" y="2902775"/>
            <a:ext cx="6771503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800" spc="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Critérios e condições mínimas para emissão de </a:t>
            </a:r>
            <a:r>
              <a:rPr lang="en-US" sz="2800" b="1" spc="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Autorização por Adesão e Compromisso (AAC)</a:t>
            </a:r>
            <a:r>
              <a:rPr lang="en-US" sz="2800" spc="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para queima controlada com finalidades agrossilvipastoris em todo o território nacional.</a:t>
            </a:r>
            <a:endParaRPr lang="en-US" sz="2800" spc="15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FF9E9C9-AC7C-AF35-05A9-4A4E17DBF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5260" y="-950734"/>
            <a:ext cx="6771503" cy="8229600"/>
          </a:xfrm>
          <a:prstGeom prst="rect">
            <a:avLst/>
          </a:prstGeom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E9CE0D34-332F-6BFC-74FF-748AB797E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" name="Imagem 12" descr="Texto&#10;&#10;O conteúdo gerado por IA pode estar incorreto.">
            <a:extLst>
              <a:ext uri="{FF2B5EF4-FFF2-40B4-BE49-F238E27FC236}">
                <a16:creationId xmlns:a16="http://schemas.microsoft.com/office/drawing/2014/main" id="{A44AA4F0-2F78-226D-E3CC-031D799BC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38573"/>
            <a:ext cx="2254685" cy="179102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412CFFBA-60E4-B095-9BCB-BBCE2A573C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442" t="14028" r="25369" b="55172"/>
          <a:stretch/>
        </p:blipFill>
        <p:spPr>
          <a:xfrm>
            <a:off x="2569158" y="6528123"/>
            <a:ext cx="2080591" cy="14501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06673-6449-71BA-9099-8176F67CB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CF62139-CF8C-AF24-6385-76DA9BA4B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9" y="628163"/>
            <a:ext cx="13308282" cy="697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82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071" y="521137"/>
            <a:ext cx="7202091" cy="557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Sisfogo: Sistema Nacional de Gestão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758071" y="1507212"/>
            <a:ext cx="2229803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Finalidade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758071" y="1957388"/>
            <a:ext cx="6325910" cy="8665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25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 órgãos estaduais e distritais de meio ambiente poderão utilizar o </a:t>
            </a:r>
            <a:r>
              <a:rPr lang="en-US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Sisfogo</a:t>
            </a: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para emissão e gerenciamento das autorizações de queima controlada e para registro de ocorrência de incêndios florestais.</a:t>
            </a:r>
            <a:endParaRPr lang="en-US" dirty="0"/>
          </a:p>
        </p:txBody>
      </p:sp>
      <p:sp>
        <p:nvSpPr>
          <p:cNvPr id="5" name="Shape 3"/>
          <p:cNvSpPr/>
          <p:nvPr/>
        </p:nvSpPr>
        <p:spPr>
          <a:xfrm>
            <a:off x="7417475" y="1335762"/>
            <a:ext cx="7039930" cy="1827568"/>
          </a:xfrm>
          <a:prstGeom prst="roundRect">
            <a:avLst>
              <a:gd name="adj" fmla="val 1731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606903" y="1507212"/>
            <a:ext cx="2877026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Responsabilidades do Ibama</a:t>
            </a:r>
            <a:endParaRPr lang="en-US" sz="2800" dirty="0"/>
          </a:p>
        </p:txBody>
      </p:sp>
      <p:sp>
        <p:nvSpPr>
          <p:cNvPr id="7" name="Text 5"/>
          <p:cNvSpPr/>
          <p:nvPr/>
        </p:nvSpPr>
        <p:spPr>
          <a:xfrm>
            <a:off x="7606903" y="1957388"/>
            <a:ext cx="6220182" cy="8665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2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 Ibama deverá disponibilizar sistema </a:t>
            </a:r>
            <a:r>
              <a:rPr lang="en-US" b="1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padronizado, informatizado e seguro</a:t>
            </a:r>
            <a:r>
              <a:rPr lang="en-US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que permita o intercâmbio de informações entre todas as instituições integrantes do Sisfogo.</a:t>
            </a:r>
            <a:endParaRPr lang="en-US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71" y="3319392"/>
            <a:ext cx="5255181" cy="453735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602346" y="6346137"/>
            <a:ext cx="1914605" cy="1040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Estados</a:t>
            </a: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1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integram</a:t>
            </a: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1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em</a:t>
            </a: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180 </a:t>
            </a:r>
            <a:r>
              <a:rPr lang="en-US" sz="21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dias</a:t>
            </a: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1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após</a:t>
            </a: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</a:p>
          <a:p>
            <a:pPr marL="0" indent="0" algn="ctr">
              <a:lnSpc>
                <a:spcPts val="2700"/>
              </a:lnSpc>
              <a:buNone/>
            </a:pPr>
            <a:r>
              <a:rPr lang="en-US" sz="2150" dirty="0" err="1">
                <a:solidFill>
                  <a:srgbClr val="F9EEE7"/>
                </a:solidFill>
                <a:latin typeface="Quattrocento" pitchFamily="34" charset="0"/>
              </a:rPr>
              <a:t>Sisfogo</a:t>
            </a:r>
            <a:endParaRPr lang="en-US" sz="2150" dirty="0"/>
          </a:p>
        </p:txBody>
      </p:sp>
      <p:sp>
        <p:nvSpPr>
          <p:cNvPr id="12" name="Text 7"/>
          <p:cNvSpPr/>
          <p:nvPr/>
        </p:nvSpPr>
        <p:spPr>
          <a:xfrm>
            <a:off x="1073268" y="6564233"/>
            <a:ext cx="1914606" cy="693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Ibama finaliza Sisfogo</a:t>
            </a:r>
            <a:endParaRPr lang="en-US" sz="215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3525BCF-91CF-9D56-48A1-19D319186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641" y="3445551"/>
            <a:ext cx="5345688" cy="47347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D46FB-73A5-2010-5381-E6E1C1EA0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389D1DA-1681-1C2A-AB8F-6228913B0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58" y="677242"/>
            <a:ext cx="14032283" cy="6430272"/>
          </a:xfrm>
          <a:prstGeom prst="rect">
            <a:avLst/>
          </a:prstGeom>
        </p:spPr>
      </p:pic>
      <p:sp>
        <p:nvSpPr>
          <p:cNvPr id="7" name="Text 3">
            <a:extLst>
              <a:ext uri="{FF2B5EF4-FFF2-40B4-BE49-F238E27FC236}">
                <a16:creationId xmlns:a16="http://schemas.microsoft.com/office/drawing/2014/main" id="{1461CA51-C69D-1DDA-6CE7-93CCF7F6DE0C}"/>
              </a:ext>
            </a:extLst>
          </p:cNvPr>
          <p:cNvSpPr/>
          <p:nvPr/>
        </p:nvSpPr>
        <p:spPr>
          <a:xfrm>
            <a:off x="1904331" y="7552358"/>
            <a:ext cx="381512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Integração</a:t>
            </a: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de dados </a:t>
            </a:r>
            <a:r>
              <a:rPr lang="en-US" sz="2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ao</a:t>
            </a: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SISFOGO (Art. 5º)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9776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9856" y="662274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Competências Complementares e Vigência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452919" y="2573463"/>
            <a:ext cx="7468553" cy="1903333"/>
          </a:xfrm>
          <a:prstGeom prst="roundRect">
            <a:avLst>
              <a:gd name="adj" fmla="val 5765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6452919" y="2489824"/>
            <a:ext cx="91440" cy="1903333"/>
          </a:xfrm>
          <a:prstGeom prst="roundRect">
            <a:avLst>
              <a:gd name="adj" fmla="val 34360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6785250" y="2703319"/>
            <a:ext cx="381512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Critérios Complementares (Art. 6º)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6785250" y="3402589"/>
            <a:ext cx="6935391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 órgãos integrantes do SISNAMA </a:t>
            </a:r>
            <a:r>
              <a:rPr lang="en-US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poderão adotar critérios e condições complementares</a:t>
            </a: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para emissão de AAC, além dos mínimos estabelecidos nesta Resolução.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6532538" y="5313938"/>
            <a:ext cx="7468553" cy="1903333"/>
          </a:xfrm>
          <a:prstGeom prst="roundRect">
            <a:avLst>
              <a:gd name="adj" fmla="val 699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6785250" y="5548603"/>
            <a:ext cx="279606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Entrada em Vigor (Art. 7º)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6624995" y="6201902"/>
            <a:ext cx="720503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Esta Resolução entra em vigor na </a:t>
            </a:r>
            <a:r>
              <a:rPr lang="en-US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data de sua publicação</a:t>
            </a: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aplicando-se a todo o território nacional.</a:t>
            </a:r>
            <a:endParaRPr lang="en-US" dirty="0"/>
          </a:p>
        </p:txBody>
      </p:sp>
      <p:sp>
        <p:nvSpPr>
          <p:cNvPr id="19" name="Shape 2">
            <a:extLst>
              <a:ext uri="{FF2B5EF4-FFF2-40B4-BE49-F238E27FC236}">
                <a16:creationId xmlns:a16="http://schemas.microsoft.com/office/drawing/2014/main" id="{94F13957-92FD-2BCE-3992-EB836973FEE1}"/>
              </a:ext>
            </a:extLst>
          </p:cNvPr>
          <p:cNvSpPr/>
          <p:nvPr/>
        </p:nvSpPr>
        <p:spPr>
          <a:xfrm>
            <a:off x="6429979" y="5313938"/>
            <a:ext cx="91440" cy="1903333"/>
          </a:xfrm>
          <a:prstGeom prst="roundRect">
            <a:avLst>
              <a:gd name="adj" fmla="val 34360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6408" y="483751"/>
            <a:ext cx="8087320" cy="517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Síntese da Resolução CONAMA AAC</a:t>
            </a:r>
            <a:endParaRPr lang="en-US" sz="3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08" y="1296710"/>
            <a:ext cx="10485120" cy="585216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08" y="1296710"/>
            <a:ext cx="10485120" cy="58521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86408" y="7315081"/>
            <a:ext cx="13057584" cy="5179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0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Resolução cria um marco regulatório claro para o uso controlado do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fogo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para fins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agrossivilpastoris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equilibrando produção rural, segurança ambiental e transparência pública.</a:t>
            </a:r>
            <a:endParaRPr lang="en-US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ital-background-numbers-2023-11-27-05-21-20-utc">
            <a:hlinkClick r:id="" action="ppaction://media"/>
            <a:extLst>
              <a:ext uri="{FF2B5EF4-FFF2-40B4-BE49-F238E27FC236}">
                <a16:creationId xmlns:a16="http://schemas.microsoft.com/office/drawing/2014/main" id="{2914C4F9-831E-0288-3BFE-A75DE619C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4CD5CE-0779-428F-8104-B2740DB935FC}"/>
              </a:ext>
            </a:extLst>
          </p:cNvPr>
          <p:cNvSpPr/>
          <p:nvPr/>
        </p:nvSpPr>
        <p:spPr>
          <a:xfrm>
            <a:off x="0" y="-4"/>
            <a:ext cx="14630400" cy="8229600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4D112F9-D3AA-4A49-9633-080CB1311B5F}"/>
              </a:ext>
            </a:extLst>
          </p:cNvPr>
          <p:cNvGrpSpPr/>
          <p:nvPr/>
        </p:nvGrpSpPr>
        <p:grpSpPr>
          <a:xfrm>
            <a:off x="1" y="-2"/>
            <a:ext cx="14630400" cy="8229602"/>
            <a:chOff x="2957593" y="-1"/>
            <a:chExt cx="7561575" cy="6858002"/>
          </a:xfrm>
        </p:grpSpPr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5565A9A6-FCA7-4EAC-A549-9366EB1DDDD1}"/>
                </a:ext>
              </a:extLst>
            </p:cNvPr>
            <p:cNvSpPr/>
            <p:nvPr/>
          </p:nvSpPr>
          <p:spPr>
            <a:xfrm>
              <a:off x="2957593" y="0"/>
              <a:ext cx="6276814" cy="6858001"/>
            </a:xfrm>
            <a:prstGeom prst="parallelogram">
              <a:avLst>
                <a:gd name="adj" fmla="val 41296"/>
              </a:avLst>
            </a:prstGeom>
            <a:solidFill>
              <a:schemeClr val="accent4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3F6C810C-E663-4EA6-AB49-60A501717791}"/>
                </a:ext>
              </a:extLst>
            </p:cNvPr>
            <p:cNvSpPr/>
            <p:nvPr/>
          </p:nvSpPr>
          <p:spPr>
            <a:xfrm>
              <a:off x="4242354" y="-1"/>
              <a:ext cx="6276814" cy="6858001"/>
            </a:xfrm>
            <a:prstGeom prst="parallelogram">
              <a:avLst>
                <a:gd name="adj" fmla="val 41296"/>
              </a:avLst>
            </a:prstGeom>
            <a:solidFill>
              <a:schemeClr val="accent4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2C54299-6F65-4504-AC90-7E7A7EBC2527}"/>
              </a:ext>
            </a:extLst>
          </p:cNvPr>
          <p:cNvSpPr/>
          <p:nvPr/>
        </p:nvSpPr>
        <p:spPr>
          <a:xfrm>
            <a:off x="12692418" y="-1"/>
            <a:ext cx="1568512" cy="4055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A7EBC-0E41-4963-A6B6-21CFA86FCE44}"/>
              </a:ext>
            </a:extLst>
          </p:cNvPr>
          <p:cNvSpPr/>
          <p:nvPr/>
        </p:nvSpPr>
        <p:spPr>
          <a:xfrm>
            <a:off x="468230" y="3219389"/>
            <a:ext cx="7659354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2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Montserrat" panose="00000500000000000000" pitchFamily="50" charset="0"/>
                <a:ea typeface="Open Sans Light" panose="020B0306030504020204" pitchFamily="34" charset="0"/>
                <a:cs typeface="Open Sans Light" panose="020B0306030504020204" pitchFamily="34" charset="0"/>
              </a:rPr>
              <a:t>Obrigada</a:t>
            </a:r>
            <a:endParaRPr kumimoji="0" lang="id-ID" sz="1152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425EF-10B0-4E3D-B2AE-734072E7253E}"/>
              </a:ext>
            </a:extLst>
          </p:cNvPr>
          <p:cNvSpPr txBox="1"/>
          <p:nvPr/>
        </p:nvSpPr>
        <p:spPr>
          <a:xfrm flipH="1">
            <a:off x="9227481" y="3047654"/>
            <a:ext cx="5034486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MAUREN LAZZARETTI</a:t>
            </a:r>
          </a:p>
          <a:p>
            <a:pPr marL="0" marR="0" lvl="0" indent="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Secretária de Estado de Meio Ambiente de Mato Grosso</a:t>
            </a:r>
          </a:p>
          <a:p>
            <a:pPr marL="0" marR="0" lvl="0" indent="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Vice-presidente Centro Oeste - ABEMA</a:t>
            </a:r>
          </a:p>
          <a:p>
            <a:pPr marL="0" marR="0" lvl="0" indent="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4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Lato regular" panose="020F0502020204030203" pitchFamily="34" charset="0"/>
              <a:cs typeface="Lato regular" panose="020F0502020204030203" pitchFamily="34" charset="0"/>
            </a:endParaRPr>
          </a:p>
          <a:p>
            <a:pPr marL="0" marR="0" lvl="0" indent="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4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65 9 8122-0373/ 3613 7320</a:t>
            </a:r>
          </a:p>
          <a:p>
            <a:pPr marL="0" marR="0" lvl="0" indent="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maurenlazzaretti@sema.mt.gov.br</a:t>
            </a:r>
          </a:p>
          <a:p>
            <a:pPr marL="0" marR="0" lvl="0" indent="0" algn="l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chefiadegabinete@sema.mt.gov.br</a:t>
            </a:r>
            <a:endParaRPr kumimoji="0" lang="en-US" sz="144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pic>
        <p:nvPicPr>
          <p:cNvPr id="13" name="Gráfico 13" descr="Usuário">
            <a:extLst>
              <a:ext uri="{FF2B5EF4-FFF2-40B4-BE49-F238E27FC236}">
                <a16:creationId xmlns:a16="http://schemas.microsoft.com/office/drawing/2014/main" id="{1F19242D-15C3-4FB3-925A-6C6DDB760D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37655" y="3409021"/>
            <a:ext cx="352888" cy="352888"/>
          </a:xfrm>
          <a:prstGeom prst="rect">
            <a:avLst/>
          </a:prstGeom>
        </p:spPr>
      </p:pic>
      <p:pic>
        <p:nvPicPr>
          <p:cNvPr id="15" name="Gráfico 12" descr="Enviar">
            <a:extLst>
              <a:ext uri="{FF2B5EF4-FFF2-40B4-BE49-F238E27FC236}">
                <a16:creationId xmlns:a16="http://schemas.microsoft.com/office/drawing/2014/main" id="{E480DE6D-F26F-490B-A76C-3F9719DF5C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97054" y="5067206"/>
            <a:ext cx="359920" cy="320802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EF537811-4C12-D596-AE4E-243B3D0DC9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0442" t="14028" r="25369" b="55172"/>
          <a:stretch/>
        </p:blipFill>
        <p:spPr>
          <a:xfrm>
            <a:off x="4248823" y="6615470"/>
            <a:ext cx="2115741" cy="147468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6FA0EDE-643F-E50B-1BD4-75A3D9CC31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7584" y="6936267"/>
            <a:ext cx="4161413" cy="934942"/>
          </a:xfrm>
          <a:prstGeom prst="rect">
            <a:avLst/>
          </a:prstGeom>
        </p:spPr>
      </p:pic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1671465C-AA3F-E2DE-04DB-43D3241E0A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6577876"/>
            <a:ext cx="2079320" cy="165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94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38104" y="395049"/>
            <a:ext cx="4270966" cy="709494"/>
          </a:xfrm>
          <a:prstGeom prst="roundRect">
            <a:avLst>
              <a:gd name="adj" fmla="val 6388"/>
            </a:avLst>
          </a:prstGeom>
          <a:solidFill>
            <a:srgbClr val="44170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51477" y="584844"/>
            <a:ext cx="2813510" cy="563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CONTEXTO NORMATIVO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37724" y="1250990"/>
            <a:ext cx="6734532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Base Legal da Regulamentação</a:t>
            </a:r>
            <a:endParaRPr lang="en-US" sz="3850" dirty="0"/>
          </a:p>
        </p:txBody>
      </p:sp>
      <p:sp>
        <p:nvSpPr>
          <p:cNvPr id="5" name="Text 3"/>
          <p:cNvSpPr/>
          <p:nvPr/>
        </p:nvSpPr>
        <p:spPr>
          <a:xfrm>
            <a:off x="837724" y="2180987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Autorização por Adesão e Compromisso (AAC) não representa inovação normativa autônoma — é instrumento expressamente previsto em legislação federal vigente, dotado de plena validade jurídica e inserido em um arcabouço regulatório sólido.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837724" y="3086695"/>
            <a:ext cx="4178618" cy="2908459"/>
          </a:xfrm>
          <a:prstGeom prst="roundRect">
            <a:avLst>
              <a:gd name="adj" fmla="val 3773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814864" y="3086695"/>
            <a:ext cx="91440" cy="2908459"/>
          </a:xfrm>
          <a:prstGeom prst="roundRect">
            <a:avLst>
              <a:gd name="adj" fmla="val 34360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1138595" y="331898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Lei nº 14.944/2024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1138595" y="3752612"/>
            <a:ext cx="3645456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Institui a Política Nacional de Manejo Integrado do Fogo e prevê expressamente a Autorização por Adesão e Compromisso (AAC) como instrumento de gestão do uso do fogo em território nacional.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5225772" y="3086695"/>
            <a:ext cx="4178737" cy="2908459"/>
          </a:xfrm>
          <a:prstGeom prst="roundRect">
            <a:avLst>
              <a:gd name="adj" fmla="val 3773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9"/>
          <p:cNvSpPr/>
          <p:nvPr/>
        </p:nvSpPr>
        <p:spPr>
          <a:xfrm>
            <a:off x="5202912" y="3086695"/>
            <a:ext cx="91440" cy="2908459"/>
          </a:xfrm>
          <a:prstGeom prst="roundRect">
            <a:avLst>
              <a:gd name="adj" fmla="val 34360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5526643" y="331898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Lei nº 6.938/1981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5526643" y="3752612"/>
            <a:ext cx="3645575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Estabelece a Política Nacional do Meio Ambiente e confere ao CONAMA a competência normativa para editar resoluções com força vinculante no âmbito do Sistema Nacional do Meio Ambiente (SISNAMA).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9613940" y="3086695"/>
            <a:ext cx="4178737" cy="2908459"/>
          </a:xfrm>
          <a:prstGeom prst="roundRect">
            <a:avLst>
              <a:gd name="adj" fmla="val 3773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5" name="Shape 13"/>
          <p:cNvSpPr/>
          <p:nvPr/>
        </p:nvSpPr>
        <p:spPr>
          <a:xfrm>
            <a:off x="9591080" y="3086695"/>
            <a:ext cx="91440" cy="2908459"/>
          </a:xfrm>
          <a:prstGeom prst="roundRect">
            <a:avLst>
              <a:gd name="adj" fmla="val 34360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9914811" y="3318986"/>
            <a:ext cx="252353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Decreto nº 12.173/2024</a:t>
            </a:r>
            <a:endParaRPr lang="en-US" sz="1900" dirty="0"/>
          </a:p>
        </p:txBody>
      </p:sp>
      <p:sp>
        <p:nvSpPr>
          <p:cNvPr id="17" name="Text 15"/>
          <p:cNvSpPr/>
          <p:nvPr/>
        </p:nvSpPr>
        <p:spPr>
          <a:xfrm>
            <a:off x="9914811" y="3752612"/>
            <a:ext cx="3645575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Regulamenta o Comitê de Manejo Integrado do Fogo (COMIF), definindo sua composição, competências e o processo de elaboração de normas técnicas e recomendações ao CONAMA.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837724" y="6230779"/>
            <a:ext cx="12954952" cy="1224915"/>
          </a:xfrm>
          <a:prstGeom prst="roundRect">
            <a:avLst>
              <a:gd name="adj" fmla="val 2565"/>
            </a:avLst>
          </a:prstGeom>
          <a:solidFill>
            <a:srgbClr val="441709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55" y="6530102"/>
            <a:ext cx="261818" cy="209431"/>
          </a:xfrm>
          <a:prstGeom prst="rect">
            <a:avLst/>
          </a:prstGeom>
        </p:spPr>
      </p:pic>
      <p:sp>
        <p:nvSpPr>
          <p:cNvPr id="20" name="Text 17"/>
          <p:cNvSpPr/>
          <p:nvPr/>
        </p:nvSpPr>
        <p:spPr>
          <a:xfrm>
            <a:off x="1518404" y="6492478"/>
            <a:ext cx="1206484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AAC é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instrumento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previsto em lei federal, com fundamento normativo claro e processo regulatório devidamente estruturado.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8775" y="183518"/>
            <a:ext cx="3320445" cy="668417"/>
          </a:xfrm>
          <a:prstGeom prst="roundRect">
            <a:avLst>
              <a:gd name="adj" fmla="val 7244"/>
            </a:avLst>
          </a:prstGeom>
          <a:solidFill>
            <a:srgbClr val="441709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993220" y="445337"/>
            <a:ext cx="1551265" cy="144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TRAMITAÇÃO INSTITUCIONAL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1655860" y="1232577"/>
            <a:ext cx="7849433" cy="402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D9BE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Linha do Tempo: Tramitação no COMIF e no CONAMA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307461" y="2213967"/>
            <a:ext cx="15240" cy="4509135"/>
          </a:xfrm>
          <a:prstGeom prst="roundRect">
            <a:avLst>
              <a:gd name="adj" fmla="val 134696"/>
            </a:avLst>
          </a:prstGeom>
          <a:solidFill>
            <a:srgbClr val="4A6B6A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6765846" y="2360295"/>
            <a:ext cx="410528" cy="15240"/>
          </a:xfrm>
          <a:prstGeom prst="roundRect">
            <a:avLst>
              <a:gd name="adj" fmla="val 134696"/>
            </a:avLst>
          </a:prstGeom>
          <a:solidFill>
            <a:srgbClr val="4A6B6A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161133" y="2213967"/>
            <a:ext cx="307896" cy="307896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7218521" y="2247186"/>
            <a:ext cx="193119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020866" y="2260997"/>
            <a:ext cx="1609963" cy="201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Abril/2025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01740" y="2515791"/>
            <a:ext cx="6229089" cy="542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Instituição do Grupo de Trabalho no COMIF para elaboração da minuta normativa sobre a AAC, com participação de representantes federais e estaduais.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453789" y="3086338"/>
            <a:ext cx="410528" cy="15240"/>
          </a:xfrm>
          <a:prstGeom prst="roundRect">
            <a:avLst>
              <a:gd name="adj" fmla="val 134696"/>
            </a:avLst>
          </a:prstGeom>
          <a:solidFill>
            <a:srgbClr val="4A6B6A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161133" y="2940010"/>
            <a:ext cx="307896" cy="307896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218521" y="2973229"/>
            <a:ext cx="193119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999333" y="2987040"/>
            <a:ext cx="1609963" cy="201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Junho/2025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999333" y="3241834"/>
            <a:ext cx="6072686" cy="391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Consolidação da minuta após seis reuniões técnicas. Documento submetido à análise dos membros do COMIF para deliberação formal.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6765846" y="3746540"/>
            <a:ext cx="410528" cy="15240"/>
          </a:xfrm>
          <a:prstGeom prst="roundRect">
            <a:avLst>
              <a:gd name="adj" fmla="val 134696"/>
            </a:avLst>
          </a:prstGeom>
          <a:solidFill>
            <a:srgbClr val="4A6B6A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7161133" y="3600212"/>
            <a:ext cx="307896" cy="307896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218521" y="3633430"/>
            <a:ext cx="193119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5020866" y="3647242"/>
            <a:ext cx="1609963" cy="201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Agosto/2025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558382" y="3902035"/>
            <a:ext cx="6072447" cy="453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Aprovação do texto na 4ª Reunião Ordinária do COMIF, com encaminhamento formal de recomendação ao CONAMA.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7453789" y="4406860"/>
            <a:ext cx="410528" cy="15240"/>
          </a:xfrm>
          <a:prstGeom prst="roundRect">
            <a:avLst>
              <a:gd name="adj" fmla="val 134696"/>
            </a:avLst>
          </a:prstGeom>
          <a:solidFill>
            <a:srgbClr val="4A6B6A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7161133" y="4260533"/>
            <a:ext cx="307896" cy="307896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7218521" y="4293751"/>
            <a:ext cx="193119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7999333" y="4307562"/>
            <a:ext cx="1609963" cy="201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Setembro/2025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7999333" y="4562356"/>
            <a:ext cx="5966006" cy="542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Emissão da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Recomendação nº 4/2025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ao CONAMA e da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Nota Técnica nº 2650/2025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contendo justificativas técnicas e declaração de urgência regulatória.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hape 25"/>
          <p:cNvSpPr/>
          <p:nvPr/>
        </p:nvSpPr>
        <p:spPr>
          <a:xfrm>
            <a:off x="6765846" y="5067181"/>
            <a:ext cx="410528" cy="15240"/>
          </a:xfrm>
          <a:prstGeom prst="roundRect">
            <a:avLst>
              <a:gd name="adj" fmla="val 134696"/>
            </a:avLst>
          </a:prstGeom>
          <a:solidFill>
            <a:srgbClr val="4A6B6A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hape 26"/>
          <p:cNvSpPr/>
          <p:nvPr/>
        </p:nvSpPr>
        <p:spPr>
          <a:xfrm>
            <a:off x="7161133" y="4920853"/>
            <a:ext cx="307896" cy="307896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7218521" y="4954072"/>
            <a:ext cx="193119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5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5020866" y="4967883"/>
            <a:ext cx="1609963" cy="201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Outubro/2025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543142" y="5222676"/>
            <a:ext cx="6087687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Emissão do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Parecer AGU nº 00590/2025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atestando a legalidade e a constitucionalidade do instrumento normativo proposto.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Shape 30"/>
          <p:cNvSpPr/>
          <p:nvPr/>
        </p:nvSpPr>
        <p:spPr>
          <a:xfrm>
            <a:off x="7453789" y="5727502"/>
            <a:ext cx="410528" cy="15240"/>
          </a:xfrm>
          <a:prstGeom prst="roundRect">
            <a:avLst>
              <a:gd name="adj" fmla="val 134696"/>
            </a:avLst>
          </a:prstGeom>
          <a:solidFill>
            <a:srgbClr val="4A6B6A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Shape 31"/>
          <p:cNvSpPr/>
          <p:nvPr/>
        </p:nvSpPr>
        <p:spPr>
          <a:xfrm>
            <a:off x="7161133" y="5581174"/>
            <a:ext cx="307896" cy="307896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7218521" y="5614392"/>
            <a:ext cx="193119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6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 33"/>
          <p:cNvSpPr/>
          <p:nvPr/>
        </p:nvSpPr>
        <p:spPr>
          <a:xfrm>
            <a:off x="7999333" y="5628203"/>
            <a:ext cx="1609963" cy="201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Janeiro/2026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7999333" y="5882997"/>
            <a:ext cx="6042206" cy="542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Ajustes finais e aprovação do texto pela Câmara Técnica de Assuntos Jurídicos e Gestão Territorial (CTAGT), encerrando o ciclo de validação institucional.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Shape 35"/>
          <p:cNvSpPr/>
          <p:nvPr/>
        </p:nvSpPr>
        <p:spPr>
          <a:xfrm>
            <a:off x="401740" y="6879192"/>
            <a:ext cx="14028244" cy="1012626"/>
          </a:xfrm>
          <a:prstGeom prst="roundRect">
            <a:avLst>
              <a:gd name="adj" fmla="val 4531"/>
            </a:avLst>
          </a:prstGeom>
          <a:solidFill>
            <a:srgbClr val="441709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219" y="7127915"/>
            <a:ext cx="524495" cy="419669"/>
          </a:xfrm>
          <a:prstGeom prst="rect">
            <a:avLst/>
          </a:prstGeom>
        </p:spPr>
      </p:pic>
      <p:sp>
        <p:nvSpPr>
          <p:cNvPr id="39" name="Text 36"/>
          <p:cNvSpPr/>
          <p:nvPr/>
        </p:nvSpPr>
        <p:spPr>
          <a:xfrm>
            <a:off x="1671100" y="7127915"/>
            <a:ext cx="9575483" cy="1808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Processo técnico, federativo e juridicamente validado — com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participação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ampla</a:t>
            </a:r>
            <a:r>
              <a:rPr lang="en-US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consensos</a:t>
            </a:r>
            <a:r>
              <a:rPr lang="en-US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refletidos</a:t>
            </a:r>
            <a:r>
              <a:rPr lang="en-US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no </a:t>
            </a:r>
            <a:r>
              <a:rPr lang="en-US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texto</a:t>
            </a:r>
            <a:r>
              <a:rPr lang="en-US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F27E18B-FE5F-5607-6D55-CA6020435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11" y="825158"/>
            <a:ext cx="13098703" cy="67636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246465"/>
            <a:ext cx="5648206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Definições Fundamentais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24124" y="2176463"/>
            <a:ext cx="7468553" cy="1568291"/>
          </a:xfrm>
          <a:prstGeom prst="roundRect">
            <a:avLst>
              <a:gd name="adj" fmla="val 2003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6556415" y="240875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Queima Controlada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556415" y="2842379"/>
            <a:ext cx="700397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Uso </a:t>
            </a:r>
            <a:r>
              <a:rPr lang="en-US" sz="16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planejado, monitorado e controlado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do fogo, realizado para fins agrossilvipastoris em áreas determinadas e sob condições específicas.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324124" y="3954185"/>
            <a:ext cx="7468553" cy="1568291"/>
          </a:xfrm>
          <a:prstGeom prst="roundRect">
            <a:avLst>
              <a:gd name="adj" fmla="val 2003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6556415" y="4186476"/>
            <a:ext cx="514754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Autorização por Adesão e Compromisso (AAC)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556415" y="4620101"/>
            <a:ext cx="700397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Autorização para queima controlada mediante </a:t>
            </a:r>
            <a:r>
              <a:rPr lang="en-US" sz="16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declaração de adesão e compromisso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com os requisitos preestabelecidos pelo órgão competente.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324124" y="5758101"/>
            <a:ext cx="7468553" cy="1224915"/>
          </a:xfrm>
          <a:prstGeom prst="roundRect">
            <a:avLst>
              <a:gd name="adj" fmla="val 2565"/>
            </a:avLst>
          </a:prstGeom>
          <a:solidFill>
            <a:srgbClr val="441709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555" y="6057424"/>
            <a:ext cx="261818" cy="209431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004804" y="6019800"/>
            <a:ext cx="657844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Será admitida a emissão da AAC para áreas de </a:t>
            </a:r>
            <a:r>
              <a:rPr lang="en-US" sz="1600" b="1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pastagem nativa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desde que respeitados os critérios técnicos para sua emissão.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DBF25-E501-5DEC-5C93-78436BD65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044A1428-E4EF-80C6-3572-4E0F86BAF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17" y="623400"/>
            <a:ext cx="13012966" cy="69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25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4C87F-9A7E-E598-963A-F1D28878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6599590-5FDB-6670-A7D2-0CE5FBCC4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59" y="513847"/>
            <a:ext cx="13127282" cy="720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18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05193" y="764619"/>
            <a:ext cx="7183755" cy="602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Compromissos do Titular da AAC</a:t>
            </a:r>
            <a:endParaRPr lang="en-US" sz="3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1869" y="1673066"/>
            <a:ext cx="307062" cy="30706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970395" y="1666756"/>
            <a:ext cx="2408396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Período de Validade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6970395" y="2087761"/>
            <a:ext cx="6841212" cy="647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queima deve ser realizada dentro do período de validade da autorização, respeitando os períodos proibitivos de uso do fogo.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1869" y="3141702"/>
            <a:ext cx="307062" cy="30706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970395" y="3135392"/>
            <a:ext cx="2408396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Aceiros Preventivos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6970395" y="3556397"/>
            <a:ext cx="6841212" cy="647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Antes do início da queima, devem ser construídos aceiros preventivos no entorno da área, conforme definido pelo órgão ambiental licenciador.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1869" y="4610338"/>
            <a:ext cx="307062" cy="30706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970395" y="4604028"/>
            <a:ext cx="2866311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Condições Meteorológicas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6970395" y="5025033"/>
            <a:ext cx="6841212" cy="971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queima não pode ser realizada com </a:t>
            </a:r>
            <a:r>
              <a:rPr lang="en-US" sz="16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umidade do ar abaixo de 30%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respeitando os fatores meteorológicos determinados pelo órgão licenciador.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1869" y="6402705"/>
            <a:ext cx="307062" cy="30706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970395" y="6396395"/>
            <a:ext cx="2408396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Comunicação Prévia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6970395" y="6817400"/>
            <a:ext cx="6841212" cy="647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Comunicar confrontantes com no mínimo </a:t>
            </a:r>
            <a:r>
              <a:rPr lang="en-US" sz="16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48 horas de antecedência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realização da queima.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DD056-4B80-C7BA-AC60-9D0268594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3DB0032-0DC8-2036-26C6-9D15828D7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06" y="394768"/>
            <a:ext cx="13527388" cy="744006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F2CBCC-EAD8-79D9-8217-C44AD74D2133}"/>
              </a:ext>
            </a:extLst>
          </p:cNvPr>
          <p:cNvSpPr txBox="1"/>
          <p:nvPr/>
        </p:nvSpPr>
        <p:spPr>
          <a:xfrm>
            <a:off x="7729979" y="3167406"/>
            <a:ext cx="155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Proibição:</a:t>
            </a:r>
          </a:p>
        </p:txBody>
      </p:sp>
    </p:spTree>
    <p:extLst>
      <p:ext uri="{BB962C8B-B14F-4D97-AF65-F5344CB8AC3E}">
        <p14:creationId xmlns:p14="http://schemas.microsoft.com/office/powerpoint/2010/main" val="3194269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Yellow Green">
      <a:dk1>
        <a:srgbClr val="3F3F3F"/>
      </a:dk1>
      <a:lt1>
        <a:sysClr val="window" lastClr="FFFFFF"/>
      </a:lt1>
      <a:dk2>
        <a:srgbClr val="313C41"/>
      </a:dk2>
      <a:lt2>
        <a:srgbClr val="FFFFFF"/>
      </a:lt2>
      <a:accent1>
        <a:srgbClr val="F9D725"/>
      </a:accent1>
      <a:accent2>
        <a:srgbClr val="B3C100"/>
      </a:accent2>
      <a:accent3>
        <a:srgbClr val="EDCF2E"/>
      </a:accent3>
      <a:accent4>
        <a:srgbClr val="92D050"/>
      </a:accent4>
      <a:accent5>
        <a:srgbClr val="D0B005"/>
      </a:accent5>
      <a:accent6>
        <a:srgbClr val="00B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779</Words>
  <Application>Microsoft Office PowerPoint</Application>
  <PresentationFormat>Personalizar</PresentationFormat>
  <Paragraphs>87</Paragraphs>
  <Slides>15</Slides>
  <Notes>14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15</vt:i4>
      </vt:variant>
    </vt:vector>
  </HeadingPairs>
  <TitlesOfParts>
    <vt:vector size="24" baseType="lpstr">
      <vt:lpstr>Quattrocento</vt:lpstr>
      <vt:lpstr>Calibri Light</vt:lpstr>
      <vt:lpstr>Calibri</vt:lpstr>
      <vt:lpstr>Arial</vt:lpstr>
      <vt:lpstr>Arial Black</vt:lpstr>
      <vt:lpstr>Montserrat</vt:lpstr>
      <vt:lpstr>Aptos</vt:lpstr>
      <vt:lpstr>Office Theme</vt:lpstr>
      <vt:lpstr>10_Office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Mauren Lazzaretti</dc:creator>
  <cp:lastModifiedBy>Mauren Lazzaretti</cp:lastModifiedBy>
  <cp:revision>19</cp:revision>
  <dcterms:created xsi:type="dcterms:W3CDTF">2026-03-09T22:11:38Z</dcterms:created>
  <dcterms:modified xsi:type="dcterms:W3CDTF">2026-03-10T19:51:49Z</dcterms:modified>
</cp:coreProperties>
</file>