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5"/>
  </p:notesMasterIdLst>
  <p:handoutMasterIdLst>
    <p:handoutMasterId r:id="rId16"/>
  </p:handoutMasterIdLst>
  <p:sldIdLst>
    <p:sldId id="410" r:id="rId5"/>
    <p:sldId id="383" r:id="rId6"/>
    <p:sldId id="413" r:id="rId7"/>
    <p:sldId id="412" r:id="rId8"/>
    <p:sldId id="416" r:id="rId9"/>
    <p:sldId id="406" r:id="rId10"/>
    <p:sldId id="418" r:id="rId11"/>
    <p:sldId id="420" r:id="rId12"/>
    <p:sldId id="421" r:id="rId13"/>
    <p:sldId id="398" r:id="rId14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6EBEE"/>
    <a:srgbClr val="5D7D40"/>
    <a:srgbClr val="4495A2"/>
    <a:srgbClr val="F9D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636022-D97F-5939-8F34-3918D28BD1BA}" v="4" dt="2026-09-08T11:30:35.914"/>
    <p1510:client id="{9A08A66B-D61F-4536-9A1F-5ED27A10E47F}" v="3" dt="2026-09-08T16:53:17.781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27867-4E95-4806-97DC-497C1E83BD2D}" type="doc">
      <dgm:prSet loTypeId="urn:microsoft.com/office/officeart/2024/layout/BulletTimelineInverted#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t-BR"/>
        </a:p>
      </dgm:t>
    </dgm:pt>
    <dgm:pt modelId="{DBF98CE6-2F79-495B-89A0-453E9B5DF65F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05/03</a:t>
          </a:r>
        </a:p>
      </dgm:t>
    </dgm:pt>
    <dgm:pt modelId="{4677B5B4-67D8-40CC-A283-9A7DC808D654}" type="parTrans" cxnId="{861C63F7-42AE-4A16-BE38-B3634628020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684469A3-115F-4101-9212-6ABB7434354E}" type="sibTrans" cxnId="{861C63F7-42AE-4A16-BE38-B3634628020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58D3451-6B0A-4F1A-8305-25AD5EE79A3B}">
      <dgm:prSet phldrT="[Texto]"/>
      <dgm:spPr/>
      <dgm:t>
        <a:bodyPr/>
        <a:lstStyle/>
        <a:p>
          <a:r>
            <a:rPr lang="pt-BR">
              <a:solidFill>
                <a:schemeClr val="bg1"/>
              </a:solidFill>
            </a:rPr>
            <a:t>Proposta recebida pelo Conama</a:t>
          </a:r>
        </a:p>
      </dgm:t>
    </dgm:pt>
    <dgm:pt modelId="{E2559727-DAF5-4AD1-B054-2C4206566854}" type="parTrans" cxnId="{F5556C52-13B2-43D6-A933-19ACCD52930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01ADD37C-11F1-4E35-A6AE-973CC6CF6A5A}" type="sibTrans" cxnId="{F5556C52-13B2-43D6-A933-19ACCD52930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7C1526C-FB6B-40BA-85A9-CAAD1A72D449}">
      <dgm:prSet phldrT="[Texto]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25/03</a:t>
          </a:r>
        </a:p>
      </dgm:t>
    </dgm:pt>
    <dgm:pt modelId="{734C06C7-1967-413B-85AC-1D5F72CEB1AE}" type="parTrans" cxnId="{EFB5ED88-3813-42D7-87EF-850B08FDFAE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1A63D43-E443-4724-A0DC-3B34D0D18B23}" type="sibTrans" cxnId="{EFB5ED88-3813-42D7-87EF-850B08FDFAE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25E115A2-10BC-455B-8058-33BE3808CC9C}">
      <dgm:prSet phldrT="[Texto]"/>
      <dgm:spPr/>
      <dgm:t>
        <a:bodyPr/>
        <a:lstStyle/>
        <a:p>
          <a:r>
            <a:rPr lang="pt-BR">
              <a:solidFill>
                <a:schemeClr val="bg1"/>
              </a:solidFill>
            </a:rPr>
            <a:t>Parecer jurídico da Conjur/MMA</a:t>
          </a:r>
        </a:p>
      </dgm:t>
    </dgm:pt>
    <dgm:pt modelId="{AE2C1E35-605D-42A6-BE31-C1DA23172A6D}" type="parTrans" cxnId="{FB7D596F-AB26-4945-B14D-6FE65009120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49E9DB4-DBB2-46F4-BBF4-23890572B8D4}" type="sibTrans" cxnId="{FB7D596F-AB26-4945-B14D-6FE650091209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D4F9BB3-A76C-4BF3-8029-17050CB65D62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13/05</a:t>
          </a:r>
        </a:p>
      </dgm:t>
    </dgm:pt>
    <dgm:pt modelId="{DF6B2131-6E25-4DF0-BBD1-B3DBD8FBC4F3}" type="parTrans" cxnId="{8B7D3116-1CE6-44AC-8992-F965A169E10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91382E7-8957-4499-B37D-B0BCA97CCF26}" type="sibTrans" cxnId="{8B7D3116-1CE6-44AC-8992-F965A169E10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DDA0DD4-562F-44E1-B518-CE641FB29592}">
      <dgm:prSet phldrT="[Texto]" phldr="0"/>
      <dgm:spPr/>
      <dgm:t>
        <a:bodyPr/>
        <a:lstStyle/>
        <a:p>
          <a:r>
            <a:rPr lang="pt-BR">
              <a:solidFill>
                <a:schemeClr val="bg1"/>
              </a:solidFill>
            </a:rPr>
            <a:t>Ponto de pauta no Comitê de Integração de Políticas Ambientais (CIPAM)</a:t>
          </a:r>
        </a:p>
      </dgm:t>
    </dgm:pt>
    <dgm:pt modelId="{22D7B31E-2E99-4DA5-A98F-3018201BE2A5}" type="parTrans" cxnId="{A514515B-B4A4-40C9-8CF4-890B2F604F8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E6AAAB9-87B1-4454-A56E-8BC22054B806}" type="sibTrans" cxnId="{A514515B-B4A4-40C9-8CF4-890B2F604F8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D66C09E-DCA9-483A-AC86-5BD0557A28BB}">
      <dgm:prSet phldrT="[Texto]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16/06</a:t>
          </a:r>
        </a:p>
      </dgm:t>
    </dgm:pt>
    <dgm:pt modelId="{48932264-E3D9-4488-A436-5D46694EC50A}" type="parTrans" cxnId="{CBE6873A-36CB-42C7-909D-EC82E4413F3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41D0E03-1BBD-465C-9E7F-0D33719259FD}" type="sibTrans" cxnId="{CBE6873A-36CB-42C7-909D-EC82E4413F3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9771543-1033-4FA9-A98E-FE2C978D045F}">
      <dgm:prSet phldrT="[Texto]" phldr="0"/>
      <dgm:spPr/>
      <dgm:t>
        <a:bodyPr/>
        <a:lstStyle/>
        <a:p>
          <a:r>
            <a:rPr lang="pt-BR">
              <a:solidFill>
                <a:schemeClr val="bg1"/>
              </a:solidFill>
            </a:rPr>
            <a:t>Ponto de pauta na CTQA; criação do GT do RETP </a:t>
          </a:r>
        </a:p>
      </dgm:t>
    </dgm:pt>
    <dgm:pt modelId="{7036CF73-DC09-4B46-8A89-9F091557F893}" type="parTrans" cxnId="{293B63FF-6464-4C30-8154-A82FE3E6E1D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FFAB270-23AA-4E44-8C8E-F2C62F2F6912}" type="sibTrans" cxnId="{293B63FF-6464-4C30-8154-A82FE3E6E1D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1604741-539B-4464-9BCA-17374BB43982}">
      <dgm:prSet phldrT="[Texto]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25/05</a:t>
          </a:r>
        </a:p>
      </dgm:t>
    </dgm:pt>
    <dgm:pt modelId="{245F905F-7B05-4A23-9A4E-49D7B919B0C4}" type="parTrans" cxnId="{A1C4BE72-BA00-460F-BF38-C475254D489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47612BAB-4860-484A-8149-10A04D026C32}" type="sibTrans" cxnId="{A1C4BE72-BA00-460F-BF38-C475254D4896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660F0A5D-12C7-449D-850D-FD7F5DD71777}">
      <dgm:prSet phldrT="[Texto]"/>
      <dgm:spPr/>
      <dgm:t>
        <a:bodyPr/>
        <a:lstStyle/>
        <a:p>
          <a:r>
            <a:rPr lang="pt-BR">
              <a:solidFill>
                <a:schemeClr val="bg1"/>
              </a:solidFill>
            </a:rPr>
            <a:t>Abertura da consulta pública; divulgação para a </a:t>
          </a:r>
          <a:r>
            <a:rPr lang="pt-BR" err="1">
              <a:solidFill>
                <a:schemeClr val="bg1"/>
              </a:solidFill>
            </a:rPr>
            <a:t>Conasq</a:t>
          </a:r>
          <a:endParaRPr lang="pt-BR">
            <a:solidFill>
              <a:schemeClr val="bg1"/>
            </a:solidFill>
          </a:endParaRPr>
        </a:p>
      </dgm:t>
    </dgm:pt>
    <dgm:pt modelId="{6E83DC63-C318-4480-9FAF-7A9412C24304}" type="parTrans" cxnId="{9C8B5F50-79DE-49B9-8FF1-229EB0A0E96E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94FA5CC-211A-4325-96D3-58892BCBF0EC}" type="sibTrans" cxnId="{9C8B5F50-79DE-49B9-8FF1-229EB0A0E96E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520018EC-480F-4274-A4EE-CE83E37B6DEB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08/07</a:t>
          </a:r>
        </a:p>
      </dgm:t>
    </dgm:pt>
    <dgm:pt modelId="{9F6BE10B-62D0-4B4C-A9FC-E4129BC3B319}" type="parTrans" cxnId="{229F6E3F-AB66-44C2-A6CF-BA0FBBB5EF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7F66993-3860-475E-8F62-5BC95400689A}" type="sibTrans" cxnId="{229F6E3F-AB66-44C2-A6CF-BA0FBBB5EF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5DF6496-DF43-4A75-A030-DC2C1F7FB7A1}">
      <dgm:prSet phldrT="[Texto]" phldr="0"/>
      <dgm:spPr/>
      <dgm:t>
        <a:bodyPr/>
        <a:lstStyle/>
        <a:p>
          <a:r>
            <a:rPr lang="pt-BR">
              <a:solidFill>
                <a:schemeClr val="bg1"/>
              </a:solidFill>
            </a:rPr>
            <a:t>Encerramento da consulta pública</a:t>
          </a:r>
        </a:p>
      </dgm:t>
    </dgm:pt>
    <dgm:pt modelId="{7E13E900-88A5-478B-99EB-56705F548045}" type="parTrans" cxnId="{C962D417-9A47-434C-BFB5-56BFF79D412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22DAE610-BF2D-4694-B383-399142120A06}" type="sibTrans" cxnId="{C962D417-9A47-434C-BFB5-56BFF79D412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B133F38-9FA9-41F5-BFFF-4DCE73DBB055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28/08</a:t>
          </a:r>
        </a:p>
      </dgm:t>
    </dgm:pt>
    <dgm:pt modelId="{59710A79-8D04-4962-8F21-352075497287}" type="parTrans" cxnId="{FBF3ED3A-B534-4911-AC0E-1470399C6E0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2C595AA7-B6ED-4E1D-AA0B-1895F9E18AA0}" type="sibTrans" cxnId="{FBF3ED3A-B534-4911-AC0E-1470399C6E0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F9A35A10-7B0B-48AA-B68E-E0517CD93785}">
      <dgm:prSet phldrT="[Texto]" phldr="0"/>
      <dgm:spPr/>
      <dgm:t>
        <a:bodyPr/>
        <a:lstStyle/>
        <a:p>
          <a:r>
            <a:rPr lang="pt-BR">
              <a:solidFill>
                <a:schemeClr val="bg1"/>
              </a:solidFill>
            </a:rPr>
            <a:t>Conclusão da análise das contribuições recebidas</a:t>
          </a:r>
        </a:p>
      </dgm:t>
    </dgm:pt>
    <dgm:pt modelId="{2246F6D9-20EB-488E-85AB-17BF4663FA64}" type="parTrans" cxnId="{348FC996-70F2-4AB4-9294-1AFD1C808CE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21F6790-5D46-4804-A35D-CAC4D30603A5}" type="sibTrans" cxnId="{348FC996-70F2-4AB4-9294-1AFD1C808CEB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538D69ED-CE11-48AC-9226-7D009A9E1EA3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chemeClr val="bg1"/>
              </a:solidFill>
            </a:rPr>
            <a:t>08/09</a:t>
          </a:r>
        </a:p>
      </dgm:t>
    </dgm:pt>
    <dgm:pt modelId="{67C0ECCC-E20B-45C6-9521-530038735581}" type="parTrans" cxnId="{E532CF9B-BB05-493E-A623-1B7E04686A6C}">
      <dgm:prSet/>
      <dgm:spPr/>
      <dgm:t>
        <a:bodyPr/>
        <a:lstStyle/>
        <a:p>
          <a:endParaRPr lang="pt-BR"/>
        </a:p>
      </dgm:t>
    </dgm:pt>
    <dgm:pt modelId="{20955FFC-FD43-4BD6-ABFA-974011396E18}" type="sibTrans" cxnId="{E532CF9B-BB05-493E-A623-1B7E04686A6C}">
      <dgm:prSet/>
      <dgm:spPr/>
      <dgm:t>
        <a:bodyPr/>
        <a:lstStyle/>
        <a:p>
          <a:endParaRPr lang="pt-BR"/>
        </a:p>
      </dgm:t>
    </dgm:pt>
    <dgm:pt modelId="{46C4DFCA-3B03-464B-9B42-C5B8D2EE2796}">
      <dgm:prSet phldrT="[Texto]" phldr="0"/>
      <dgm:spPr/>
      <dgm:t>
        <a:bodyPr/>
        <a:lstStyle/>
        <a:p>
          <a:r>
            <a:rPr lang="pt-BR">
              <a:solidFill>
                <a:schemeClr val="bg1"/>
              </a:solidFill>
            </a:rPr>
            <a:t>1ªreunião do GT RETP</a:t>
          </a:r>
        </a:p>
      </dgm:t>
    </dgm:pt>
    <dgm:pt modelId="{3A80B870-A2D6-4042-ABDB-17C6AB798103}" type="parTrans" cxnId="{43CB6E9C-5956-4774-A854-D280B0A08360}">
      <dgm:prSet/>
      <dgm:spPr/>
      <dgm:t>
        <a:bodyPr/>
        <a:lstStyle/>
        <a:p>
          <a:endParaRPr lang="pt-BR"/>
        </a:p>
      </dgm:t>
    </dgm:pt>
    <dgm:pt modelId="{F47F3AAD-7390-46A5-AA15-AB0011171AB6}" type="sibTrans" cxnId="{43CB6E9C-5956-4774-A854-D280B0A08360}">
      <dgm:prSet/>
      <dgm:spPr/>
      <dgm:t>
        <a:bodyPr/>
        <a:lstStyle/>
        <a:p>
          <a:endParaRPr lang="pt-BR"/>
        </a:p>
      </dgm:t>
    </dgm:pt>
    <dgm:pt modelId="{2AADC2E8-72F4-4B03-89CC-F03651B36B7C}" type="pres">
      <dgm:prSet presAssocID="{67127867-4E95-4806-97DC-497C1E83BD2D}" presName="root" presStyleCnt="0">
        <dgm:presLayoutVars>
          <dgm:dir/>
          <dgm:animLvl val="lvl"/>
        </dgm:presLayoutVars>
      </dgm:prSet>
      <dgm:spPr/>
    </dgm:pt>
    <dgm:pt modelId="{27B6F37B-4FE2-47F6-B573-7D47989B6A56}" type="pres">
      <dgm:prSet presAssocID="{67127867-4E95-4806-97DC-497C1E83BD2D}" presName="divider" presStyleCnt="0"/>
      <dgm:spPr/>
    </dgm:pt>
    <dgm:pt modelId="{D8C12F51-B73D-4815-8EB7-2866715AA79E}" type="pres">
      <dgm:prSet presAssocID="{67127867-4E95-4806-97DC-497C1E83BD2D}" presName="rectBar" presStyleLbl="dkBgShp" presStyleIdx="0" presStyleCnt="10"/>
      <dgm:spPr>
        <a:solidFill>
          <a:srgbClr val="4495A2"/>
        </a:solidFill>
        <a:ln>
          <a:noFill/>
        </a:ln>
        <a:effectLst/>
      </dgm:spPr>
    </dgm:pt>
    <dgm:pt modelId="{61DC87B7-6F18-4DEE-B7AF-6077733085F2}" type="pres">
      <dgm:prSet presAssocID="{67127867-4E95-4806-97DC-497C1E83BD2D}" presName="chevronArrow" presStyleLbl="dkBgShp" presStyleIdx="1" presStyleCnt="10"/>
      <dgm:spPr>
        <a:solidFill>
          <a:srgbClr val="4495A2"/>
        </a:solidFill>
        <a:ln>
          <a:noFill/>
        </a:ln>
        <a:effectLst/>
      </dgm:spPr>
    </dgm:pt>
    <dgm:pt modelId="{C1617536-14A7-4494-B4F2-ABC356496C64}" type="pres">
      <dgm:prSet presAssocID="{67127867-4E95-4806-97DC-497C1E83BD2D}" presName="nodes" presStyleCnt="0">
        <dgm:presLayoutVars>
          <dgm:chMax/>
          <dgm:chPref/>
          <dgm:animLvl val="lvl"/>
        </dgm:presLayoutVars>
      </dgm:prSet>
      <dgm:spPr/>
    </dgm:pt>
    <dgm:pt modelId="{21273A02-E713-4D45-94A3-B9897F15849A}" type="pres">
      <dgm:prSet presAssocID="{DBF98CE6-2F79-495B-89A0-453E9B5DF65F}" presName="composite" presStyleCnt="0"/>
      <dgm:spPr/>
    </dgm:pt>
    <dgm:pt modelId="{6B71D1A2-E4C4-40F3-A626-F7DA0739A2D0}" type="pres">
      <dgm:prSet presAssocID="{DBF98CE6-2F79-495B-89A0-453E9B5DF65F}" presName="DropPinPlaceHolder" presStyleCnt="0"/>
      <dgm:spPr/>
    </dgm:pt>
    <dgm:pt modelId="{70D2A1B7-40FD-4192-9048-0EF41AC87E9D}" type="pres">
      <dgm:prSet presAssocID="{DBF98CE6-2F79-495B-89A0-453E9B5DF65F}" presName="DropPin" presStyleLbl="alignNode1" presStyleIdx="0" presStyleCnt="8"/>
      <dgm:spPr/>
    </dgm:pt>
    <dgm:pt modelId="{693CB670-AFC7-44C6-BAB5-FD374FE976BD}" type="pres">
      <dgm:prSet presAssocID="{DBF98CE6-2F79-495B-89A0-453E9B5DF65F}" presName="Ellipse" presStyleLbl="fgAcc1" presStyleIdx="0" presStyleCnt="8"/>
      <dgm:spPr/>
    </dgm:pt>
    <dgm:pt modelId="{08E2D79F-1A48-4DC3-B887-868347F50FB5}" type="pres">
      <dgm:prSet presAssocID="{DBF98CE6-2F79-495B-89A0-453E9B5DF65F}" presName="L2TextContainer" presStyleLbl="revTx" presStyleIdx="0" presStyleCnt="16">
        <dgm:presLayoutVars>
          <dgm:bulletEnabled val="1"/>
        </dgm:presLayoutVars>
      </dgm:prSet>
      <dgm:spPr/>
    </dgm:pt>
    <dgm:pt modelId="{5B490302-DAEF-4CDA-AF94-4AA696EBE785}" type="pres">
      <dgm:prSet presAssocID="{DBF98CE6-2F79-495B-89A0-453E9B5DF65F}" presName="L1TextContainer" presStyleLbl="revTx" presStyleIdx="1" presStyleCnt="16">
        <dgm:presLayoutVars>
          <dgm:chMax val="1"/>
          <dgm:chPref val="1"/>
          <dgm:bulletEnabled val="1"/>
        </dgm:presLayoutVars>
      </dgm:prSet>
      <dgm:spPr/>
    </dgm:pt>
    <dgm:pt modelId="{A2346EB9-8516-4F18-A451-D831649D3EEE}" type="pres">
      <dgm:prSet presAssocID="{DBF98CE6-2F79-495B-89A0-453E9B5DF65F}" presName="ConnectLine" presStyleLbl="dkBgShp" presStyleIdx="2" presStyleCnt="10"/>
      <dgm:spPr>
        <a:solidFill>
          <a:srgbClr val="4495A2"/>
        </a:solidFill>
      </dgm:spPr>
    </dgm:pt>
    <dgm:pt modelId="{90F29411-67B7-4030-BFBC-B4F3A8010F84}" type="pres">
      <dgm:prSet presAssocID="{DBF98CE6-2F79-495B-89A0-453E9B5DF65F}" presName="ConnectorPoint" presStyleCnt="0"/>
      <dgm:spPr/>
    </dgm:pt>
    <dgm:pt modelId="{FBCB067D-42FB-457E-AEE6-565F67B98FE5}" type="pres">
      <dgm:prSet presAssocID="{DBF98CE6-2F79-495B-89A0-453E9B5DF65F}" presName="Bullet" presStyleLbl="lnNode1" presStyleIdx="0" presStyleCnt="8"/>
      <dgm:spPr>
        <a:solidFill>
          <a:srgbClr val="4495A2"/>
        </a:solidFill>
      </dgm:spPr>
    </dgm:pt>
    <dgm:pt modelId="{D63FAD4C-8260-48F7-8786-F1F0A74BAD16}" type="pres">
      <dgm:prSet presAssocID="{DBF98CE6-2F79-495B-89A0-453E9B5DF65F}" presName="EmptyPlaceHolder" presStyleCnt="0"/>
      <dgm:spPr/>
    </dgm:pt>
    <dgm:pt modelId="{B82739B2-26C1-46FD-9DD8-3142C46D3A78}" type="pres">
      <dgm:prSet presAssocID="{684469A3-115F-4101-9212-6ABB7434354E}" presName="spaceBetweenRectangles" presStyleCnt="0"/>
      <dgm:spPr/>
    </dgm:pt>
    <dgm:pt modelId="{67BDA17C-A3C2-4151-BDF8-01D3528BC9CE}" type="pres">
      <dgm:prSet presAssocID="{E7C1526C-FB6B-40BA-85A9-CAAD1A72D449}" presName="composite" presStyleCnt="0"/>
      <dgm:spPr/>
    </dgm:pt>
    <dgm:pt modelId="{904996BC-285C-4A7C-97D0-3598167C359C}" type="pres">
      <dgm:prSet presAssocID="{E7C1526C-FB6B-40BA-85A9-CAAD1A72D449}" presName="DropPinPlaceHolder" presStyleCnt="0"/>
      <dgm:spPr/>
    </dgm:pt>
    <dgm:pt modelId="{2196DF3C-AC74-4C38-8758-C633C5E9ADC5}" type="pres">
      <dgm:prSet presAssocID="{E7C1526C-FB6B-40BA-85A9-CAAD1A72D449}" presName="DropPin" presStyleLbl="alignNode1" presStyleIdx="1" presStyleCnt="8"/>
      <dgm:spPr/>
    </dgm:pt>
    <dgm:pt modelId="{96E62280-6FBC-4D81-9462-639106A79236}" type="pres">
      <dgm:prSet presAssocID="{E7C1526C-FB6B-40BA-85A9-CAAD1A72D449}" presName="Ellipse" presStyleLbl="fgAcc1" presStyleIdx="1" presStyleCnt="8"/>
      <dgm:spPr/>
    </dgm:pt>
    <dgm:pt modelId="{11AF0327-F57D-463E-B7BA-7475DBF87304}" type="pres">
      <dgm:prSet presAssocID="{E7C1526C-FB6B-40BA-85A9-CAAD1A72D449}" presName="L2TextContainer" presStyleLbl="revTx" presStyleIdx="2" presStyleCnt="16">
        <dgm:presLayoutVars>
          <dgm:bulletEnabled val="1"/>
        </dgm:presLayoutVars>
      </dgm:prSet>
      <dgm:spPr/>
    </dgm:pt>
    <dgm:pt modelId="{610296C6-3076-414C-AF2D-2EB206CF9109}" type="pres">
      <dgm:prSet presAssocID="{E7C1526C-FB6B-40BA-85A9-CAAD1A72D449}" presName="L1TextContainer" presStyleLbl="revTx" presStyleIdx="3" presStyleCnt="16">
        <dgm:presLayoutVars>
          <dgm:chMax val="1"/>
          <dgm:chPref val="1"/>
          <dgm:bulletEnabled val="1"/>
        </dgm:presLayoutVars>
      </dgm:prSet>
      <dgm:spPr/>
    </dgm:pt>
    <dgm:pt modelId="{8E026C48-5988-4E7B-AE20-D7E243FC2ECD}" type="pres">
      <dgm:prSet presAssocID="{E7C1526C-FB6B-40BA-85A9-CAAD1A72D449}" presName="ConnectLine" presStyleLbl="dkBgShp" presStyleIdx="3" presStyleCnt="10"/>
      <dgm:spPr>
        <a:solidFill>
          <a:srgbClr val="4495A2"/>
        </a:solidFill>
      </dgm:spPr>
    </dgm:pt>
    <dgm:pt modelId="{4A6C2112-273F-43BF-9A2D-D37827F33D5A}" type="pres">
      <dgm:prSet presAssocID="{E7C1526C-FB6B-40BA-85A9-CAAD1A72D449}" presName="ConnectorPoint" presStyleCnt="0"/>
      <dgm:spPr/>
    </dgm:pt>
    <dgm:pt modelId="{35A7E2A3-F728-4084-95A4-93083C50A7F9}" type="pres">
      <dgm:prSet presAssocID="{E7C1526C-FB6B-40BA-85A9-CAAD1A72D449}" presName="Bullet" presStyleLbl="lnNode1" presStyleIdx="1" presStyleCnt="8"/>
      <dgm:spPr>
        <a:solidFill>
          <a:srgbClr val="4495A2"/>
        </a:solidFill>
      </dgm:spPr>
    </dgm:pt>
    <dgm:pt modelId="{B40863C2-22A9-49AB-9AFE-E42FE10252A2}" type="pres">
      <dgm:prSet presAssocID="{E7C1526C-FB6B-40BA-85A9-CAAD1A72D449}" presName="EmptyPlaceHolder" presStyleCnt="0"/>
      <dgm:spPr/>
    </dgm:pt>
    <dgm:pt modelId="{89D38B74-F27E-4720-9310-5FB025FF74C3}" type="pres">
      <dgm:prSet presAssocID="{D1A63D43-E443-4724-A0DC-3B34D0D18B23}" presName="spaceBetweenRectangles" presStyleCnt="0"/>
      <dgm:spPr/>
    </dgm:pt>
    <dgm:pt modelId="{72C9FA3E-42BD-4648-8F8D-A3491CF4B589}" type="pres">
      <dgm:prSet presAssocID="{1D4F9BB3-A76C-4BF3-8029-17050CB65D62}" presName="composite" presStyleCnt="0"/>
      <dgm:spPr/>
    </dgm:pt>
    <dgm:pt modelId="{611C457C-D078-4F6F-BF7D-C24EC129B462}" type="pres">
      <dgm:prSet presAssocID="{1D4F9BB3-A76C-4BF3-8029-17050CB65D62}" presName="DropPinPlaceHolder" presStyleCnt="0"/>
      <dgm:spPr/>
    </dgm:pt>
    <dgm:pt modelId="{91D1E961-C06E-4BC5-9E73-30C1332530A9}" type="pres">
      <dgm:prSet presAssocID="{1D4F9BB3-A76C-4BF3-8029-17050CB65D62}" presName="DropPin" presStyleLbl="alignNode1" presStyleIdx="2" presStyleCnt="8"/>
      <dgm:spPr/>
    </dgm:pt>
    <dgm:pt modelId="{34DA6EAF-ACCA-49E5-BB31-26C999D5BA82}" type="pres">
      <dgm:prSet presAssocID="{1D4F9BB3-A76C-4BF3-8029-17050CB65D62}" presName="Ellipse" presStyleLbl="fgAcc1" presStyleIdx="2" presStyleCnt="8"/>
      <dgm:spPr/>
    </dgm:pt>
    <dgm:pt modelId="{9A91266C-E911-46C7-BF61-164864827504}" type="pres">
      <dgm:prSet presAssocID="{1D4F9BB3-A76C-4BF3-8029-17050CB65D62}" presName="L2TextContainer" presStyleLbl="revTx" presStyleIdx="4" presStyleCnt="16">
        <dgm:presLayoutVars>
          <dgm:bulletEnabled val="1"/>
        </dgm:presLayoutVars>
      </dgm:prSet>
      <dgm:spPr/>
    </dgm:pt>
    <dgm:pt modelId="{6EDE9049-59BF-425D-93B1-CC058F4AAB56}" type="pres">
      <dgm:prSet presAssocID="{1D4F9BB3-A76C-4BF3-8029-17050CB65D62}" presName="L1TextContainer" presStyleLbl="revTx" presStyleIdx="5" presStyleCnt="16">
        <dgm:presLayoutVars>
          <dgm:chMax val="1"/>
          <dgm:chPref val="1"/>
          <dgm:bulletEnabled val="1"/>
        </dgm:presLayoutVars>
      </dgm:prSet>
      <dgm:spPr/>
    </dgm:pt>
    <dgm:pt modelId="{76DE2C73-CE21-4252-AB83-691FF576A830}" type="pres">
      <dgm:prSet presAssocID="{1D4F9BB3-A76C-4BF3-8029-17050CB65D62}" presName="ConnectLine" presStyleLbl="dkBgShp" presStyleIdx="4" presStyleCnt="10"/>
      <dgm:spPr>
        <a:solidFill>
          <a:srgbClr val="4495A2"/>
        </a:solidFill>
      </dgm:spPr>
    </dgm:pt>
    <dgm:pt modelId="{4C440D9F-E681-4A46-8345-53D9D55DFF9E}" type="pres">
      <dgm:prSet presAssocID="{1D4F9BB3-A76C-4BF3-8029-17050CB65D62}" presName="ConnectorPoint" presStyleCnt="0"/>
      <dgm:spPr/>
    </dgm:pt>
    <dgm:pt modelId="{C2FA0D1F-41DD-4C0A-A60C-091010220295}" type="pres">
      <dgm:prSet presAssocID="{1D4F9BB3-A76C-4BF3-8029-17050CB65D62}" presName="Bullet" presStyleLbl="lnNode1" presStyleIdx="2" presStyleCnt="8"/>
      <dgm:spPr>
        <a:solidFill>
          <a:srgbClr val="4495A2"/>
        </a:solidFill>
      </dgm:spPr>
    </dgm:pt>
    <dgm:pt modelId="{7901BD15-3DD6-437D-ADF3-430BBE411F9F}" type="pres">
      <dgm:prSet presAssocID="{1D4F9BB3-A76C-4BF3-8029-17050CB65D62}" presName="EmptyPlaceHolder" presStyleCnt="0"/>
      <dgm:spPr/>
    </dgm:pt>
    <dgm:pt modelId="{E6B36983-E26B-4A92-BE73-3F55CCF02916}" type="pres">
      <dgm:prSet presAssocID="{491382E7-8957-4499-B37D-B0BCA97CCF26}" presName="spaceBetweenRectangles" presStyleCnt="0"/>
      <dgm:spPr/>
    </dgm:pt>
    <dgm:pt modelId="{96EE6591-5685-439B-B301-E09F4819DF9D}" type="pres">
      <dgm:prSet presAssocID="{DD66C09E-DCA9-483A-AC86-5BD0557A28BB}" presName="composite" presStyleCnt="0"/>
      <dgm:spPr/>
    </dgm:pt>
    <dgm:pt modelId="{F56D1CC1-71B1-4CEC-88A7-7FECE702BC27}" type="pres">
      <dgm:prSet presAssocID="{DD66C09E-DCA9-483A-AC86-5BD0557A28BB}" presName="DropPinPlaceHolder" presStyleCnt="0"/>
      <dgm:spPr/>
    </dgm:pt>
    <dgm:pt modelId="{7EDF0204-4465-4A68-8107-594895B635EC}" type="pres">
      <dgm:prSet presAssocID="{DD66C09E-DCA9-483A-AC86-5BD0557A28BB}" presName="DropPin" presStyleLbl="alignNode1" presStyleIdx="3" presStyleCnt="8"/>
      <dgm:spPr/>
    </dgm:pt>
    <dgm:pt modelId="{6FD9142D-B000-41EA-A96F-3BC85D0FBF55}" type="pres">
      <dgm:prSet presAssocID="{DD66C09E-DCA9-483A-AC86-5BD0557A28BB}" presName="Ellipse" presStyleLbl="fgAcc1" presStyleIdx="3" presStyleCnt="8"/>
      <dgm:spPr/>
    </dgm:pt>
    <dgm:pt modelId="{8DA8339D-29F9-44E5-AEFC-E920DCF525A6}" type="pres">
      <dgm:prSet presAssocID="{DD66C09E-DCA9-483A-AC86-5BD0557A28BB}" presName="L2TextContainer" presStyleLbl="revTx" presStyleIdx="6" presStyleCnt="16">
        <dgm:presLayoutVars>
          <dgm:bulletEnabled val="1"/>
        </dgm:presLayoutVars>
      </dgm:prSet>
      <dgm:spPr/>
    </dgm:pt>
    <dgm:pt modelId="{D1D40C5F-6875-412A-B22F-B75893AE5C48}" type="pres">
      <dgm:prSet presAssocID="{DD66C09E-DCA9-483A-AC86-5BD0557A28BB}" presName="L1TextContainer" presStyleLbl="revTx" presStyleIdx="7" presStyleCnt="16">
        <dgm:presLayoutVars>
          <dgm:chMax val="1"/>
          <dgm:chPref val="1"/>
          <dgm:bulletEnabled val="1"/>
        </dgm:presLayoutVars>
      </dgm:prSet>
      <dgm:spPr/>
    </dgm:pt>
    <dgm:pt modelId="{C82E66D0-898D-400E-95E6-6FC9E14DF360}" type="pres">
      <dgm:prSet presAssocID="{DD66C09E-DCA9-483A-AC86-5BD0557A28BB}" presName="ConnectLine" presStyleLbl="dkBgShp" presStyleIdx="5" presStyleCnt="10"/>
      <dgm:spPr>
        <a:solidFill>
          <a:srgbClr val="4495A2"/>
        </a:solidFill>
      </dgm:spPr>
    </dgm:pt>
    <dgm:pt modelId="{0CB31555-E1D3-4D05-AB3A-BA726A416C72}" type="pres">
      <dgm:prSet presAssocID="{DD66C09E-DCA9-483A-AC86-5BD0557A28BB}" presName="ConnectorPoint" presStyleCnt="0"/>
      <dgm:spPr/>
    </dgm:pt>
    <dgm:pt modelId="{B1551122-269A-4E0A-9213-B5FF7E81A78A}" type="pres">
      <dgm:prSet presAssocID="{DD66C09E-DCA9-483A-AC86-5BD0557A28BB}" presName="Bullet" presStyleLbl="lnNode1" presStyleIdx="3" presStyleCnt="8"/>
      <dgm:spPr>
        <a:solidFill>
          <a:srgbClr val="4495A2"/>
        </a:solidFill>
      </dgm:spPr>
    </dgm:pt>
    <dgm:pt modelId="{ED0438D0-877E-4907-8EFF-021739495445}" type="pres">
      <dgm:prSet presAssocID="{DD66C09E-DCA9-483A-AC86-5BD0557A28BB}" presName="EmptyPlaceHolder" presStyleCnt="0"/>
      <dgm:spPr/>
    </dgm:pt>
    <dgm:pt modelId="{2E3CABFE-F913-4E9A-B073-AA82C76EA655}" type="pres">
      <dgm:prSet presAssocID="{441D0E03-1BBD-465C-9E7F-0D33719259FD}" presName="spaceBetweenRectangles" presStyleCnt="0"/>
      <dgm:spPr/>
    </dgm:pt>
    <dgm:pt modelId="{2B8517E5-E6EA-49B8-AC05-ED3EE6C321AB}" type="pres">
      <dgm:prSet presAssocID="{31604741-539B-4464-9BCA-17374BB43982}" presName="composite" presStyleCnt="0"/>
      <dgm:spPr/>
    </dgm:pt>
    <dgm:pt modelId="{840673E6-5B30-4D37-B244-8EEAA3976B6F}" type="pres">
      <dgm:prSet presAssocID="{31604741-539B-4464-9BCA-17374BB43982}" presName="DropPinPlaceHolder" presStyleCnt="0"/>
      <dgm:spPr/>
    </dgm:pt>
    <dgm:pt modelId="{6D6225E8-9A5E-4FD7-917F-90CC8C9E416F}" type="pres">
      <dgm:prSet presAssocID="{31604741-539B-4464-9BCA-17374BB43982}" presName="DropPin" presStyleLbl="alignNode1" presStyleIdx="4" presStyleCnt="8"/>
      <dgm:spPr/>
    </dgm:pt>
    <dgm:pt modelId="{5BF2DA2D-ED75-40DD-9888-8F3FD510E1FD}" type="pres">
      <dgm:prSet presAssocID="{31604741-539B-4464-9BCA-17374BB43982}" presName="Ellipse" presStyleLbl="fgAcc1" presStyleIdx="4" presStyleCnt="8"/>
      <dgm:spPr/>
    </dgm:pt>
    <dgm:pt modelId="{BA00063C-9CC1-4E4F-8DBA-BF2734EE8096}" type="pres">
      <dgm:prSet presAssocID="{31604741-539B-4464-9BCA-17374BB43982}" presName="L2TextContainer" presStyleLbl="revTx" presStyleIdx="8" presStyleCnt="16">
        <dgm:presLayoutVars>
          <dgm:bulletEnabled val="1"/>
        </dgm:presLayoutVars>
      </dgm:prSet>
      <dgm:spPr/>
    </dgm:pt>
    <dgm:pt modelId="{70594D8E-B3F8-4E2D-837D-F16CAC75A56B}" type="pres">
      <dgm:prSet presAssocID="{31604741-539B-4464-9BCA-17374BB43982}" presName="L1TextContainer" presStyleLbl="revTx" presStyleIdx="9" presStyleCnt="16">
        <dgm:presLayoutVars>
          <dgm:chMax val="1"/>
          <dgm:chPref val="1"/>
          <dgm:bulletEnabled val="1"/>
        </dgm:presLayoutVars>
      </dgm:prSet>
      <dgm:spPr/>
    </dgm:pt>
    <dgm:pt modelId="{65B0014F-375A-464A-B3FA-2E27389887AF}" type="pres">
      <dgm:prSet presAssocID="{31604741-539B-4464-9BCA-17374BB43982}" presName="ConnectLine" presStyleLbl="dkBgShp" presStyleIdx="6" presStyleCnt="10"/>
      <dgm:spPr>
        <a:solidFill>
          <a:srgbClr val="4495A2"/>
        </a:solidFill>
      </dgm:spPr>
    </dgm:pt>
    <dgm:pt modelId="{5FC4DAAC-3A7C-4B93-90B5-F9B02FE52533}" type="pres">
      <dgm:prSet presAssocID="{31604741-539B-4464-9BCA-17374BB43982}" presName="ConnectorPoint" presStyleCnt="0"/>
      <dgm:spPr/>
    </dgm:pt>
    <dgm:pt modelId="{56AD21FE-DCD2-41FC-AD1A-627753FD798C}" type="pres">
      <dgm:prSet presAssocID="{31604741-539B-4464-9BCA-17374BB43982}" presName="Bullet" presStyleLbl="lnNode1" presStyleIdx="4" presStyleCnt="8"/>
      <dgm:spPr>
        <a:solidFill>
          <a:srgbClr val="4495A2"/>
        </a:solidFill>
      </dgm:spPr>
    </dgm:pt>
    <dgm:pt modelId="{5C775DA5-54AC-412F-A750-CEE843601141}" type="pres">
      <dgm:prSet presAssocID="{31604741-539B-4464-9BCA-17374BB43982}" presName="EmptyPlaceHolder" presStyleCnt="0"/>
      <dgm:spPr/>
    </dgm:pt>
    <dgm:pt modelId="{BD64B2EC-2304-4FED-915F-AFC5B6ED5B3D}" type="pres">
      <dgm:prSet presAssocID="{47612BAB-4860-484A-8149-10A04D026C32}" presName="spaceBetweenRectangles" presStyleCnt="0"/>
      <dgm:spPr/>
    </dgm:pt>
    <dgm:pt modelId="{69E60EEF-F29A-4B9C-B36B-9D169847EFD4}" type="pres">
      <dgm:prSet presAssocID="{520018EC-480F-4274-A4EE-CE83E37B6DEB}" presName="composite" presStyleCnt="0"/>
      <dgm:spPr/>
    </dgm:pt>
    <dgm:pt modelId="{6A3C14DD-DD63-40C8-80DD-1E9BA4B15FE1}" type="pres">
      <dgm:prSet presAssocID="{520018EC-480F-4274-A4EE-CE83E37B6DEB}" presName="DropPinPlaceHolder" presStyleCnt="0"/>
      <dgm:spPr/>
    </dgm:pt>
    <dgm:pt modelId="{80FE997A-115C-4EA2-82B7-5DA4DA2FD57D}" type="pres">
      <dgm:prSet presAssocID="{520018EC-480F-4274-A4EE-CE83E37B6DEB}" presName="DropPin" presStyleLbl="alignNode1" presStyleIdx="5" presStyleCnt="8"/>
      <dgm:spPr/>
    </dgm:pt>
    <dgm:pt modelId="{5CAD2063-7E49-464B-809B-00500957B4A4}" type="pres">
      <dgm:prSet presAssocID="{520018EC-480F-4274-A4EE-CE83E37B6DEB}" presName="Ellipse" presStyleLbl="fgAcc1" presStyleIdx="5" presStyleCnt="8"/>
      <dgm:spPr/>
    </dgm:pt>
    <dgm:pt modelId="{26D72E68-B3F9-49A4-99B1-CD1ABE30C30A}" type="pres">
      <dgm:prSet presAssocID="{520018EC-480F-4274-A4EE-CE83E37B6DEB}" presName="L2TextContainer" presStyleLbl="revTx" presStyleIdx="10" presStyleCnt="16">
        <dgm:presLayoutVars>
          <dgm:bulletEnabled val="1"/>
        </dgm:presLayoutVars>
      </dgm:prSet>
      <dgm:spPr/>
    </dgm:pt>
    <dgm:pt modelId="{7CD145E4-749D-4CCD-B859-9282A45F6BBF}" type="pres">
      <dgm:prSet presAssocID="{520018EC-480F-4274-A4EE-CE83E37B6DEB}" presName="L1TextContainer" presStyleLbl="revTx" presStyleIdx="11" presStyleCnt="16">
        <dgm:presLayoutVars>
          <dgm:chMax val="1"/>
          <dgm:chPref val="1"/>
          <dgm:bulletEnabled val="1"/>
        </dgm:presLayoutVars>
      </dgm:prSet>
      <dgm:spPr/>
    </dgm:pt>
    <dgm:pt modelId="{6887F4CE-528C-4217-BD23-524CB76E6FDD}" type="pres">
      <dgm:prSet presAssocID="{520018EC-480F-4274-A4EE-CE83E37B6DEB}" presName="ConnectLine" presStyleLbl="dkBgShp" presStyleIdx="7" presStyleCnt="10"/>
      <dgm:spPr>
        <a:solidFill>
          <a:srgbClr val="4495A2"/>
        </a:solidFill>
      </dgm:spPr>
    </dgm:pt>
    <dgm:pt modelId="{6E73725F-75C1-486B-B9A3-3CCABCBEEED0}" type="pres">
      <dgm:prSet presAssocID="{520018EC-480F-4274-A4EE-CE83E37B6DEB}" presName="ConnectorPoint" presStyleCnt="0"/>
      <dgm:spPr/>
    </dgm:pt>
    <dgm:pt modelId="{8852D7C4-9FF7-40EF-A61E-4CA8478FCC62}" type="pres">
      <dgm:prSet presAssocID="{520018EC-480F-4274-A4EE-CE83E37B6DEB}" presName="Bullet" presStyleLbl="lnNode1" presStyleIdx="5" presStyleCnt="8"/>
      <dgm:spPr>
        <a:solidFill>
          <a:srgbClr val="4495A2"/>
        </a:solidFill>
      </dgm:spPr>
    </dgm:pt>
    <dgm:pt modelId="{A5A66F1B-F034-4E73-AD45-83A1626CE9F5}" type="pres">
      <dgm:prSet presAssocID="{520018EC-480F-4274-A4EE-CE83E37B6DEB}" presName="EmptyPlaceHolder" presStyleCnt="0"/>
      <dgm:spPr/>
    </dgm:pt>
    <dgm:pt modelId="{F86C0B9D-D4C3-45AB-80B1-BDA5068C53B5}" type="pres">
      <dgm:prSet presAssocID="{F7F66993-3860-475E-8F62-5BC95400689A}" presName="spaceBetweenRectangles" presStyleCnt="0"/>
      <dgm:spPr/>
    </dgm:pt>
    <dgm:pt modelId="{7B8C3809-EC0F-438A-9FDD-F83D60D4D9EE}" type="pres">
      <dgm:prSet presAssocID="{AB133F38-9FA9-41F5-BFFF-4DCE73DBB055}" presName="composite" presStyleCnt="0"/>
      <dgm:spPr/>
    </dgm:pt>
    <dgm:pt modelId="{F58BA7C4-48C8-4319-8EA5-95994D6A5B71}" type="pres">
      <dgm:prSet presAssocID="{AB133F38-9FA9-41F5-BFFF-4DCE73DBB055}" presName="DropPinPlaceHolder" presStyleCnt="0"/>
      <dgm:spPr/>
    </dgm:pt>
    <dgm:pt modelId="{D5380AD1-97B3-401A-8B69-10FDA639CBA3}" type="pres">
      <dgm:prSet presAssocID="{AB133F38-9FA9-41F5-BFFF-4DCE73DBB055}" presName="DropPin" presStyleLbl="alignNode1" presStyleIdx="6" presStyleCnt="8"/>
      <dgm:spPr/>
    </dgm:pt>
    <dgm:pt modelId="{90A1DE75-5682-441F-83A4-47144825C613}" type="pres">
      <dgm:prSet presAssocID="{AB133F38-9FA9-41F5-BFFF-4DCE73DBB055}" presName="Ellipse" presStyleLbl="fgAcc1" presStyleIdx="6" presStyleCnt="8"/>
      <dgm:spPr/>
    </dgm:pt>
    <dgm:pt modelId="{F25C846B-5347-44FE-8943-3C30C4372A4F}" type="pres">
      <dgm:prSet presAssocID="{AB133F38-9FA9-41F5-BFFF-4DCE73DBB055}" presName="L2TextContainer" presStyleLbl="revTx" presStyleIdx="12" presStyleCnt="16">
        <dgm:presLayoutVars>
          <dgm:bulletEnabled val="1"/>
        </dgm:presLayoutVars>
      </dgm:prSet>
      <dgm:spPr/>
    </dgm:pt>
    <dgm:pt modelId="{3464C0CB-07F7-46FA-AAB8-DC5175387420}" type="pres">
      <dgm:prSet presAssocID="{AB133F38-9FA9-41F5-BFFF-4DCE73DBB055}" presName="L1TextContainer" presStyleLbl="revTx" presStyleIdx="13" presStyleCnt="16">
        <dgm:presLayoutVars>
          <dgm:chMax val="1"/>
          <dgm:chPref val="1"/>
          <dgm:bulletEnabled val="1"/>
        </dgm:presLayoutVars>
      </dgm:prSet>
      <dgm:spPr/>
    </dgm:pt>
    <dgm:pt modelId="{79696F96-1515-4276-BF73-B40FAB718F9A}" type="pres">
      <dgm:prSet presAssocID="{AB133F38-9FA9-41F5-BFFF-4DCE73DBB055}" presName="ConnectLine" presStyleLbl="dkBgShp" presStyleIdx="8" presStyleCnt="10"/>
      <dgm:spPr>
        <a:solidFill>
          <a:srgbClr val="4495A2"/>
        </a:solidFill>
      </dgm:spPr>
    </dgm:pt>
    <dgm:pt modelId="{5D829083-DC41-4E4C-8644-2F30CDA05E1C}" type="pres">
      <dgm:prSet presAssocID="{AB133F38-9FA9-41F5-BFFF-4DCE73DBB055}" presName="ConnectorPoint" presStyleCnt="0"/>
      <dgm:spPr/>
    </dgm:pt>
    <dgm:pt modelId="{6B1953AE-846C-44CE-9086-F3F6FC233C61}" type="pres">
      <dgm:prSet presAssocID="{AB133F38-9FA9-41F5-BFFF-4DCE73DBB055}" presName="Bullet" presStyleLbl="lnNode1" presStyleIdx="6" presStyleCnt="8"/>
      <dgm:spPr>
        <a:solidFill>
          <a:srgbClr val="4495A2"/>
        </a:solidFill>
      </dgm:spPr>
    </dgm:pt>
    <dgm:pt modelId="{9EB4C199-CC95-46D4-9A11-58DE49BC12C8}" type="pres">
      <dgm:prSet presAssocID="{AB133F38-9FA9-41F5-BFFF-4DCE73DBB055}" presName="EmptyPlaceHolder" presStyleCnt="0"/>
      <dgm:spPr/>
    </dgm:pt>
    <dgm:pt modelId="{CB174947-557F-4FCF-A681-5B52BB21F56D}" type="pres">
      <dgm:prSet presAssocID="{2C595AA7-B6ED-4E1D-AA0B-1895F9E18AA0}" presName="spaceBetweenRectangles" presStyleCnt="0"/>
      <dgm:spPr/>
    </dgm:pt>
    <dgm:pt modelId="{C95AF4B7-19E9-4FE6-B355-3F3FFB378783}" type="pres">
      <dgm:prSet presAssocID="{538D69ED-CE11-48AC-9226-7D009A9E1EA3}" presName="composite" presStyleCnt="0"/>
      <dgm:spPr/>
    </dgm:pt>
    <dgm:pt modelId="{1F964AC7-2ACE-46C2-B20F-84A1D3B6CFD4}" type="pres">
      <dgm:prSet presAssocID="{538D69ED-CE11-48AC-9226-7D009A9E1EA3}" presName="DropPinPlaceHolder" presStyleCnt="0"/>
      <dgm:spPr/>
    </dgm:pt>
    <dgm:pt modelId="{05789ED3-5447-4A6C-AB3B-701CA3CA89D0}" type="pres">
      <dgm:prSet presAssocID="{538D69ED-CE11-48AC-9226-7D009A9E1EA3}" presName="DropPin" presStyleLbl="alignNode1" presStyleIdx="7" presStyleCnt="8"/>
      <dgm:spPr/>
    </dgm:pt>
    <dgm:pt modelId="{AAF0893F-9636-4C74-BC33-9D47584D9D00}" type="pres">
      <dgm:prSet presAssocID="{538D69ED-CE11-48AC-9226-7D009A9E1EA3}" presName="Ellipse" presStyleLbl="fgAcc1" presStyleIdx="7" presStyleCnt="8"/>
      <dgm:spPr/>
    </dgm:pt>
    <dgm:pt modelId="{F1F00E04-32A0-4CD3-B223-CB23B3C8F827}" type="pres">
      <dgm:prSet presAssocID="{538D69ED-CE11-48AC-9226-7D009A9E1EA3}" presName="L2TextContainer" presStyleLbl="revTx" presStyleIdx="14" presStyleCnt="16">
        <dgm:presLayoutVars>
          <dgm:bulletEnabled val="1"/>
        </dgm:presLayoutVars>
      </dgm:prSet>
      <dgm:spPr/>
    </dgm:pt>
    <dgm:pt modelId="{C2696BCE-EB69-4B00-8396-0B6D3F3DFA11}" type="pres">
      <dgm:prSet presAssocID="{538D69ED-CE11-48AC-9226-7D009A9E1EA3}" presName="L1TextContainer" presStyleLbl="revTx" presStyleIdx="15" presStyleCnt="16">
        <dgm:presLayoutVars>
          <dgm:chMax val="1"/>
          <dgm:chPref val="1"/>
          <dgm:bulletEnabled val="1"/>
        </dgm:presLayoutVars>
      </dgm:prSet>
      <dgm:spPr/>
    </dgm:pt>
    <dgm:pt modelId="{3756D811-90EA-4F28-8D2C-88B3961427BF}" type="pres">
      <dgm:prSet presAssocID="{538D69ED-CE11-48AC-9226-7D009A9E1EA3}" presName="ConnectLine" presStyleLbl="dkBgShp" presStyleIdx="9" presStyleCnt="10"/>
      <dgm:spPr>
        <a:solidFill>
          <a:srgbClr val="5D7D40"/>
        </a:solidFill>
      </dgm:spPr>
    </dgm:pt>
    <dgm:pt modelId="{7C7AF280-2158-462A-86F2-4F2E85DB5E5D}" type="pres">
      <dgm:prSet presAssocID="{538D69ED-CE11-48AC-9226-7D009A9E1EA3}" presName="ConnectorPoint" presStyleCnt="0"/>
      <dgm:spPr/>
    </dgm:pt>
    <dgm:pt modelId="{E22BD001-BCD4-45D2-8729-2623B9678DEF}" type="pres">
      <dgm:prSet presAssocID="{538D69ED-CE11-48AC-9226-7D009A9E1EA3}" presName="Bullet" presStyleLbl="lnNode1" presStyleIdx="7" presStyleCnt="8"/>
      <dgm:spPr>
        <a:solidFill>
          <a:srgbClr val="5D7D40"/>
        </a:solidFill>
      </dgm:spPr>
    </dgm:pt>
    <dgm:pt modelId="{9E03F0C5-D8E5-40AA-93F3-3DA425F683F3}" type="pres">
      <dgm:prSet presAssocID="{538D69ED-CE11-48AC-9226-7D009A9E1EA3}" presName="EmptyPlaceHolder" presStyleCnt="0"/>
      <dgm:spPr/>
    </dgm:pt>
  </dgm:ptLst>
  <dgm:cxnLst>
    <dgm:cxn modelId="{6C959A00-12C2-431D-9FFC-4E381F2330BD}" type="presOf" srcId="{DDDA0DD4-562F-44E1-B518-CE641FB29592}" destId="{9A91266C-E911-46C7-BF61-164864827504}" srcOrd="0" destOrd="0" presId="urn:microsoft.com/office/officeart/2024/layout/BulletTimelineInverted#1"/>
    <dgm:cxn modelId="{D5F5B801-E7B3-44BC-9399-9AF73A340605}" type="presOf" srcId="{520018EC-480F-4274-A4EE-CE83E37B6DEB}" destId="{7CD145E4-749D-4CCD-B859-9282A45F6BBF}" srcOrd="0" destOrd="0" presId="urn:microsoft.com/office/officeart/2024/layout/BulletTimelineInverted#1"/>
    <dgm:cxn modelId="{8B7D3116-1CE6-44AC-8992-F965A169E103}" srcId="{67127867-4E95-4806-97DC-497C1E83BD2D}" destId="{1D4F9BB3-A76C-4BF3-8029-17050CB65D62}" srcOrd="2" destOrd="0" parTransId="{DF6B2131-6E25-4DF0-BBD1-B3DBD8FBC4F3}" sibTransId="{491382E7-8957-4499-B37D-B0BCA97CCF26}"/>
    <dgm:cxn modelId="{C962D417-9A47-434C-BFB5-56BFF79D4127}" srcId="{520018EC-480F-4274-A4EE-CE83E37B6DEB}" destId="{35DF6496-DF43-4A75-A030-DC2C1F7FB7A1}" srcOrd="0" destOrd="0" parTransId="{7E13E900-88A5-478B-99EB-56705F548045}" sibTransId="{22DAE610-BF2D-4694-B383-399142120A06}"/>
    <dgm:cxn modelId="{7B56E723-E191-4184-8AB3-3BEEFA1F3BBC}" type="presOf" srcId="{35DF6496-DF43-4A75-A030-DC2C1F7FB7A1}" destId="{26D72E68-B3F9-49A4-99B1-CD1ABE30C30A}" srcOrd="0" destOrd="0" presId="urn:microsoft.com/office/officeart/2024/layout/BulletTimelineInverted#1"/>
    <dgm:cxn modelId="{CBE6873A-36CB-42C7-909D-EC82E4413F3D}" srcId="{67127867-4E95-4806-97DC-497C1E83BD2D}" destId="{DD66C09E-DCA9-483A-AC86-5BD0557A28BB}" srcOrd="3" destOrd="0" parTransId="{48932264-E3D9-4488-A436-5D46694EC50A}" sibTransId="{441D0E03-1BBD-465C-9E7F-0D33719259FD}"/>
    <dgm:cxn modelId="{FBF3ED3A-B534-4911-AC0E-1470399C6E0B}" srcId="{67127867-4E95-4806-97DC-497C1E83BD2D}" destId="{AB133F38-9FA9-41F5-BFFF-4DCE73DBB055}" srcOrd="6" destOrd="0" parTransId="{59710A79-8D04-4962-8F21-352075497287}" sibTransId="{2C595AA7-B6ED-4E1D-AA0B-1895F9E18AA0}"/>
    <dgm:cxn modelId="{229F6E3F-AB66-44C2-A6CF-BA0FBBB5EF8A}" srcId="{67127867-4E95-4806-97DC-497C1E83BD2D}" destId="{520018EC-480F-4274-A4EE-CE83E37B6DEB}" srcOrd="5" destOrd="0" parTransId="{9F6BE10B-62D0-4B4C-A9FC-E4129BC3B319}" sibTransId="{F7F66993-3860-475E-8F62-5BC95400689A}"/>
    <dgm:cxn modelId="{A514515B-B4A4-40C9-8CF4-890B2F604F87}" srcId="{1D4F9BB3-A76C-4BF3-8029-17050CB65D62}" destId="{DDDA0DD4-562F-44E1-B518-CE641FB29592}" srcOrd="0" destOrd="0" parTransId="{22D7B31E-2E99-4DA5-A98F-3018201BE2A5}" sibTransId="{FE6AAAB9-87B1-4454-A56E-8BC22054B806}"/>
    <dgm:cxn modelId="{715E145E-4B39-4280-9D79-71DF70B61F42}" type="presOf" srcId="{E7C1526C-FB6B-40BA-85A9-CAAD1A72D449}" destId="{610296C6-3076-414C-AF2D-2EB206CF9109}" srcOrd="0" destOrd="0" presId="urn:microsoft.com/office/officeart/2024/layout/BulletTimelineInverted#1"/>
    <dgm:cxn modelId="{F33D6D4D-9E13-445F-967F-1F00B41AED69}" type="presOf" srcId="{67127867-4E95-4806-97DC-497C1E83BD2D}" destId="{2AADC2E8-72F4-4B03-89CC-F03651B36B7C}" srcOrd="0" destOrd="0" presId="urn:microsoft.com/office/officeart/2024/layout/BulletTimelineInverted#1"/>
    <dgm:cxn modelId="{FB7D596F-AB26-4945-B14D-6FE650091209}" srcId="{E7C1526C-FB6B-40BA-85A9-CAAD1A72D449}" destId="{25E115A2-10BC-455B-8058-33BE3808CC9C}" srcOrd="0" destOrd="0" parTransId="{AE2C1E35-605D-42A6-BE31-C1DA23172A6D}" sibTransId="{149E9DB4-DBB2-46F4-BBF4-23890572B8D4}"/>
    <dgm:cxn modelId="{9C8B5F50-79DE-49B9-8FF1-229EB0A0E96E}" srcId="{31604741-539B-4464-9BCA-17374BB43982}" destId="{660F0A5D-12C7-449D-850D-FD7F5DD71777}" srcOrd="0" destOrd="0" parTransId="{6E83DC63-C318-4480-9FAF-7A9412C24304}" sibTransId="{E94FA5CC-211A-4325-96D3-58892BCBF0EC}"/>
    <dgm:cxn modelId="{F5556C52-13B2-43D6-A933-19ACCD529309}" srcId="{DBF98CE6-2F79-495B-89A0-453E9B5DF65F}" destId="{158D3451-6B0A-4F1A-8305-25AD5EE79A3B}" srcOrd="0" destOrd="0" parTransId="{E2559727-DAF5-4AD1-B054-2C4206566854}" sibTransId="{01ADD37C-11F1-4E35-A6AE-973CC6CF6A5A}"/>
    <dgm:cxn modelId="{A1C4BE72-BA00-460F-BF38-C475254D4896}" srcId="{67127867-4E95-4806-97DC-497C1E83BD2D}" destId="{31604741-539B-4464-9BCA-17374BB43982}" srcOrd="4" destOrd="0" parTransId="{245F905F-7B05-4A23-9A4E-49D7B919B0C4}" sibTransId="{47612BAB-4860-484A-8149-10A04D026C32}"/>
    <dgm:cxn modelId="{EFB5ED88-3813-42D7-87EF-850B08FDFAE6}" srcId="{67127867-4E95-4806-97DC-497C1E83BD2D}" destId="{E7C1526C-FB6B-40BA-85A9-CAAD1A72D449}" srcOrd="1" destOrd="0" parTransId="{734C06C7-1967-413B-85AC-1D5F72CEB1AE}" sibTransId="{D1A63D43-E443-4724-A0DC-3B34D0D18B23}"/>
    <dgm:cxn modelId="{CC961389-2712-484D-895E-225E19EC8F47}" type="presOf" srcId="{25E115A2-10BC-455B-8058-33BE3808CC9C}" destId="{11AF0327-F57D-463E-B7BA-7475DBF87304}" srcOrd="0" destOrd="0" presId="urn:microsoft.com/office/officeart/2024/layout/BulletTimelineInverted#1"/>
    <dgm:cxn modelId="{9BD0928B-5C00-45D2-8E28-8CACBE6D3129}" type="presOf" srcId="{F9A35A10-7B0B-48AA-B68E-E0517CD93785}" destId="{F25C846B-5347-44FE-8943-3C30C4372A4F}" srcOrd="0" destOrd="0" presId="urn:microsoft.com/office/officeart/2024/layout/BulletTimelineInverted#1"/>
    <dgm:cxn modelId="{3942CE8D-C69F-4D44-BAAA-55AD2801DDD3}" type="presOf" srcId="{DBF98CE6-2F79-495B-89A0-453E9B5DF65F}" destId="{5B490302-DAEF-4CDA-AF94-4AA696EBE785}" srcOrd="0" destOrd="0" presId="urn:microsoft.com/office/officeart/2024/layout/BulletTimelineInverted#1"/>
    <dgm:cxn modelId="{348FC996-70F2-4AB4-9294-1AFD1C808CEB}" srcId="{AB133F38-9FA9-41F5-BFFF-4DCE73DBB055}" destId="{F9A35A10-7B0B-48AA-B68E-E0517CD93785}" srcOrd="0" destOrd="0" parTransId="{2246F6D9-20EB-488E-85AB-17BF4663FA64}" sibTransId="{D21F6790-5D46-4804-A35D-CAC4D30603A5}"/>
    <dgm:cxn modelId="{4822FE96-38C2-4F04-B7B8-1A7DE414D6F6}" type="presOf" srcId="{39771543-1033-4FA9-A98E-FE2C978D045F}" destId="{8DA8339D-29F9-44E5-AEFC-E920DCF525A6}" srcOrd="0" destOrd="0" presId="urn:microsoft.com/office/officeart/2024/layout/BulletTimelineInverted#1"/>
    <dgm:cxn modelId="{E532CF9B-BB05-493E-A623-1B7E04686A6C}" srcId="{67127867-4E95-4806-97DC-497C1E83BD2D}" destId="{538D69ED-CE11-48AC-9226-7D009A9E1EA3}" srcOrd="7" destOrd="0" parTransId="{67C0ECCC-E20B-45C6-9521-530038735581}" sibTransId="{20955FFC-FD43-4BD6-ABFA-974011396E18}"/>
    <dgm:cxn modelId="{43CB6E9C-5956-4774-A854-D280B0A08360}" srcId="{538D69ED-CE11-48AC-9226-7D009A9E1EA3}" destId="{46C4DFCA-3B03-464B-9B42-C5B8D2EE2796}" srcOrd="0" destOrd="0" parTransId="{3A80B870-A2D6-4042-ABDB-17C6AB798103}" sibTransId="{F47F3AAD-7390-46A5-AA15-AB0011171AB6}"/>
    <dgm:cxn modelId="{CFAB48A1-360C-4329-AEBC-FDEC26407278}" type="presOf" srcId="{AB133F38-9FA9-41F5-BFFF-4DCE73DBB055}" destId="{3464C0CB-07F7-46FA-AAB8-DC5175387420}" srcOrd="0" destOrd="0" presId="urn:microsoft.com/office/officeart/2024/layout/BulletTimelineInverted#1"/>
    <dgm:cxn modelId="{F7086FCB-4B59-4AFC-95AB-0B3064B09320}" type="presOf" srcId="{1D4F9BB3-A76C-4BF3-8029-17050CB65D62}" destId="{6EDE9049-59BF-425D-93B1-CC058F4AAB56}" srcOrd="0" destOrd="0" presId="urn:microsoft.com/office/officeart/2024/layout/BulletTimelineInverted#1"/>
    <dgm:cxn modelId="{AFE4FADC-9C2A-4120-B5E5-4FDCD3E3DE44}" type="presOf" srcId="{538D69ED-CE11-48AC-9226-7D009A9E1EA3}" destId="{C2696BCE-EB69-4B00-8396-0B6D3F3DFA11}" srcOrd="0" destOrd="0" presId="urn:microsoft.com/office/officeart/2024/layout/BulletTimelineInverted#1"/>
    <dgm:cxn modelId="{A8EA5DDE-6CCD-490C-BCBB-795A89E28BC3}" type="presOf" srcId="{DD66C09E-DCA9-483A-AC86-5BD0557A28BB}" destId="{D1D40C5F-6875-412A-B22F-B75893AE5C48}" srcOrd="0" destOrd="0" presId="urn:microsoft.com/office/officeart/2024/layout/BulletTimelineInverted#1"/>
    <dgm:cxn modelId="{135C7AE1-AA94-4C60-9AEE-9D30ED849587}" type="presOf" srcId="{660F0A5D-12C7-449D-850D-FD7F5DD71777}" destId="{BA00063C-9CC1-4E4F-8DBA-BF2734EE8096}" srcOrd="0" destOrd="0" presId="urn:microsoft.com/office/officeart/2024/layout/BulletTimelineInverted#1"/>
    <dgm:cxn modelId="{85E7D7EC-AA6B-49FA-B01C-4013C257F79D}" type="presOf" srcId="{46C4DFCA-3B03-464B-9B42-C5B8D2EE2796}" destId="{F1F00E04-32A0-4CD3-B223-CB23B3C8F827}" srcOrd="0" destOrd="0" presId="urn:microsoft.com/office/officeart/2024/layout/BulletTimelineInverted#1"/>
    <dgm:cxn modelId="{BF1AE6F1-6C9D-4C77-BB87-DDE18178C0F5}" type="presOf" srcId="{31604741-539B-4464-9BCA-17374BB43982}" destId="{70594D8E-B3F8-4E2D-837D-F16CAC75A56B}" srcOrd="0" destOrd="0" presId="urn:microsoft.com/office/officeart/2024/layout/BulletTimelineInverted#1"/>
    <dgm:cxn modelId="{861C63F7-42AE-4A16-BE38-B3634628020B}" srcId="{67127867-4E95-4806-97DC-497C1E83BD2D}" destId="{DBF98CE6-2F79-495B-89A0-453E9B5DF65F}" srcOrd="0" destOrd="0" parTransId="{4677B5B4-67D8-40CC-A283-9A7DC808D654}" sibTransId="{684469A3-115F-4101-9212-6ABB7434354E}"/>
    <dgm:cxn modelId="{E251F5FB-449D-4CAD-AF38-65B239C7D188}" type="presOf" srcId="{158D3451-6B0A-4F1A-8305-25AD5EE79A3B}" destId="{08E2D79F-1A48-4DC3-B887-868347F50FB5}" srcOrd="0" destOrd="0" presId="urn:microsoft.com/office/officeart/2024/layout/BulletTimelineInverted#1"/>
    <dgm:cxn modelId="{293B63FF-6464-4C30-8154-A82FE3E6E1D6}" srcId="{DD66C09E-DCA9-483A-AC86-5BD0557A28BB}" destId="{39771543-1033-4FA9-A98E-FE2C978D045F}" srcOrd="0" destOrd="0" parTransId="{7036CF73-DC09-4B46-8A89-9F091557F893}" sibTransId="{3FFAB270-23AA-4E44-8C8E-F2C62F2F6912}"/>
    <dgm:cxn modelId="{31EA1A01-626E-485D-A179-2015599914EA}" type="presParOf" srcId="{2AADC2E8-72F4-4B03-89CC-F03651B36B7C}" destId="{27B6F37B-4FE2-47F6-B573-7D47989B6A56}" srcOrd="0" destOrd="0" presId="urn:microsoft.com/office/officeart/2024/layout/BulletTimelineInverted#1"/>
    <dgm:cxn modelId="{A376078D-FAF8-4B93-BA60-9A7EC16772E1}" type="presParOf" srcId="{27B6F37B-4FE2-47F6-B573-7D47989B6A56}" destId="{D8C12F51-B73D-4815-8EB7-2866715AA79E}" srcOrd="0" destOrd="0" presId="urn:microsoft.com/office/officeart/2024/layout/BulletTimelineInverted#1"/>
    <dgm:cxn modelId="{B50E1382-C78D-4562-8F6D-561AC722EA42}" type="presParOf" srcId="{27B6F37B-4FE2-47F6-B573-7D47989B6A56}" destId="{61DC87B7-6F18-4DEE-B7AF-6077733085F2}" srcOrd="1" destOrd="0" presId="urn:microsoft.com/office/officeart/2024/layout/BulletTimelineInverted#1"/>
    <dgm:cxn modelId="{7A857526-E9B2-4E0D-9D85-A396E0591385}" type="presParOf" srcId="{2AADC2E8-72F4-4B03-89CC-F03651B36B7C}" destId="{C1617536-14A7-4494-B4F2-ABC356496C64}" srcOrd="1" destOrd="0" presId="urn:microsoft.com/office/officeart/2024/layout/BulletTimelineInverted#1"/>
    <dgm:cxn modelId="{6CF9EED6-4EC6-4069-A4D6-833EE4162518}" type="presParOf" srcId="{C1617536-14A7-4494-B4F2-ABC356496C64}" destId="{21273A02-E713-4D45-94A3-B9897F15849A}" srcOrd="0" destOrd="0" presId="urn:microsoft.com/office/officeart/2024/layout/BulletTimelineInverted#1"/>
    <dgm:cxn modelId="{B3C359C6-55FA-44BB-95CA-59101DBC36AC}" type="presParOf" srcId="{21273A02-E713-4D45-94A3-B9897F15849A}" destId="{6B71D1A2-E4C4-40F3-A626-F7DA0739A2D0}" srcOrd="0" destOrd="0" presId="urn:microsoft.com/office/officeart/2024/layout/BulletTimelineInverted#1"/>
    <dgm:cxn modelId="{1786C405-225E-4179-A966-B690391AE0BB}" type="presParOf" srcId="{6B71D1A2-E4C4-40F3-A626-F7DA0739A2D0}" destId="{70D2A1B7-40FD-4192-9048-0EF41AC87E9D}" srcOrd="0" destOrd="0" presId="urn:microsoft.com/office/officeart/2024/layout/BulletTimelineInverted#1"/>
    <dgm:cxn modelId="{0BFB7735-642C-41B6-9613-1AB16CB39C02}" type="presParOf" srcId="{6B71D1A2-E4C4-40F3-A626-F7DA0739A2D0}" destId="{693CB670-AFC7-44C6-BAB5-FD374FE976BD}" srcOrd="1" destOrd="0" presId="urn:microsoft.com/office/officeart/2024/layout/BulletTimelineInverted#1"/>
    <dgm:cxn modelId="{4191FDF5-6369-48D0-B7A5-47A4411C6E18}" type="presParOf" srcId="{21273A02-E713-4D45-94A3-B9897F15849A}" destId="{08E2D79F-1A48-4DC3-B887-868347F50FB5}" srcOrd="1" destOrd="0" presId="urn:microsoft.com/office/officeart/2024/layout/BulletTimelineInverted#1"/>
    <dgm:cxn modelId="{9598BD01-26B2-419E-8B33-2099F9BAB9CC}" type="presParOf" srcId="{21273A02-E713-4D45-94A3-B9897F15849A}" destId="{5B490302-DAEF-4CDA-AF94-4AA696EBE785}" srcOrd="2" destOrd="0" presId="urn:microsoft.com/office/officeart/2024/layout/BulletTimelineInverted#1"/>
    <dgm:cxn modelId="{1017493B-C5F8-4C21-B6D7-FD8144711525}" type="presParOf" srcId="{21273A02-E713-4D45-94A3-B9897F15849A}" destId="{A2346EB9-8516-4F18-A451-D831649D3EEE}" srcOrd="3" destOrd="0" presId="urn:microsoft.com/office/officeart/2024/layout/BulletTimelineInverted#1"/>
    <dgm:cxn modelId="{663CC2F8-FF15-4463-983E-4B3D5AEB4EFB}" type="presParOf" srcId="{21273A02-E713-4D45-94A3-B9897F15849A}" destId="{90F29411-67B7-4030-BFBC-B4F3A8010F84}" srcOrd="4" destOrd="0" presId="urn:microsoft.com/office/officeart/2024/layout/BulletTimelineInverted#1"/>
    <dgm:cxn modelId="{76E7D3B7-F98B-4B1C-BD46-DDF2FDCC5306}" type="presParOf" srcId="{90F29411-67B7-4030-BFBC-B4F3A8010F84}" destId="{FBCB067D-42FB-457E-AEE6-565F67B98FE5}" srcOrd="0" destOrd="0" presId="urn:microsoft.com/office/officeart/2024/layout/BulletTimelineInverted#1"/>
    <dgm:cxn modelId="{C5B8395A-A347-48E8-87C4-D5098ABDB499}" type="presParOf" srcId="{21273A02-E713-4D45-94A3-B9897F15849A}" destId="{D63FAD4C-8260-48F7-8786-F1F0A74BAD16}" srcOrd="5" destOrd="0" presId="urn:microsoft.com/office/officeart/2024/layout/BulletTimelineInverted#1"/>
    <dgm:cxn modelId="{C2010069-3EDE-4F7C-9DBC-03C57231233C}" type="presParOf" srcId="{C1617536-14A7-4494-B4F2-ABC356496C64}" destId="{B82739B2-26C1-46FD-9DD8-3142C46D3A78}" srcOrd="1" destOrd="0" presId="urn:microsoft.com/office/officeart/2024/layout/BulletTimelineInverted#1"/>
    <dgm:cxn modelId="{C564A67C-22BC-40F1-B7EA-95E40BF2677E}" type="presParOf" srcId="{C1617536-14A7-4494-B4F2-ABC356496C64}" destId="{67BDA17C-A3C2-4151-BDF8-01D3528BC9CE}" srcOrd="2" destOrd="0" presId="urn:microsoft.com/office/officeart/2024/layout/BulletTimelineInverted#1"/>
    <dgm:cxn modelId="{9CD7FAF2-78A4-461B-BD8F-7BDDD78F9F3D}" type="presParOf" srcId="{67BDA17C-A3C2-4151-BDF8-01D3528BC9CE}" destId="{904996BC-285C-4A7C-97D0-3598167C359C}" srcOrd="0" destOrd="0" presId="urn:microsoft.com/office/officeart/2024/layout/BulletTimelineInverted#1"/>
    <dgm:cxn modelId="{561BC304-1ACC-4DA7-8284-015CE58D619F}" type="presParOf" srcId="{904996BC-285C-4A7C-97D0-3598167C359C}" destId="{2196DF3C-AC74-4C38-8758-C633C5E9ADC5}" srcOrd="0" destOrd="0" presId="urn:microsoft.com/office/officeart/2024/layout/BulletTimelineInverted#1"/>
    <dgm:cxn modelId="{BDC75786-FEBE-42A3-97BE-A463B74E0316}" type="presParOf" srcId="{904996BC-285C-4A7C-97D0-3598167C359C}" destId="{96E62280-6FBC-4D81-9462-639106A79236}" srcOrd="1" destOrd="0" presId="urn:microsoft.com/office/officeart/2024/layout/BulletTimelineInverted#1"/>
    <dgm:cxn modelId="{AE31FAB5-4658-42C6-8151-FAAE94700113}" type="presParOf" srcId="{67BDA17C-A3C2-4151-BDF8-01D3528BC9CE}" destId="{11AF0327-F57D-463E-B7BA-7475DBF87304}" srcOrd="1" destOrd="0" presId="urn:microsoft.com/office/officeart/2024/layout/BulletTimelineInverted#1"/>
    <dgm:cxn modelId="{4C3C5E1A-5E68-49AC-8944-824E0E27D982}" type="presParOf" srcId="{67BDA17C-A3C2-4151-BDF8-01D3528BC9CE}" destId="{610296C6-3076-414C-AF2D-2EB206CF9109}" srcOrd="2" destOrd="0" presId="urn:microsoft.com/office/officeart/2024/layout/BulletTimelineInverted#1"/>
    <dgm:cxn modelId="{B611487D-9840-4C84-8819-D97F76A77CCC}" type="presParOf" srcId="{67BDA17C-A3C2-4151-BDF8-01D3528BC9CE}" destId="{8E026C48-5988-4E7B-AE20-D7E243FC2ECD}" srcOrd="3" destOrd="0" presId="urn:microsoft.com/office/officeart/2024/layout/BulletTimelineInverted#1"/>
    <dgm:cxn modelId="{F143C72D-AD72-4764-A846-9B3A19FBBFA7}" type="presParOf" srcId="{67BDA17C-A3C2-4151-BDF8-01D3528BC9CE}" destId="{4A6C2112-273F-43BF-9A2D-D37827F33D5A}" srcOrd="4" destOrd="0" presId="urn:microsoft.com/office/officeart/2024/layout/BulletTimelineInverted#1"/>
    <dgm:cxn modelId="{144287A6-B654-46AB-95D0-26A50C7D5A93}" type="presParOf" srcId="{4A6C2112-273F-43BF-9A2D-D37827F33D5A}" destId="{35A7E2A3-F728-4084-95A4-93083C50A7F9}" srcOrd="0" destOrd="0" presId="urn:microsoft.com/office/officeart/2024/layout/BulletTimelineInverted#1"/>
    <dgm:cxn modelId="{D17FB033-063A-4175-979E-A598F23E289E}" type="presParOf" srcId="{67BDA17C-A3C2-4151-BDF8-01D3528BC9CE}" destId="{B40863C2-22A9-49AB-9AFE-E42FE10252A2}" srcOrd="5" destOrd="0" presId="urn:microsoft.com/office/officeart/2024/layout/BulletTimelineInverted#1"/>
    <dgm:cxn modelId="{21C35773-E15F-4FB4-B6B5-484A33135F28}" type="presParOf" srcId="{C1617536-14A7-4494-B4F2-ABC356496C64}" destId="{89D38B74-F27E-4720-9310-5FB025FF74C3}" srcOrd="3" destOrd="0" presId="urn:microsoft.com/office/officeart/2024/layout/BulletTimelineInverted#1"/>
    <dgm:cxn modelId="{06EEADEF-E4C7-4108-A88B-40DBC161A3BE}" type="presParOf" srcId="{C1617536-14A7-4494-B4F2-ABC356496C64}" destId="{72C9FA3E-42BD-4648-8F8D-A3491CF4B589}" srcOrd="4" destOrd="0" presId="urn:microsoft.com/office/officeart/2024/layout/BulletTimelineInverted#1"/>
    <dgm:cxn modelId="{DA200AFF-DB01-4466-BD97-E4D45DAD7F18}" type="presParOf" srcId="{72C9FA3E-42BD-4648-8F8D-A3491CF4B589}" destId="{611C457C-D078-4F6F-BF7D-C24EC129B462}" srcOrd="0" destOrd="0" presId="urn:microsoft.com/office/officeart/2024/layout/BulletTimelineInverted#1"/>
    <dgm:cxn modelId="{2375D2FC-3D44-4645-A9F5-07578EDF6922}" type="presParOf" srcId="{611C457C-D078-4F6F-BF7D-C24EC129B462}" destId="{91D1E961-C06E-4BC5-9E73-30C1332530A9}" srcOrd="0" destOrd="0" presId="urn:microsoft.com/office/officeart/2024/layout/BulletTimelineInverted#1"/>
    <dgm:cxn modelId="{974B0DD3-0E4B-4FFF-9C80-5D8F55164DF0}" type="presParOf" srcId="{611C457C-D078-4F6F-BF7D-C24EC129B462}" destId="{34DA6EAF-ACCA-49E5-BB31-26C999D5BA82}" srcOrd="1" destOrd="0" presId="urn:microsoft.com/office/officeart/2024/layout/BulletTimelineInverted#1"/>
    <dgm:cxn modelId="{69C7427A-70FA-48DD-B0ED-901B541CD4D9}" type="presParOf" srcId="{72C9FA3E-42BD-4648-8F8D-A3491CF4B589}" destId="{9A91266C-E911-46C7-BF61-164864827504}" srcOrd="1" destOrd="0" presId="urn:microsoft.com/office/officeart/2024/layout/BulletTimelineInverted#1"/>
    <dgm:cxn modelId="{FE92ABF0-75EC-4275-A41D-E56A6C4388DD}" type="presParOf" srcId="{72C9FA3E-42BD-4648-8F8D-A3491CF4B589}" destId="{6EDE9049-59BF-425D-93B1-CC058F4AAB56}" srcOrd="2" destOrd="0" presId="urn:microsoft.com/office/officeart/2024/layout/BulletTimelineInverted#1"/>
    <dgm:cxn modelId="{15226796-4DDC-45A8-AC7A-EA1284C8DC58}" type="presParOf" srcId="{72C9FA3E-42BD-4648-8F8D-A3491CF4B589}" destId="{76DE2C73-CE21-4252-AB83-691FF576A830}" srcOrd="3" destOrd="0" presId="urn:microsoft.com/office/officeart/2024/layout/BulletTimelineInverted#1"/>
    <dgm:cxn modelId="{D094B22C-E10F-4173-A512-DDE73F72FEE5}" type="presParOf" srcId="{72C9FA3E-42BD-4648-8F8D-A3491CF4B589}" destId="{4C440D9F-E681-4A46-8345-53D9D55DFF9E}" srcOrd="4" destOrd="0" presId="urn:microsoft.com/office/officeart/2024/layout/BulletTimelineInverted#1"/>
    <dgm:cxn modelId="{1582A68D-FE6F-46A3-ABA5-9568D14AE66D}" type="presParOf" srcId="{4C440D9F-E681-4A46-8345-53D9D55DFF9E}" destId="{C2FA0D1F-41DD-4C0A-A60C-091010220295}" srcOrd="0" destOrd="0" presId="urn:microsoft.com/office/officeart/2024/layout/BulletTimelineInverted#1"/>
    <dgm:cxn modelId="{3FC9243C-AF56-47D1-8841-85B0E454E3E6}" type="presParOf" srcId="{72C9FA3E-42BD-4648-8F8D-A3491CF4B589}" destId="{7901BD15-3DD6-437D-ADF3-430BBE411F9F}" srcOrd="5" destOrd="0" presId="urn:microsoft.com/office/officeart/2024/layout/BulletTimelineInverted#1"/>
    <dgm:cxn modelId="{14FDCD2A-D7DA-437D-AB2E-F621FC7612FC}" type="presParOf" srcId="{C1617536-14A7-4494-B4F2-ABC356496C64}" destId="{E6B36983-E26B-4A92-BE73-3F55CCF02916}" srcOrd="5" destOrd="0" presId="urn:microsoft.com/office/officeart/2024/layout/BulletTimelineInverted#1"/>
    <dgm:cxn modelId="{1AC4B603-627A-474F-AC7E-BD45B34004E5}" type="presParOf" srcId="{C1617536-14A7-4494-B4F2-ABC356496C64}" destId="{96EE6591-5685-439B-B301-E09F4819DF9D}" srcOrd="6" destOrd="0" presId="urn:microsoft.com/office/officeart/2024/layout/BulletTimelineInverted#1"/>
    <dgm:cxn modelId="{8824F301-98A9-4187-B181-D0B1EF854E16}" type="presParOf" srcId="{96EE6591-5685-439B-B301-E09F4819DF9D}" destId="{F56D1CC1-71B1-4CEC-88A7-7FECE702BC27}" srcOrd="0" destOrd="0" presId="urn:microsoft.com/office/officeart/2024/layout/BulletTimelineInverted#1"/>
    <dgm:cxn modelId="{5976F32F-D9F7-4D0F-91AD-519AB05C85AB}" type="presParOf" srcId="{F56D1CC1-71B1-4CEC-88A7-7FECE702BC27}" destId="{7EDF0204-4465-4A68-8107-594895B635EC}" srcOrd="0" destOrd="0" presId="urn:microsoft.com/office/officeart/2024/layout/BulletTimelineInverted#1"/>
    <dgm:cxn modelId="{BA05B0D4-3350-4600-8509-367327828D77}" type="presParOf" srcId="{F56D1CC1-71B1-4CEC-88A7-7FECE702BC27}" destId="{6FD9142D-B000-41EA-A96F-3BC85D0FBF55}" srcOrd="1" destOrd="0" presId="urn:microsoft.com/office/officeart/2024/layout/BulletTimelineInverted#1"/>
    <dgm:cxn modelId="{C99964C8-3C1E-413A-A414-18C3C1C37A2F}" type="presParOf" srcId="{96EE6591-5685-439B-B301-E09F4819DF9D}" destId="{8DA8339D-29F9-44E5-AEFC-E920DCF525A6}" srcOrd="1" destOrd="0" presId="urn:microsoft.com/office/officeart/2024/layout/BulletTimelineInverted#1"/>
    <dgm:cxn modelId="{619940B7-D0B8-4B64-949A-E9CEEEE98E11}" type="presParOf" srcId="{96EE6591-5685-439B-B301-E09F4819DF9D}" destId="{D1D40C5F-6875-412A-B22F-B75893AE5C48}" srcOrd="2" destOrd="0" presId="urn:microsoft.com/office/officeart/2024/layout/BulletTimelineInverted#1"/>
    <dgm:cxn modelId="{86635FBD-96D2-4949-99C9-5B46815617EE}" type="presParOf" srcId="{96EE6591-5685-439B-B301-E09F4819DF9D}" destId="{C82E66D0-898D-400E-95E6-6FC9E14DF360}" srcOrd="3" destOrd="0" presId="urn:microsoft.com/office/officeart/2024/layout/BulletTimelineInverted#1"/>
    <dgm:cxn modelId="{1F120695-9CDD-4D70-82CE-AA807AACA7E1}" type="presParOf" srcId="{96EE6591-5685-439B-B301-E09F4819DF9D}" destId="{0CB31555-E1D3-4D05-AB3A-BA726A416C72}" srcOrd="4" destOrd="0" presId="urn:microsoft.com/office/officeart/2024/layout/BulletTimelineInverted#1"/>
    <dgm:cxn modelId="{F47BA59B-5249-47C6-BC75-9EA73F554059}" type="presParOf" srcId="{0CB31555-E1D3-4D05-AB3A-BA726A416C72}" destId="{B1551122-269A-4E0A-9213-B5FF7E81A78A}" srcOrd="0" destOrd="0" presId="urn:microsoft.com/office/officeart/2024/layout/BulletTimelineInverted#1"/>
    <dgm:cxn modelId="{1AA9C0D4-228E-422C-BA48-33FB9E874018}" type="presParOf" srcId="{96EE6591-5685-439B-B301-E09F4819DF9D}" destId="{ED0438D0-877E-4907-8EFF-021739495445}" srcOrd="5" destOrd="0" presId="urn:microsoft.com/office/officeart/2024/layout/BulletTimelineInverted#1"/>
    <dgm:cxn modelId="{18680783-1D10-48F0-B5CA-3E19CF365758}" type="presParOf" srcId="{C1617536-14A7-4494-B4F2-ABC356496C64}" destId="{2E3CABFE-F913-4E9A-B073-AA82C76EA655}" srcOrd="7" destOrd="0" presId="urn:microsoft.com/office/officeart/2024/layout/BulletTimelineInverted#1"/>
    <dgm:cxn modelId="{ECDE9104-356F-4CFB-BF44-3A1A0C443EA8}" type="presParOf" srcId="{C1617536-14A7-4494-B4F2-ABC356496C64}" destId="{2B8517E5-E6EA-49B8-AC05-ED3EE6C321AB}" srcOrd="8" destOrd="0" presId="urn:microsoft.com/office/officeart/2024/layout/BulletTimelineInverted#1"/>
    <dgm:cxn modelId="{7E38D007-F54D-4C34-8A81-473E649EF794}" type="presParOf" srcId="{2B8517E5-E6EA-49B8-AC05-ED3EE6C321AB}" destId="{840673E6-5B30-4D37-B244-8EEAA3976B6F}" srcOrd="0" destOrd="0" presId="urn:microsoft.com/office/officeart/2024/layout/BulletTimelineInverted#1"/>
    <dgm:cxn modelId="{D7E9FBC3-31D1-4D07-8EF7-531CDEF540EF}" type="presParOf" srcId="{840673E6-5B30-4D37-B244-8EEAA3976B6F}" destId="{6D6225E8-9A5E-4FD7-917F-90CC8C9E416F}" srcOrd="0" destOrd="0" presId="urn:microsoft.com/office/officeart/2024/layout/BulletTimelineInverted#1"/>
    <dgm:cxn modelId="{5A29EAB8-614C-4087-BA89-FFC9AE980387}" type="presParOf" srcId="{840673E6-5B30-4D37-B244-8EEAA3976B6F}" destId="{5BF2DA2D-ED75-40DD-9888-8F3FD510E1FD}" srcOrd="1" destOrd="0" presId="urn:microsoft.com/office/officeart/2024/layout/BulletTimelineInverted#1"/>
    <dgm:cxn modelId="{32527355-CE2A-4001-8958-D4BEB389700E}" type="presParOf" srcId="{2B8517E5-E6EA-49B8-AC05-ED3EE6C321AB}" destId="{BA00063C-9CC1-4E4F-8DBA-BF2734EE8096}" srcOrd="1" destOrd="0" presId="urn:microsoft.com/office/officeart/2024/layout/BulletTimelineInverted#1"/>
    <dgm:cxn modelId="{95B48A8F-90AA-42B3-BC62-F07450C39758}" type="presParOf" srcId="{2B8517E5-E6EA-49B8-AC05-ED3EE6C321AB}" destId="{70594D8E-B3F8-4E2D-837D-F16CAC75A56B}" srcOrd="2" destOrd="0" presId="urn:microsoft.com/office/officeart/2024/layout/BulletTimelineInverted#1"/>
    <dgm:cxn modelId="{2D8DE3D4-01CF-4AF8-AD06-6A5A79170605}" type="presParOf" srcId="{2B8517E5-E6EA-49B8-AC05-ED3EE6C321AB}" destId="{65B0014F-375A-464A-B3FA-2E27389887AF}" srcOrd="3" destOrd="0" presId="urn:microsoft.com/office/officeart/2024/layout/BulletTimelineInverted#1"/>
    <dgm:cxn modelId="{266AA469-7CE6-4F83-BA91-CB1E5D28F285}" type="presParOf" srcId="{2B8517E5-E6EA-49B8-AC05-ED3EE6C321AB}" destId="{5FC4DAAC-3A7C-4B93-90B5-F9B02FE52533}" srcOrd="4" destOrd="0" presId="urn:microsoft.com/office/officeart/2024/layout/BulletTimelineInverted#1"/>
    <dgm:cxn modelId="{26D48899-B949-4F10-9972-4E5738A45240}" type="presParOf" srcId="{5FC4DAAC-3A7C-4B93-90B5-F9B02FE52533}" destId="{56AD21FE-DCD2-41FC-AD1A-627753FD798C}" srcOrd="0" destOrd="0" presId="urn:microsoft.com/office/officeart/2024/layout/BulletTimelineInverted#1"/>
    <dgm:cxn modelId="{32530CDA-48F9-40B6-AF51-A10B761C5C73}" type="presParOf" srcId="{2B8517E5-E6EA-49B8-AC05-ED3EE6C321AB}" destId="{5C775DA5-54AC-412F-A750-CEE843601141}" srcOrd="5" destOrd="0" presId="urn:microsoft.com/office/officeart/2024/layout/BulletTimelineInverted#1"/>
    <dgm:cxn modelId="{0107CE57-9E7D-4A2D-BB24-5293BCC1E42D}" type="presParOf" srcId="{C1617536-14A7-4494-B4F2-ABC356496C64}" destId="{BD64B2EC-2304-4FED-915F-AFC5B6ED5B3D}" srcOrd="9" destOrd="0" presId="urn:microsoft.com/office/officeart/2024/layout/BulletTimelineInverted#1"/>
    <dgm:cxn modelId="{BD3B1DA8-0729-42A7-A25E-66A9C17BE51B}" type="presParOf" srcId="{C1617536-14A7-4494-B4F2-ABC356496C64}" destId="{69E60EEF-F29A-4B9C-B36B-9D169847EFD4}" srcOrd="10" destOrd="0" presId="urn:microsoft.com/office/officeart/2024/layout/BulletTimelineInverted#1"/>
    <dgm:cxn modelId="{710A2E15-DA6C-4A3C-82CA-79F5AE9FAF14}" type="presParOf" srcId="{69E60EEF-F29A-4B9C-B36B-9D169847EFD4}" destId="{6A3C14DD-DD63-40C8-80DD-1E9BA4B15FE1}" srcOrd="0" destOrd="0" presId="urn:microsoft.com/office/officeart/2024/layout/BulletTimelineInverted#1"/>
    <dgm:cxn modelId="{628EE080-931F-412F-A742-8ACE3E5C7AE3}" type="presParOf" srcId="{6A3C14DD-DD63-40C8-80DD-1E9BA4B15FE1}" destId="{80FE997A-115C-4EA2-82B7-5DA4DA2FD57D}" srcOrd="0" destOrd="0" presId="urn:microsoft.com/office/officeart/2024/layout/BulletTimelineInverted#1"/>
    <dgm:cxn modelId="{7983D66B-789B-4D0B-A908-1243E18090E7}" type="presParOf" srcId="{6A3C14DD-DD63-40C8-80DD-1E9BA4B15FE1}" destId="{5CAD2063-7E49-464B-809B-00500957B4A4}" srcOrd="1" destOrd="0" presId="urn:microsoft.com/office/officeart/2024/layout/BulletTimelineInverted#1"/>
    <dgm:cxn modelId="{4CC8217F-D244-43A4-92FE-1705B3F65A81}" type="presParOf" srcId="{69E60EEF-F29A-4B9C-B36B-9D169847EFD4}" destId="{26D72E68-B3F9-49A4-99B1-CD1ABE30C30A}" srcOrd="1" destOrd="0" presId="urn:microsoft.com/office/officeart/2024/layout/BulletTimelineInverted#1"/>
    <dgm:cxn modelId="{F4D73FE5-3398-4E39-BE53-9C247B2E58A7}" type="presParOf" srcId="{69E60EEF-F29A-4B9C-B36B-9D169847EFD4}" destId="{7CD145E4-749D-4CCD-B859-9282A45F6BBF}" srcOrd="2" destOrd="0" presId="urn:microsoft.com/office/officeart/2024/layout/BulletTimelineInverted#1"/>
    <dgm:cxn modelId="{6FED8521-47EC-4D58-A8C8-894A1A1BD059}" type="presParOf" srcId="{69E60EEF-F29A-4B9C-B36B-9D169847EFD4}" destId="{6887F4CE-528C-4217-BD23-524CB76E6FDD}" srcOrd="3" destOrd="0" presId="urn:microsoft.com/office/officeart/2024/layout/BulletTimelineInverted#1"/>
    <dgm:cxn modelId="{DE5B864F-CF9B-4529-8CA2-DE4C5B2E89E2}" type="presParOf" srcId="{69E60EEF-F29A-4B9C-B36B-9D169847EFD4}" destId="{6E73725F-75C1-486B-B9A3-3CCABCBEEED0}" srcOrd="4" destOrd="0" presId="urn:microsoft.com/office/officeart/2024/layout/BulletTimelineInverted#1"/>
    <dgm:cxn modelId="{008FEC41-6DF3-42B5-B868-BCE810A9058D}" type="presParOf" srcId="{6E73725F-75C1-486B-B9A3-3CCABCBEEED0}" destId="{8852D7C4-9FF7-40EF-A61E-4CA8478FCC62}" srcOrd="0" destOrd="0" presId="urn:microsoft.com/office/officeart/2024/layout/BulletTimelineInverted#1"/>
    <dgm:cxn modelId="{90714939-73B8-4F60-A636-E541699EE5DA}" type="presParOf" srcId="{69E60EEF-F29A-4B9C-B36B-9D169847EFD4}" destId="{A5A66F1B-F034-4E73-AD45-83A1626CE9F5}" srcOrd="5" destOrd="0" presId="urn:microsoft.com/office/officeart/2024/layout/BulletTimelineInverted#1"/>
    <dgm:cxn modelId="{26E78A0B-6E84-40CF-A384-D6DFA584B33C}" type="presParOf" srcId="{C1617536-14A7-4494-B4F2-ABC356496C64}" destId="{F86C0B9D-D4C3-45AB-80B1-BDA5068C53B5}" srcOrd="11" destOrd="0" presId="urn:microsoft.com/office/officeart/2024/layout/BulletTimelineInverted#1"/>
    <dgm:cxn modelId="{58D96EA2-90AE-4839-9816-848ACB6F16D4}" type="presParOf" srcId="{C1617536-14A7-4494-B4F2-ABC356496C64}" destId="{7B8C3809-EC0F-438A-9FDD-F83D60D4D9EE}" srcOrd="12" destOrd="0" presId="urn:microsoft.com/office/officeart/2024/layout/BulletTimelineInverted#1"/>
    <dgm:cxn modelId="{9C975954-A8A4-44B0-979D-DC4E26015E0E}" type="presParOf" srcId="{7B8C3809-EC0F-438A-9FDD-F83D60D4D9EE}" destId="{F58BA7C4-48C8-4319-8EA5-95994D6A5B71}" srcOrd="0" destOrd="0" presId="urn:microsoft.com/office/officeart/2024/layout/BulletTimelineInverted#1"/>
    <dgm:cxn modelId="{D4FE38E2-2D1C-4849-AB72-E1A61CA44C2B}" type="presParOf" srcId="{F58BA7C4-48C8-4319-8EA5-95994D6A5B71}" destId="{D5380AD1-97B3-401A-8B69-10FDA639CBA3}" srcOrd="0" destOrd="0" presId="urn:microsoft.com/office/officeart/2024/layout/BulletTimelineInverted#1"/>
    <dgm:cxn modelId="{09470A91-D2DB-437D-85A6-ECB3769017F2}" type="presParOf" srcId="{F58BA7C4-48C8-4319-8EA5-95994D6A5B71}" destId="{90A1DE75-5682-441F-83A4-47144825C613}" srcOrd="1" destOrd="0" presId="urn:microsoft.com/office/officeart/2024/layout/BulletTimelineInverted#1"/>
    <dgm:cxn modelId="{41588068-C807-4F64-B2F5-9E895BA91859}" type="presParOf" srcId="{7B8C3809-EC0F-438A-9FDD-F83D60D4D9EE}" destId="{F25C846B-5347-44FE-8943-3C30C4372A4F}" srcOrd="1" destOrd="0" presId="urn:microsoft.com/office/officeart/2024/layout/BulletTimelineInverted#1"/>
    <dgm:cxn modelId="{23445367-FDFD-4D3F-ACF9-6400B6150697}" type="presParOf" srcId="{7B8C3809-EC0F-438A-9FDD-F83D60D4D9EE}" destId="{3464C0CB-07F7-46FA-AAB8-DC5175387420}" srcOrd="2" destOrd="0" presId="urn:microsoft.com/office/officeart/2024/layout/BulletTimelineInverted#1"/>
    <dgm:cxn modelId="{9860B722-8672-4459-8D21-876DC829D753}" type="presParOf" srcId="{7B8C3809-EC0F-438A-9FDD-F83D60D4D9EE}" destId="{79696F96-1515-4276-BF73-B40FAB718F9A}" srcOrd="3" destOrd="0" presId="urn:microsoft.com/office/officeart/2024/layout/BulletTimelineInverted#1"/>
    <dgm:cxn modelId="{DAE5F6FD-82EC-469A-8B82-6075CFD1B8E1}" type="presParOf" srcId="{7B8C3809-EC0F-438A-9FDD-F83D60D4D9EE}" destId="{5D829083-DC41-4E4C-8644-2F30CDA05E1C}" srcOrd="4" destOrd="0" presId="urn:microsoft.com/office/officeart/2024/layout/BulletTimelineInverted#1"/>
    <dgm:cxn modelId="{871EF928-9B72-482C-84A8-938A90C4B652}" type="presParOf" srcId="{5D829083-DC41-4E4C-8644-2F30CDA05E1C}" destId="{6B1953AE-846C-44CE-9086-F3F6FC233C61}" srcOrd="0" destOrd="0" presId="urn:microsoft.com/office/officeart/2024/layout/BulletTimelineInverted#1"/>
    <dgm:cxn modelId="{0F2519D5-9669-439D-B67F-CF7E39DBE92F}" type="presParOf" srcId="{7B8C3809-EC0F-438A-9FDD-F83D60D4D9EE}" destId="{9EB4C199-CC95-46D4-9A11-58DE49BC12C8}" srcOrd="5" destOrd="0" presId="urn:microsoft.com/office/officeart/2024/layout/BulletTimelineInverted#1"/>
    <dgm:cxn modelId="{9A6EC195-8DF3-4F2D-B9BD-A9E8EDE5388A}" type="presParOf" srcId="{C1617536-14A7-4494-B4F2-ABC356496C64}" destId="{CB174947-557F-4FCF-A681-5B52BB21F56D}" srcOrd="13" destOrd="0" presId="urn:microsoft.com/office/officeart/2024/layout/BulletTimelineInverted#1"/>
    <dgm:cxn modelId="{73ED79FC-1E00-49B8-86AA-6E1B9DA83724}" type="presParOf" srcId="{C1617536-14A7-4494-B4F2-ABC356496C64}" destId="{C95AF4B7-19E9-4FE6-B355-3F3FFB378783}" srcOrd="14" destOrd="0" presId="urn:microsoft.com/office/officeart/2024/layout/BulletTimelineInverted#1"/>
    <dgm:cxn modelId="{55400F5E-1E91-4FE2-8E32-5F3BF0516A6E}" type="presParOf" srcId="{C95AF4B7-19E9-4FE6-B355-3F3FFB378783}" destId="{1F964AC7-2ACE-46C2-B20F-84A1D3B6CFD4}" srcOrd="0" destOrd="0" presId="urn:microsoft.com/office/officeart/2024/layout/BulletTimelineInverted#1"/>
    <dgm:cxn modelId="{20C98966-C00F-49D2-BE5C-2A03033D31BB}" type="presParOf" srcId="{1F964AC7-2ACE-46C2-B20F-84A1D3B6CFD4}" destId="{05789ED3-5447-4A6C-AB3B-701CA3CA89D0}" srcOrd="0" destOrd="0" presId="urn:microsoft.com/office/officeart/2024/layout/BulletTimelineInverted#1"/>
    <dgm:cxn modelId="{D2446D16-CB45-4D62-A7D0-241D2F99C67D}" type="presParOf" srcId="{1F964AC7-2ACE-46C2-B20F-84A1D3B6CFD4}" destId="{AAF0893F-9636-4C74-BC33-9D47584D9D00}" srcOrd="1" destOrd="0" presId="urn:microsoft.com/office/officeart/2024/layout/BulletTimelineInverted#1"/>
    <dgm:cxn modelId="{92B467F4-9F72-4990-9E34-BC7CCA4232C8}" type="presParOf" srcId="{C95AF4B7-19E9-4FE6-B355-3F3FFB378783}" destId="{F1F00E04-32A0-4CD3-B223-CB23B3C8F827}" srcOrd="1" destOrd="0" presId="urn:microsoft.com/office/officeart/2024/layout/BulletTimelineInverted#1"/>
    <dgm:cxn modelId="{2F744599-DE7F-422F-B1F4-B888916DB6A0}" type="presParOf" srcId="{C95AF4B7-19E9-4FE6-B355-3F3FFB378783}" destId="{C2696BCE-EB69-4B00-8396-0B6D3F3DFA11}" srcOrd="2" destOrd="0" presId="urn:microsoft.com/office/officeart/2024/layout/BulletTimelineInverted#1"/>
    <dgm:cxn modelId="{F8EA07FC-E748-4862-AAE4-00DCCCF16DBE}" type="presParOf" srcId="{C95AF4B7-19E9-4FE6-B355-3F3FFB378783}" destId="{3756D811-90EA-4F28-8D2C-88B3961427BF}" srcOrd="3" destOrd="0" presId="urn:microsoft.com/office/officeart/2024/layout/BulletTimelineInverted#1"/>
    <dgm:cxn modelId="{383B026E-AA2B-45C4-8CDB-BD70C84C12BA}" type="presParOf" srcId="{C95AF4B7-19E9-4FE6-B355-3F3FFB378783}" destId="{7C7AF280-2158-462A-86F2-4F2E85DB5E5D}" srcOrd="4" destOrd="0" presId="urn:microsoft.com/office/officeart/2024/layout/BulletTimelineInverted#1"/>
    <dgm:cxn modelId="{6CA98433-5701-497D-BB83-DA938370A41C}" type="presParOf" srcId="{7C7AF280-2158-462A-86F2-4F2E85DB5E5D}" destId="{E22BD001-BCD4-45D2-8729-2623B9678DEF}" srcOrd="0" destOrd="0" presId="urn:microsoft.com/office/officeart/2024/layout/BulletTimelineInverted#1"/>
    <dgm:cxn modelId="{5E1EEB4D-AE3D-427C-9614-EBB9FCED1A33}" type="presParOf" srcId="{C95AF4B7-19E9-4FE6-B355-3F3FFB378783}" destId="{9E03F0C5-D8E5-40AA-93F3-3DA425F683F3}" srcOrd="5" destOrd="0" presId="urn:microsoft.com/office/officeart/2024/layout/BulletTimelineInvert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12F51-B73D-4815-8EB7-2866715AA79E}">
      <dsp:nvSpPr>
        <dsp:cNvPr id="0" name=""/>
        <dsp:cNvSpPr/>
      </dsp:nvSpPr>
      <dsp:spPr>
        <a:xfrm>
          <a:off x="0" y="2051357"/>
          <a:ext cx="11471585" cy="41441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C87B7-6F18-4DEE-B7AF-6077733085F2}">
      <dsp:nvSpPr>
        <dsp:cNvPr id="0" name=""/>
        <dsp:cNvSpPr/>
      </dsp:nvSpPr>
      <dsp:spPr>
        <a:xfrm>
          <a:off x="11269006" y="1906312"/>
          <a:ext cx="248649" cy="331532"/>
        </a:xfrm>
        <a:prstGeom prst="chevron">
          <a:avLst>
            <a:gd name="adj" fmla="val 75000"/>
          </a:avLst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E2D79F-1A48-4DC3-B887-868347F50FB5}">
      <dsp:nvSpPr>
        <dsp:cNvPr id="0" name=""/>
        <dsp:cNvSpPr/>
      </dsp:nvSpPr>
      <dsp:spPr>
        <a:xfrm>
          <a:off x="512783" y="1041913"/>
          <a:ext cx="2047476" cy="9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Proposta recebida pelo Conama</a:t>
          </a:r>
        </a:p>
      </dsp:txBody>
      <dsp:txXfrm>
        <a:off x="512783" y="1041913"/>
        <a:ext cx="2047476" cy="913601"/>
      </dsp:txXfrm>
    </dsp:sp>
    <dsp:sp modelId="{5B490302-DAEF-4CDA-AF94-4AA696EBE785}">
      <dsp:nvSpPr>
        <dsp:cNvPr id="0" name=""/>
        <dsp:cNvSpPr/>
      </dsp:nvSpPr>
      <dsp:spPr>
        <a:xfrm>
          <a:off x="512783" y="569361"/>
          <a:ext cx="2047476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05/03</a:t>
          </a:r>
        </a:p>
      </dsp:txBody>
      <dsp:txXfrm>
        <a:off x="512783" y="569361"/>
        <a:ext cx="2047476" cy="472552"/>
      </dsp:txXfrm>
    </dsp:sp>
    <dsp:sp modelId="{A2346EB9-8516-4F18-A451-D831649D3EEE}">
      <dsp:nvSpPr>
        <dsp:cNvPr id="0" name=""/>
        <dsp:cNvSpPr/>
      </dsp:nvSpPr>
      <dsp:spPr>
        <a:xfrm>
          <a:off x="241114" y="537857"/>
          <a:ext cx="31961" cy="1543671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F0327-F57D-463E-B7BA-7475DBF87304}">
      <dsp:nvSpPr>
        <dsp:cNvPr id="0" name=""/>
        <dsp:cNvSpPr/>
      </dsp:nvSpPr>
      <dsp:spPr>
        <a:xfrm>
          <a:off x="1792210" y="2854513"/>
          <a:ext cx="2047476" cy="75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Parecer jurídico da Conjur/MMA</a:t>
          </a:r>
        </a:p>
      </dsp:txBody>
      <dsp:txXfrm>
        <a:off x="1792210" y="2854513"/>
        <a:ext cx="2047476" cy="759358"/>
      </dsp:txXfrm>
    </dsp:sp>
    <dsp:sp modelId="{610296C6-3076-414C-AF2D-2EB206CF9109}">
      <dsp:nvSpPr>
        <dsp:cNvPr id="0" name=""/>
        <dsp:cNvSpPr/>
      </dsp:nvSpPr>
      <dsp:spPr>
        <a:xfrm>
          <a:off x="1792210" y="2353660"/>
          <a:ext cx="2047476" cy="500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25/03</a:t>
          </a:r>
        </a:p>
      </dsp:txBody>
      <dsp:txXfrm>
        <a:off x="1792210" y="2353660"/>
        <a:ext cx="2047476" cy="500853"/>
      </dsp:txXfrm>
    </dsp:sp>
    <dsp:sp modelId="{8E026C48-5988-4E7B-AE20-D7E243FC2ECD}">
      <dsp:nvSpPr>
        <dsp:cNvPr id="0" name=""/>
        <dsp:cNvSpPr/>
      </dsp:nvSpPr>
      <dsp:spPr>
        <a:xfrm>
          <a:off x="1520541" y="2062842"/>
          <a:ext cx="31961" cy="1583342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B067D-42FB-457E-AEE6-565F67B98FE5}">
      <dsp:nvSpPr>
        <dsp:cNvPr id="0" name=""/>
        <dsp:cNvSpPr/>
      </dsp:nvSpPr>
      <dsp:spPr>
        <a:xfrm>
          <a:off x="173995" y="455948"/>
          <a:ext cx="166197" cy="163818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A7E2A3-F728-4084-95A4-93083C50A7F9}">
      <dsp:nvSpPr>
        <dsp:cNvPr id="0" name=""/>
        <dsp:cNvSpPr/>
      </dsp:nvSpPr>
      <dsp:spPr>
        <a:xfrm>
          <a:off x="1453422" y="3563086"/>
          <a:ext cx="166197" cy="166197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1266C-E911-46C7-BF61-164864827504}">
      <dsp:nvSpPr>
        <dsp:cNvPr id="0" name=""/>
        <dsp:cNvSpPr/>
      </dsp:nvSpPr>
      <dsp:spPr>
        <a:xfrm>
          <a:off x="3071637" y="1041913"/>
          <a:ext cx="2047476" cy="9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Ponto de pauta no Comitê de Integração de Políticas Ambientais (CIPAM)</a:t>
          </a:r>
        </a:p>
      </dsp:txBody>
      <dsp:txXfrm>
        <a:off x="3071637" y="1041913"/>
        <a:ext cx="2047476" cy="913601"/>
      </dsp:txXfrm>
    </dsp:sp>
    <dsp:sp modelId="{6EDE9049-59BF-425D-93B1-CC058F4AAB56}">
      <dsp:nvSpPr>
        <dsp:cNvPr id="0" name=""/>
        <dsp:cNvSpPr/>
      </dsp:nvSpPr>
      <dsp:spPr>
        <a:xfrm>
          <a:off x="3071637" y="569361"/>
          <a:ext cx="2047476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13/05</a:t>
          </a:r>
        </a:p>
      </dsp:txBody>
      <dsp:txXfrm>
        <a:off x="3071637" y="569361"/>
        <a:ext cx="2047476" cy="472552"/>
      </dsp:txXfrm>
    </dsp:sp>
    <dsp:sp modelId="{76DE2C73-CE21-4252-AB83-691FF576A830}">
      <dsp:nvSpPr>
        <dsp:cNvPr id="0" name=""/>
        <dsp:cNvSpPr/>
      </dsp:nvSpPr>
      <dsp:spPr>
        <a:xfrm>
          <a:off x="2799968" y="537857"/>
          <a:ext cx="31961" cy="1543671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8339D-29F9-44E5-AEFC-E920DCF525A6}">
      <dsp:nvSpPr>
        <dsp:cNvPr id="0" name=""/>
        <dsp:cNvSpPr/>
      </dsp:nvSpPr>
      <dsp:spPr>
        <a:xfrm>
          <a:off x="4351064" y="2854513"/>
          <a:ext cx="2047476" cy="75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Ponto de pauta na CTQA; criação do GT do RETP </a:t>
          </a:r>
        </a:p>
      </dsp:txBody>
      <dsp:txXfrm>
        <a:off x="4351064" y="2854513"/>
        <a:ext cx="2047476" cy="759358"/>
      </dsp:txXfrm>
    </dsp:sp>
    <dsp:sp modelId="{D1D40C5F-6875-412A-B22F-B75893AE5C48}">
      <dsp:nvSpPr>
        <dsp:cNvPr id="0" name=""/>
        <dsp:cNvSpPr/>
      </dsp:nvSpPr>
      <dsp:spPr>
        <a:xfrm>
          <a:off x="4351064" y="2353660"/>
          <a:ext cx="2047476" cy="500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16/06</a:t>
          </a:r>
        </a:p>
      </dsp:txBody>
      <dsp:txXfrm>
        <a:off x="4351064" y="2353660"/>
        <a:ext cx="2047476" cy="500853"/>
      </dsp:txXfrm>
    </dsp:sp>
    <dsp:sp modelId="{C82E66D0-898D-400E-95E6-6FC9E14DF360}">
      <dsp:nvSpPr>
        <dsp:cNvPr id="0" name=""/>
        <dsp:cNvSpPr/>
      </dsp:nvSpPr>
      <dsp:spPr>
        <a:xfrm>
          <a:off x="4079395" y="2062842"/>
          <a:ext cx="31961" cy="1583342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A0D1F-41DD-4C0A-A60C-091010220295}">
      <dsp:nvSpPr>
        <dsp:cNvPr id="0" name=""/>
        <dsp:cNvSpPr/>
      </dsp:nvSpPr>
      <dsp:spPr>
        <a:xfrm>
          <a:off x="2732850" y="455948"/>
          <a:ext cx="166197" cy="163818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51122-269A-4E0A-9213-B5FF7E81A78A}">
      <dsp:nvSpPr>
        <dsp:cNvPr id="0" name=""/>
        <dsp:cNvSpPr/>
      </dsp:nvSpPr>
      <dsp:spPr>
        <a:xfrm>
          <a:off x="4012277" y="3563086"/>
          <a:ext cx="166197" cy="166197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0063C-9CC1-4E4F-8DBA-BF2734EE8096}">
      <dsp:nvSpPr>
        <dsp:cNvPr id="0" name=""/>
        <dsp:cNvSpPr/>
      </dsp:nvSpPr>
      <dsp:spPr>
        <a:xfrm>
          <a:off x="5630491" y="1041913"/>
          <a:ext cx="2047476" cy="9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Abertura da consulta pública; divulgação para a </a:t>
          </a:r>
          <a:r>
            <a:rPr lang="pt-BR" sz="1500" kern="1200" err="1">
              <a:solidFill>
                <a:schemeClr val="bg1"/>
              </a:solidFill>
            </a:rPr>
            <a:t>Conasq</a:t>
          </a:r>
          <a:endParaRPr lang="pt-BR" sz="1500" kern="1200">
            <a:solidFill>
              <a:schemeClr val="bg1"/>
            </a:solidFill>
          </a:endParaRPr>
        </a:p>
      </dsp:txBody>
      <dsp:txXfrm>
        <a:off x="5630491" y="1041913"/>
        <a:ext cx="2047476" cy="913601"/>
      </dsp:txXfrm>
    </dsp:sp>
    <dsp:sp modelId="{70594D8E-B3F8-4E2D-837D-F16CAC75A56B}">
      <dsp:nvSpPr>
        <dsp:cNvPr id="0" name=""/>
        <dsp:cNvSpPr/>
      </dsp:nvSpPr>
      <dsp:spPr>
        <a:xfrm>
          <a:off x="5630491" y="569361"/>
          <a:ext cx="2047476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25/05</a:t>
          </a:r>
        </a:p>
      </dsp:txBody>
      <dsp:txXfrm>
        <a:off x="5630491" y="569361"/>
        <a:ext cx="2047476" cy="472552"/>
      </dsp:txXfrm>
    </dsp:sp>
    <dsp:sp modelId="{65B0014F-375A-464A-B3FA-2E27389887AF}">
      <dsp:nvSpPr>
        <dsp:cNvPr id="0" name=""/>
        <dsp:cNvSpPr/>
      </dsp:nvSpPr>
      <dsp:spPr>
        <a:xfrm>
          <a:off x="5358822" y="537857"/>
          <a:ext cx="31961" cy="1543671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72E68-B3F9-49A4-99B1-CD1ABE30C30A}">
      <dsp:nvSpPr>
        <dsp:cNvPr id="0" name=""/>
        <dsp:cNvSpPr/>
      </dsp:nvSpPr>
      <dsp:spPr>
        <a:xfrm>
          <a:off x="6909918" y="2854513"/>
          <a:ext cx="2047476" cy="75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Encerramento da consulta pública</a:t>
          </a:r>
        </a:p>
      </dsp:txBody>
      <dsp:txXfrm>
        <a:off x="6909918" y="2854513"/>
        <a:ext cx="2047476" cy="759358"/>
      </dsp:txXfrm>
    </dsp:sp>
    <dsp:sp modelId="{7CD145E4-749D-4CCD-B859-9282A45F6BBF}">
      <dsp:nvSpPr>
        <dsp:cNvPr id="0" name=""/>
        <dsp:cNvSpPr/>
      </dsp:nvSpPr>
      <dsp:spPr>
        <a:xfrm>
          <a:off x="6909918" y="2353660"/>
          <a:ext cx="2047476" cy="500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08/07</a:t>
          </a:r>
        </a:p>
      </dsp:txBody>
      <dsp:txXfrm>
        <a:off x="6909918" y="2353660"/>
        <a:ext cx="2047476" cy="500853"/>
      </dsp:txXfrm>
    </dsp:sp>
    <dsp:sp modelId="{6887F4CE-528C-4217-BD23-524CB76E6FDD}">
      <dsp:nvSpPr>
        <dsp:cNvPr id="0" name=""/>
        <dsp:cNvSpPr/>
      </dsp:nvSpPr>
      <dsp:spPr>
        <a:xfrm>
          <a:off x="6638249" y="2062842"/>
          <a:ext cx="31961" cy="1583342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D21FE-DCD2-41FC-AD1A-627753FD798C}">
      <dsp:nvSpPr>
        <dsp:cNvPr id="0" name=""/>
        <dsp:cNvSpPr/>
      </dsp:nvSpPr>
      <dsp:spPr>
        <a:xfrm>
          <a:off x="5291704" y="455948"/>
          <a:ext cx="166197" cy="163818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2D7C4-9FF7-40EF-A61E-4CA8478FCC62}">
      <dsp:nvSpPr>
        <dsp:cNvPr id="0" name=""/>
        <dsp:cNvSpPr/>
      </dsp:nvSpPr>
      <dsp:spPr>
        <a:xfrm>
          <a:off x="6571131" y="3563086"/>
          <a:ext cx="166197" cy="166197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C846B-5347-44FE-8943-3C30C4372A4F}">
      <dsp:nvSpPr>
        <dsp:cNvPr id="0" name=""/>
        <dsp:cNvSpPr/>
      </dsp:nvSpPr>
      <dsp:spPr>
        <a:xfrm>
          <a:off x="8189346" y="1041913"/>
          <a:ext cx="2047476" cy="9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Conclusão da análise das contribuições recebidas</a:t>
          </a:r>
        </a:p>
      </dsp:txBody>
      <dsp:txXfrm>
        <a:off x="8189346" y="1041913"/>
        <a:ext cx="2047476" cy="913601"/>
      </dsp:txXfrm>
    </dsp:sp>
    <dsp:sp modelId="{3464C0CB-07F7-46FA-AAB8-DC5175387420}">
      <dsp:nvSpPr>
        <dsp:cNvPr id="0" name=""/>
        <dsp:cNvSpPr/>
      </dsp:nvSpPr>
      <dsp:spPr>
        <a:xfrm>
          <a:off x="8189346" y="569361"/>
          <a:ext cx="2047476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28/08</a:t>
          </a:r>
        </a:p>
      </dsp:txBody>
      <dsp:txXfrm>
        <a:off x="8189346" y="569361"/>
        <a:ext cx="2047476" cy="472552"/>
      </dsp:txXfrm>
    </dsp:sp>
    <dsp:sp modelId="{79696F96-1515-4276-BF73-B40FAB718F9A}">
      <dsp:nvSpPr>
        <dsp:cNvPr id="0" name=""/>
        <dsp:cNvSpPr/>
      </dsp:nvSpPr>
      <dsp:spPr>
        <a:xfrm>
          <a:off x="7917676" y="537857"/>
          <a:ext cx="31961" cy="1543671"/>
        </a:xfrm>
        <a:prstGeom prst="rect">
          <a:avLst/>
        </a:prstGeom>
        <a:solidFill>
          <a:srgbClr val="4495A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00E04-32A0-4CD3-B223-CB23B3C8F827}">
      <dsp:nvSpPr>
        <dsp:cNvPr id="0" name=""/>
        <dsp:cNvSpPr/>
      </dsp:nvSpPr>
      <dsp:spPr>
        <a:xfrm>
          <a:off x="9468773" y="2854513"/>
          <a:ext cx="2047476" cy="759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</a:rPr>
            <a:t>1ªreunião do GT RETP</a:t>
          </a:r>
        </a:p>
      </dsp:txBody>
      <dsp:txXfrm>
        <a:off x="9468773" y="2854513"/>
        <a:ext cx="2047476" cy="759358"/>
      </dsp:txXfrm>
    </dsp:sp>
    <dsp:sp modelId="{C2696BCE-EB69-4B00-8396-0B6D3F3DFA11}">
      <dsp:nvSpPr>
        <dsp:cNvPr id="0" name=""/>
        <dsp:cNvSpPr/>
      </dsp:nvSpPr>
      <dsp:spPr>
        <a:xfrm>
          <a:off x="9468773" y="2353660"/>
          <a:ext cx="2047476" cy="500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kern="1200">
              <a:solidFill>
                <a:schemeClr val="bg1"/>
              </a:solidFill>
            </a:rPr>
            <a:t>08/09</a:t>
          </a:r>
        </a:p>
      </dsp:txBody>
      <dsp:txXfrm>
        <a:off x="9468773" y="2353660"/>
        <a:ext cx="2047476" cy="500853"/>
      </dsp:txXfrm>
    </dsp:sp>
    <dsp:sp modelId="{3756D811-90EA-4F28-8D2C-88B3961427BF}">
      <dsp:nvSpPr>
        <dsp:cNvPr id="0" name=""/>
        <dsp:cNvSpPr/>
      </dsp:nvSpPr>
      <dsp:spPr>
        <a:xfrm>
          <a:off x="9197103" y="2062842"/>
          <a:ext cx="31961" cy="1583342"/>
        </a:xfrm>
        <a:prstGeom prst="rect">
          <a:avLst/>
        </a:prstGeom>
        <a:solidFill>
          <a:srgbClr val="5D7D4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953AE-846C-44CE-9086-F3F6FC233C61}">
      <dsp:nvSpPr>
        <dsp:cNvPr id="0" name=""/>
        <dsp:cNvSpPr/>
      </dsp:nvSpPr>
      <dsp:spPr>
        <a:xfrm>
          <a:off x="7850558" y="455948"/>
          <a:ext cx="166197" cy="163818"/>
        </a:xfrm>
        <a:prstGeom prst="ellipse">
          <a:avLst/>
        </a:prstGeom>
        <a:solidFill>
          <a:srgbClr val="4495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BD001-BCD4-45D2-8729-2623B9678DEF}">
      <dsp:nvSpPr>
        <dsp:cNvPr id="0" name=""/>
        <dsp:cNvSpPr/>
      </dsp:nvSpPr>
      <dsp:spPr>
        <a:xfrm>
          <a:off x="9129985" y="3563086"/>
          <a:ext cx="166197" cy="166197"/>
        </a:xfrm>
        <a:prstGeom prst="ellipse">
          <a:avLst/>
        </a:prstGeom>
        <a:solidFill>
          <a:srgbClr val="5D7D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Inverted#1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2F41AB2A-FCB0-449C-94A2-E3FFDC5F192E}" type="datetime1">
              <a:rPr lang="pt-BR" smtClean="0"/>
              <a:t>08/09/2026</a:t>
            </a:fld>
            <a:endParaRPr lang="pt-BR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E2C230DF-5933-439D-898F-38E9AC9BA688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8" name="Espaço Reservado para Cabeçalho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fld id="{6F315709-B4D1-47A8-A516-AEABF47ED22D}" type="datetime1">
              <a:rPr lang="pt-BR" smtClean="0"/>
              <a:pPr/>
              <a:t>08/09/2026</a:t>
            </a:fld>
            <a:endParaRPr lang="pt-BR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A89C7E07-3C67-C64C-8DA0-0404F63039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7B325-5DCF-E0C9-7259-A918B5CF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C53E6D1B-B25F-B3B3-1FF7-624CC791F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A59919F8-31F6-E142-5042-C0A170683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4CA16DAA-5652-3D52-86FF-D287E3A61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411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F9F19-E348-AE3E-93D8-872E229CE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889349ED-06CB-72F7-EB02-92790BE24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865F57DA-951F-EE46-CAC4-2A2218A26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A4983727-BC18-1099-599C-6491A49B8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64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99F33-3092-E2C2-D11E-08055A88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A1C93033-CFE2-A2AE-F823-D4F2148A0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A3F0BEFF-74BC-0B4E-2E4B-AB2350D1D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7D6FB4B2-5323-7792-4648-6C770989A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297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759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FE116-CB6B-FB7E-5D9E-EDC06BE8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10ABB9A3-BBD5-0CBD-DD2C-A1540BB5F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70206FEC-B0CD-11E6-4685-403921686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0E0AF8CD-658E-0C6B-2952-D067D81079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586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8DF9-5A47-A335-2AE8-2AB69D095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51CAB6BC-AAC7-C314-A3E0-774AA1379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E7CDF77F-793D-B8BD-21B6-DA435036A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DF1EB24F-4750-7AA2-E07B-2EB899F75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767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E023-0D1C-7D53-0527-CC1A29ABB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69BC22D3-ED07-A28E-9FD9-650282CF3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4AB565E4-6BD9-76FC-6670-228E89B24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4FCB3242-88F5-4D71-6F78-9F3B77FE4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A89C7E07-3C67-C64C-8DA0-0404F630397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482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pt-BR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tabela do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orma Livre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7" name="Forma Livre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spaço Reservado para Conteúd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pt-BR" sz="2000"/>
            </a:lvl1pPr>
            <a:lvl2pPr marL="457200" indent="0">
              <a:spcBef>
                <a:spcPts val="1800"/>
              </a:spcBef>
              <a:buNone/>
              <a:defRPr lang="pt-BR" sz="2000"/>
            </a:lvl2pPr>
            <a:lvl3pPr marL="914400" indent="0">
              <a:spcBef>
                <a:spcPts val="1800"/>
              </a:spcBef>
              <a:buNone/>
              <a:defRPr lang="pt-BR" sz="2000"/>
            </a:lvl3pPr>
            <a:lvl4pPr marL="1371600" indent="0">
              <a:spcBef>
                <a:spcPts val="1800"/>
              </a:spcBef>
              <a:buNone/>
              <a:defRPr lang="pt-BR" sz="2000"/>
            </a:lvl4pPr>
            <a:lvl5pPr marL="1828800" indent="0">
              <a:spcBef>
                <a:spcPts val="1800"/>
              </a:spcBef>
              <a:buNone/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pt-BR" sz="2000"/>
            </a:lvl1pPr>
            <a:lvl2pPr>
              <a:spcBef>
                <a:spcPts val="600"/>
              </a:spcBef>
              <a:defRPr lang="pt-BR" sz="2000"/>
            </a:lvl2pPr>
            <a:lvl3pPr>
              <a:spcBef>
                <a:spcPts val="1800"/>
              </a:spcBef>
              <a:defRPr lang="pt-BR" sz="2000"/>
            </a:lvl3pPr>
            <a:lvl4pPr>
              <a:spcBef>
                <a:spcPts val="1800"/>
              </a:spcBef>
              <a:defRPr lang="pt-BR" sz="2000"/>
            </a:lvl4pPr>
            <a:lvl5pPr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Dois Conteúd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orma Livre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3" name="Forma Livre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4" name="Forma Livre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pt-BR" sz="2000"/>
            </a:lvl1pPr>
            <a:lvl2pPr>
              <a:spcBef>
                <a:spcPts val="600"/>
              </a:spcBef>
              <a:defRPr lang="pt-BR" sz="2000"/>
            </a:lvl2pPr>
            <a:lvl3pPr>
              <a:spcBef>
                <a:spcPts val="1800"/>
              </a:spcBef>
              <a:defRPr lang="pt-BR" sz="2000"/>
            </a:lvl3pPr>
            <a:lvl4pPr>
              <a:spcBef>
                <a:spcPts val="1800"/>
              </a:spcBef>
              <a:defRPr lang="pt-BR" sz="2000"/>
            </a:lvl4pPr>
            <a:lvl5pPr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7" name="Espaço Reservado para Conteúd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pt-BR" sz="2000"/>
            </a:lvl1pPr>
            <a:lvl2pPr>
              <a:spcBef>
                <a:spcPts val="1800"/>
              </a:spcBef>
              <a:defRPr lang="pt-BR" sz="2000"/>
            </a:lvl2pPr>
            <a:lvl3pPr>
              <a:spcBef>
                <a:spcPts val="1800"/>
              </a:spcBef>
              <a:defRPr lang="pt-BR" sz="2000"/>
            </a:lvl3pPr>
            <a:lvl4pPr>
              <a:spcBef>
                <a:spcPts val="1800"/>
              </a:spcBef>
              <a:defRPr lang="pt-BR" sz="2000"/>
            </a:lvl4pPr>
            <a:lvl5pPr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9" name="Espaço Reservado para Tabela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pt-BR"/>
            </a:lvl1pPr>
          </a:lstStyle>
          <a:p>
            <a:pPr rtl="0"/>
            <a:r>
              <a:rPr lang="pt-BR"/>
              <a:t>Clique no ícone para adicionar tabela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pt-BR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t-BR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pt-BR" sz="4000"/>
            </a:lvl2pPr>
            <a:lvl3pPr>
              <a:defRPr lang="pt-BR" sz="4000"/>
            </a:lvl3pPr>
            <a:lvl4pPr>
              <a:defRPr lang="pt-BR" sz="4000"/>
            </a:lvl4pPr>
            <a:lvl5pPr>
              <a:defRPr lang="pt-BR" sz="4000"/>
            </a:lvl5pPr>
          </a:lstStyle>
          <a:p>
            <a:pPr lvl="0" rtl="0"/>
            <a:r>
              <a:rPr lang="pt-BR"/>
              <a:t>Clique para adicionar o texto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Forma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 spc="50" baseline="0"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2" name="Espaço Reservado para Conteúdo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pt-BR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pt-BR" sz="2000"/>
            </a:lvl2pPr>
            <a:lvl3pPr indent="-283464">
              <a:spcBef>
                <a:spcPts val="1800"/>
              </a:spcBef>
              <a:defRPr lang="pt-BR" sz="2000"/>
            </a:lvl3pPr>
            <a:lvl4pPr indent="-283464">
              <a:spcBef>
                <a:spcPts val="1800"/>
              </a:spcBef>
              <a:defRPr lang="pt-BR" sz="2000"/>
            </a:lvl4pPr>
            <a:lvl5pPr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3" name="Espaço Reservado para o Número do Slide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42" name="Espaço Reservado para Data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pt-BR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pt-BR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t-BR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pt-BR" sz="4000"/>
            </a:lvl2pPr>
            <a:lvl3pPr>
              <a:defRPr lang="pt-BR" sz="4000"/>
            </a:lvl3pPr>
            <a:lvl4pPr>
              <a:defRPr lang="pt-BR" sz="4000"/>
            </a:lvl4pPr>
            <a:lvl5pPr>
              <a:defRPr lang="pt-BR" sz="4000"/>
            </a:lvl5pPr>
          </a:lstStyle>
          <a:p>
            <a:pPr lvl="0" rtl="0"/>
            <a:r>
              <a:rPr lang="pt-BR"/>
              <a:t>Clique para adicionar o texto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upo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orma Livre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2" name="Forma Livre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3" name="Forma Livre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32" name="Títu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2" name="Espaço Reservado para Conteúdo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pt-BR" sz="2000"/>
            </a:lvl1pPr>
            <a:lvl2pPr indent="-283464">
              <a:spcBef>
                <a:spcPts val="1800"/>
              </a:spcBef>
              <a:defRPr lang="pt-BR" sz="2000"/>
            </a:lvl2pPr>
            <a:lvl3pPr indent="-283464">
              <a:spcBef>
                <a:spcPts val="1800"/>
              </a:spcBef>
              <a:defRPr lang="pt-BR" sz="2000"/>
            </a:lvl3pPr>
            <a:lvl4pPr indent="-283464">
              <a:spcBef>
                <a:spcPts val="1800"/>
              </a:spcBef>
              <a:defRPr lang="pt-BR" sz="2000"/>
            </a:lvl4pPr>
            <a:lvl5pPr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pt-BR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t-BR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pt-BR" sz="4000"/>
            </a:lvl2pPr>
            <a:lvl3pPr>
              <a:defRPr lang="pt-BR" sz="4000"/>
            </a:lvl3pPr>
            <a:lvl4pPr>
              <a:defRPr lang="pt-BR" sz="4000"/>
            </a:lvl4pPr>
            <a:lvl5pPr>
              <a:defRPr lang="pt-BR" sz="4000"/>
            </a:lvl5pPr>
          </a:lstStyle>
          <a:p>
            <a:pPr lvl="0" rtl="0"/>
            <a:r>
              <a:rPr lang="pt-BR"/>
              <a:t>Clique para adicionar o texto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Dois Conteúdo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orma Livre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3" name="Forma Livre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4" name="Forma Livre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2" name="Espaço Reservado para Conteúdo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pt-BR" sz="2000"/>
            </a:lvl1pPr>
            <a:lvl2pPr marL="283464" indent="-283464">
              <a:spcBef>
                <a:spcPts val="1800"/>
              </a:spcBef>
              <a:defRPr lang="pt-BR" sz="2000"/>
            </a:lvl2pPr>
            <a:lvl3pPr marL="594360" indent="-283464">
              <a:spcBef>
                <a:spcPts val="1800"/>
              </a:spcBef>
              <a:defRPr lang="pt-BR" sz="2000"/>
            </a:lvl3pPr>
            <a:lvl4pPr marL="822960" indent="-283464">
              <a:spcBef>
                <a:spcPts val="1800"/>
              </a:spcBef>
              <a:defRPr lang="pt-BR" sz="2000"/>
            </a:lvl4pPr>
            <a:lvl5pPr marL="1005840"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3" name="Espaço Reservado para Conteúdo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pt-BR" sz="2000"/>
            </a:lvl1pPr>
            <a:lvl2pPr marL="283464" indent="-283464">
              <a:spcBef>
                <a:spcPts val="1800"/>
              </a:spcBef>
              <a:defRPr lang="pt-BR" sz="2000"/>
            </a:lvl2pPr>
            <a:lvl3pPr marL="548640" indent="-283464">
              <a:spcBef>
                <a:spcPts val="1800"/>
              </a:spcBef>
              <a:defRPr lang="pt-BR" sz="2000"/>
            </a:lvl3pPr>
            <a:lvl4pPr marL="822960" indent="-283464">
              <a:spcBef>
                <a:spcPts val="1800"/>
              </a:spcBef>
              <a:defRPr lang="pt-BR" sz="2000"/>
            </a:lvl4pPr>
            <a:lvl5pPr marL="1005840"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Forma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3" name="Forma Livre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4" name="Forma Livre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8" name="Forma Livre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  <p:sp>
          <p:nvSpPr>
            <p:cNvPr id="19" name="Forma Livre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/>
            </a:p>
          </p:txBody>
        </p:sp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spaço Reservado para Conteúd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pt-BR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pt-BR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pt-BR" sz="2000"/>
            </a:lvl3pPr>
            <a:lvl4pPr marL="1371600" indent="0">
              <a:spcBef>
                <a:spcPts val="1800"/>
              </a:spcBef>
              <a:buFont typeface="+mj-lt"/>
              <a:buNone/>
              <a:defRPr lang="pt-BR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endParaRPr lang="pt-BR"/>
          </a:p>
        </p:txBody>
      </p:sp>
      <p:sp>
        <p:nvSpPr>
          <p:cNvPr id="2" name="Espaço Reservado para Conteúdo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pt-BR" sz="2000"/>
            </a:lvl1pPr>
            <a:lvl2pPr marL="283464" indent="-283464">
              <a:spcBef>
                <a:spcPts val="1800"/>
              </a:spcBef>
              <a:defRPr lang="pt-BR" sz="2000"/>
            </a:lvl2pPr>
            <a:lvl3pPr marL="548640" indent="-283464">
              <a:spcBef>
                <a:spcPts val="1800"/>
              </a:spcBef>
              <a:defRPr lang="pt-BR" sz="2000"/>
            </a:lvl3pPr>
            <a:lvl4pPr marL="822960" indent="-283464">
              <a:spcBef>
                <a:spcPts val="1800"/>
              </a:spcBef>
              <a:defRPr lang="pt-BR" sz="2000"/>
            </a:lvl4pPr>
            <a:lvl5pPr marL="1005840"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imagem do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pt-B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adicionar um título </a:t>
            </a:r>
          </a:p>
        </p:txBody>
      </p:sp>
      <p:sp>
        <p:nvSpPr>
          <p:cNvPr id="3" name="Espaço Reservado para Conteúdo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pt-BR" sz="2000"/>
            </a:lvl1pPr>
            <a:lvl2pPr indent="-283464">
              <a:spcBef>
                <a:spcPts val="1800"/>
              </a:spcBef>
              <a:defRPr lang="pt-BR" sz="2000"/>
            </a:lvl2pPr>
            <a:lvl3pPr indent="-283464">
              <a:spcBef>
                <a:spcPts val="1800"/>
              </a:spcBef>
              <a:defRPr lang="pt-BR" sz="2000"/>
            </a:lvl3pPr>
            <a:lvl4pPr indent="-283464">
              <a:spcBef>
                <a:spcPts val="1800"/>
              </a:spcBef>
              <a:defRPr lang="pt-BR" sz="2000"/>
            </a:lvl4pPr>
            <a:lvl5pPr indent="-283464">
              <a:spcBef>
                <a:spcPts val="1800"/>
              </a:spcBef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>
              <a:latin typeface="+mn-lt"/>
            </a:endParaRP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2" name="Espaço Reservado para Título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editar o estilo de título Mestre</a:t>
            </a:r>
          </a:p>
        </p:txBody>
      </p:sp>
      <p:sp>
        <p:nvSpPr>
          <p:cNvPr id="30" name="Espaço Reservado para Data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pt-BR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pt-BR">
              <a:latin typeface="+mn-lt"/>
            </a:endParaRPr>
          </a:p>
        </p:txBody>
      </p:sp>
      <p:sp>
        <p:nvSpPr>
          <p:cNvPr id="32" name="Espaço Reservado para o Número do Slide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pt-BR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pt-BR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pt-BR">
          <a:solidFill>
            <a:schemeClr val="tx2"/>
          </a:solidFill>
        </a:defRPr>
      </a:lvl2pPr>
      <a:lvl3pPr eaLnBrk="1" hangingPunct="1">
        <a:defRPr lang="pt-BR">
          <a:solidFill>
            <a:schemeClr val="tx2"/>
          </a:solidFill>
        </a:defRPr>
      </a:lvl3pPr>
      <a:lvl4pPr eaLnBrk="1" hangingPunct="1">
        <a:defRPr lang="pt-BR">
          <a:solidFill>
            <a:schemeClr val="tx2"/>
          </a:solidFill>
        </a:defRPr>
      </a:lvl4pPr>
      <a:lvl5pPr eaLnBrk="1" hangingPunct="1">
        <a:defRPr lang="pt-BR">
          <a:solidFill>
            <a:schemeClr val="tx2"/>
          </a:solidFill>
        </a:defRPr>
      </a:lvl5pPr>
      <a:lvl6pPr eaLnBrk="1" hangingPunct="1">
        <a:defRPr lang="pt-BR">
          <a:solidFill>
            <a:schemeClr val="tx2"/>
          </a:solidFill>
        </a:defRPr>
      </a:lvl6pPr>
      <a:lvl7pPr eaLnBrk="1" hangingPunct="1">
        <a:defRPr lang="pt-BR">
          <a:solidFill>
            <a:schemeClr val="tx2"/>
          </a:solidFill>
        </a:defRPr>
      </a:lvl7pPr>
      <a:lvl8pPr eaLnBrk="1" hangingPunct="1">
        <a:defRPr lang="pt-BR">
          <a:solidFill>
            <a:schemeClr val="tx2"/>
          </a:solidFill>
        </a:defRPr>
      </a:lvl8pPr>
      <a:lvl9pPr eaLnBrk="1" hangingPunct="1">
        <a:defRPr lang="pt-BR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pt-BR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2195" y="173467"/>
            <a:ext cx="5486400" cy="3291840"/>
          </a:xfrm>
        </p:spPr>
        <p:txBody>
          <a:bodyPr rtlCol="0"/>
          <a:lstStyle>
            <a:defPPr>
              <a:defRPr lang="pt-BR"/>
            </a:defPPr>
          </a:lstStyle>
          <a:p>
            <a:pPr rtl="0">
              <a:lnSpc>
                <a:spcPct val="100000"/>
              </a:lnSpc>
            </a:pPr>
            <a:r>
              <a:rPr lang="pt-BR"/>
              <a:t>GT-RETP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55460B-D4C3-1B2D-3713-48463C6004EA}"/>
              </a:ext>
            </a:extLst>
          </p:cNvPr>
          <p:cNvSpPr txBox="1">
            <a:spLocks/>
          </p:cNvSpPr>
          <p:nvPr/>
        </p:nvSpPr>
        <p:spPr>
          <a:xfrm>
            <a:off x="6282195" y="3836433"/>
            <a:ext cx="6788150" cy="1730045"/>
          </a:xfrm>
          <a:prstGeom prst="rect">
            <a:avLst/>
          </a:prstGeom>
        </p:spPr>
        <p:txBody>
          <a:bodyPr tIns="457200" rtlCol="0"/>
          <a:lstStyle>
            <a:defPPr>
              <a:defRPr lang="pt-BR"/>
            </a:defPPr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/>
              <a:t>08/09/2026</a:t>
            </a:r>
          </a:p>
          <a:p>
            <a:pPr marL="0" indent="0">
              <a:buNone/>
            </a:pPr>
            <a:r>
              <a:rPr lang="pt-BR" sz="2000"/>
              <a:t>1ª reunião</a:t>
            </a:r>
          </a:p>
        </p:txBody>
      </p:sp>
      <p:pic>
        <p:nvPicPr>
          <p:cNvPr id="5" name="Imagem 4" descr="Texto&#10;&#10;O conteúdo gerado por IA pode estar incorreto.">
            <a:extLst>
              <a:ext uri="{FF2B5EF4-FFF2-40B4-BE49-F238E27FC236}">
                <a16:creationId xmlns:a16="http://schemas.microsoft.com/office/drawing/2014/main" id="{12D10354-F9D9-9D49-C20E-7C27ADBD9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388" y="1882422"/>
            <a:ext cx="2495550" cy="641213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7872F0B9-0EB4-0EBC-502A-C54BF781CD91}"/>
              </a:ext>
            </a:extLst>
          </p:cNvPr>
          <p:cNvSpPr txBox="1">
            <a:spLocks/>
          </p:cNvSpPr>
          <p:nvPr/>
        </p:nvSpPr>
        <p:spPr>
          <a:xfrm>
            <a:off x="6282195" y="3094181"/>
            <a:ext cx="6788150" cy="903477"/>
          </a:xfrm>
          <a:prstGeom prst="rect">
            <a:avLst/>
          </a:prstGeom>
        </p:spPr>
        <p:txBody>
          <a:bodyPr tIns="457200" rtlCol="0"/>
          <a:lstStyle>
            <a:defPPr>
              <a:defRPr lang="pt-BR"/>
            </a:defPPr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/>
              <a:t>Registro de Emissões e Transferências de Poluentes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Obrigado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59" y="4549552"/>
            <a:ext cx="10766367" cy="1645920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Adalberto Maluf</a:t>
            </a:r>
          </a:p>
          <a:p>
            <a:pPr rtl="0"/>
            <a:r>
              <a:rPr lang="pt-BR"/>
              <a:t>Secretário Nacional de Meio Ambiente Urbano, Recursos Hídricos e Qualidade Ambiental</a:t>
            </a:r>
          </a:p>
          <a:p>
            <a:pPr rtl="0"/>
            <a:r>
              <a:rPr lang="pt-BR"/>
              <a:t>dqa@mma.gov.br</a:t>
            </a:r>
          </a:p>
        </p:txBody>
      </p:sp>
      <p:pic>
        <p:nvPicPr>
          <p:cNvPr id="5" name="Imagem 4" descr="Texto&#10;&#10;O conteúdo gerado por IA pode estar incorreto.">
            <a:extLst>
              <a:ext uri="{FF2B5EF4-FFF2-40B4-BE49-F238E27FC236}">
                <a16:creationId xmlns:a16="http://schemas.microsoft.com/office/drawing/2014/main" id="{A34E4DAC-B42B-2894-58D9-9766580635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5" y="6183795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Pauta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5" y="2281238"/>
            <a:ext cx="6788150" cy="3709987"/>
          </a:xfrm>
        </p:spPr>
        <p:txBody>
          <a:bodyPr tIns="457200" rtlCol="0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Informações gerais</a:t>
            </a:r>
          </a:p>
          <a:p>
            <a:pPr rtl="0"/>
            <a:r>
              <a:rPr lang="pt-BR"/>
              <a:t>Cronograma de reuniões - proposta</a:t>
            </a:r>
          </a:p>
          <a:p>
            <a:pPr rtl="0"/>
            <a:r>
              <a:rPr lang="pt-BR"/>
              <a:t>Linha do tempo RETP</a:t>
            </a:r>
          </a:p>
          <a:p>
            <a:pPr rtl="0"/>
            <a:r>
              <a:rPr lang="pt-BR"/>
              <a:t>Consulta pública</a:t>
            </a:r>
          </a:p>
          <a:p>
            <a:pPr rtl="0"/>
            <a:r>
              <a:rPr lang="pt-BR"/>
              <a:t>Minuta de resolução atualizada</a:t>
            </a:r>
          </a:p>
        </p:txBody>
      </p:sp>
      <p:pic>
        <p:nvPicPr>
          <p:cNvPr id="5" name="Imagem 4" descr="Texto&#10;&#10;O conteúdo gerado por IA pode estar incorreto.">
            <a:extLst>
              <a:ext uri="{FF2B5EF4-FFF2-40B4-BE49-F238E27FC236}">
                <a16:creationId xmlns:a16="http://schemas.microsoft.com/office/drawing/2014/main" id="{82C747BE-552C-E79B-CDC4-2657BFF59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5" y="6183795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AE1B4-8B23-9F7A-E6D0-2458C5E67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EFE-EE0B-D1CF-8290-DC06EFA11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Informações gerais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362812-D8C9-E10D-5392-762EF0B0F7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2" y="2676525"/>
            <a:ext cx="10843103" cy="3597470"/>
          </a:xfrm>
        </p:spPr>
        <p:txBody>
          <a:bodyPr vert="horz" lIns="0" tIns="45720" rIns="91440" bIns="45720" rtlCol="0" anchor="t">
            <a:normAutofit/>
          </a:bodyPr>
          <a:lstStyle>
            <a:defPPr>
              <a:defRPr lang="pt-BR"/>
            </a:defPPr>
          </a:lstStyle>
          <a:p>
            <a:pPr marL="859536" lvl="2" indent="0">
              <a:buNone/>
            </a:pPr>
            <a:r>
              <a:rPr lang="pt-BR"/>
              <a:t>Coordenação: Ministério do Meio Ambiente e Mudança do Clima (MMA)</a:t>
            </a:r>
          </a:p>
          <a:p>
            <a:pPr marL="859536" lvl="2" indent="0">
              <a:buNone/>
            </a:pPr>
            <a:endParaRPr lang="pt-BR"/>
          </a:p>
          <a:p>
            <a:pPr marL="859536" lvl="2" indent="0">
              <a:buNone/>
            </a:pPr>
            <a:endParaRPr lang="pt-BR"/>
          </a:p>
          <a:p>
            <a:pPr marL="859155" lvl="2" indent="0">
              <a:buNone/>
            </a:pPr>
            <a:r>
              <a:rPr lang="pt-BR"/>
              <a:t>Vice-coordenação: Associação Nacional de Municípios e Meio Ambiente (Anamma)</a:t>
            </a:r>
          </a:p>
          <a:p>
            <a:pPr marL="859536" lvl="2" indent="0">
              <a:buNone/>
            </a:pPr>
            <a:endParaRPr lang="pt-BR"/>
          </a:p>
          <a:p>
            <a:pPr marL="859536" lvl="2" indent="0">
              <a:buNone/>
            </a:pPr>
            <a:endParaRPr lang="pt-BR"/>
          </a:p>
          <a:p>
            <a:pPr marL="859536" lvl="2" indent="0">
              <a:buNone/>
            </a:pPr>
            <a:r>
              <a:rPr lang="pt-BR"/>
              <a:t>Relatoria: ARAYARA</a:t>
            </a:r>
          </a:p>
          <a:p>
            <a:pPr lvl="1" rtl="0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949E652-4D0E-2E07-A19D-984ED428DA3F}"/>
              </a:ext>
            </a:extLst>
          </p:cNvPr>
          <p:cNvGrpSpPr/>
          <p:nvPr/>
        </p:nvGrpSpPr>
        <p:grpSpPr>
          <a:xfrm>
            <a:off x="802257" y="2547128"/>
            <a:ext cx="9299275" cy="558381"/>
            <a:chOff x="802257" y="2547128"/>
            <a:chExt cx="9299275" cy="558381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1AC52896-5491-FEFF-7C07-DE8AA540DAB5}"/>
                </a:ext>
              </a:extLst>
            </p:cNvPr>
            <p:cNvSpPr/>
            <p:nvPr/>
          </p:nvSpPr>
          <p:spPr>
            <a:xfrm>
              <a:off x="802257" y="2547128"/>
              <a:ext cx="577969" cy="558381"/>
            </a:xfrm>
            <a:prstGeom prst="ellipse">
              <a:avLst/>
            </a:prstGeom>
            <a:noFill/>
            <a:ln w="28575">
              <a:solidFill>
                <a:srgbClr val="5D7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3BCA167B-021F-585C-C782-8B95D4141962}"/>
                </a:ext>
              </a:extLst>
            </p:cNvPr>
            <p:cNvCxnSpPr>
              <a:cxnSpLocks/>
              <a:stCxn id="7" idx="5"/>
            </p:cNvCxnSpPr>
            <p:nvPr/>
          </p:nvCxnSpPr>
          <p:spPr>
            <a:xfrm>
              <a:off x="1295584" y="3023736"/>
              <a:ext cx="8805948" cy="0"/>
            </a:xfrm>
            <a:prstGeom prst="line">
              <a:avLst/>
            </a:prstGeom>
            <a:ln w="19050">
              <a:solidFill>
                <a:srgbClr val="5D7D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Gráfico 13" descr="Reunião com preenchimento sólido">
              <a:extLst>
                <a:ext uri="{FF2B5EF4-FFF2-40B4-BE49-F238E27FC236}">
                  <a16:creationId xmlns:a16="http://schemas.microsoft.com/office/drawing/2014/main" id="{64A6B4AD-2AF6-D5BF-DEF8-BFCC935E4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98313" y="2617311"/>
              <a:ext cx="408588" cy="408588"/>
            </a:xfrm>
            <a:prstGeom prst="rect">
              <a:avLst/>
            </a:prstGeom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B7322C72-15B7-DAEB-2933-08611D4BC74C}"/>
              </a:ext>
            </a:extLst>
          </p:cNvPr>
          <p:cNvGrpSpPr/>
          <p:nvPr/>
        </p:nvGrpSpPr>
        <p:grpSpPr>
          <a:xfrm>
            <a:off x="802257" y="4090484"/>
            <a:ext cx="9299275" cy="558381"/>
            <a:chOff x="802257" y="2547128"/>
            <a:chExt cx="9299275" cy="558381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7D59D96-7C0C-6A3C-65B7-F5D397C19965}"/>
                </a:ext>
              </a:extLst>
            </p:cNvPr>
            <p:cNvSpPr/>
            <p:nvPr/>
          </p:nvSpPr>
          <p:spPr>
            <a:xfrm>
              <a:off x="802257" y="2547128"/>
              <a:ext cx="577969" cy="558381"/>
            </a:xfrm>
            <a:prstGeom prst="ellipse">
              <a:avLst/>
            </a:prstGeom>
            <a:noFill/>
            <a:ln w="28575">
              <a:solidFill>
                <a:srgbClr val="5D7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C9A22EEC-614F-D3D5-E51C-25513702B8A3}"/>
                </a:ext>
              </a:extLst>
            </p:cNvPr>
            <p:cNvCxnSpPr>
              <a:cxnSpLocks/>
              <a:stCxn id="19" idx="5"/>
            </p:cNvCxnSpPr>
            <p:nvPr/>
          </p:nvCxnSpPr>
          <p:spPr>
            <a:xfrm>
              <a:off x="1295584" y="3023736"/>
              <a:ext cx="8805948" cy="0"/>
            </a:xfrm>
            <a:prstGeom prst="line">
              <a:avLst/>
            </a:prstGeom>
            <a:ln w="19050">
              <a:solidFill>
                <a:srgbClr val="5D7D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áfico 20" descr="Usuários com preenchimento sólido">
              <a:extLst>
                <a:ext uri="{FF2B5EF4-FFF2-40B4-BE49-F238E27FC236}">
                  <a16:creationId xmlns:a16="http://schemas.microsoft.com/office/drawing/2014/main" id="{BB843F21-648B-EAA7-F8C6-7FA0AC2CF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898313" y="2617311"/>
              <a:ext cx="408588" cy="408588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18121B87-3C4C-91BB-4F86-C2730E051B75}"/>
              </a:ext>
            </a:extLst>
          </p:cNvPr>
          <p:cNvGrpSpPr/>
          <p:nvPr/>
        </p:nvGrpSpPr>
        <p:grpSpPr>
          <a:xfrm>
            <a:off x="802257" y="5552665"/>
            <a:ext cx="9299275" cy="558381"/>
            <a:chOff x="802257" y="2547128"/>
            <a:chExt cx="9299275" cy="558381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881A9CC6-7C16-63FB-494E-2D85E19AF453}"/>
                </a:ext>
              </a:extLst>
            </p:cNvPr>
            <p:cNvSpPr/>
            <p:nvPr/>
          </p:nvSpPr>
          <p:spPr>
            <a:xfrm>
              <a:off x="802257" y="2547128"/>
              <a:ext cx="577969" cy="558381"/>
            </a:xfrm>
            <a:prstGeom prst="ellipse">
              <a:avLst/>
            </a:prstGeom>
            <a:noFill/>
            <a:ln w="28575">
              <a:solidFill>
                <a:srgbClr val="5D7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5F75CB36-F75C-6822-CC20-8E561CD1D05D}"/>
                </a:ext>
              </a:extLst>
            </p:cNvPr>
            <p:cNvCxnSpPr>
              <a:cxnSpLocks/>
              <a:stCxn id="23" idx="5"/>
            </p:cNvCxnSpPr>
            <p:nvPr/>
          </p:nvCxnSpPr>
          <p:spPr>
            <a:xfrm>
              <a:off x="1295584" y="3023736"/>
              <a:ext cx="8805948" cy="0"/>
            </a:xfrm>
            <a:prstGeom prst="line">
              <a:avLst/>
            </a:prstGeom>
            <a:ln w="19050">
              <a:solidFill>
                <a:srgbClr val="5D7D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Gráfico 24" descr="Assinatura com preenchimento sólido">
              <a:extLst>
                <a:ext uri="{FF2B5EF4-FFF2-40B4-BE49-F238E27FC236}">
                  <a16:creationId xmlns:a16="http://schemas.microsoft.com/office/drawing/2014/main" id="{CD3DEEC6-D2C2-87B6-B277-FCC1847AF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898313" y="2617311"/>
              <a:ext cx="408588" cy="408588"/>
            </a:xfrm>
            <a:prstGeom prst="rect">
              <a:avLst/>
            </a:prstGeom>
          </p:spPr>
        </p:pic>
      </p:grpSp>
      <p:pic>
        <p:nvPicPr>
          <p:cNvPr id="27" name="Imagem 26" descr="Texto&#10;&#10;O conteúdo gerado por IA pode estar incorreto.">
            <a:extLst>
              <a:ext uri="{FF2B5EF4-FFF2-40B4-BE49-F238E27FC236}">
                <a16:creationId xmlns:a16="http://schemas.microsoft.com/office/drawing/2014/main" id="{6A2837AA-3929-CB18-C720-DB2D1A722F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5" y="6183795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1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CAD20-6E0C-2DE4-EF79-777A08348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388F9-42E2-E8D7-B086-59F30747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4" y="3499667"/>
            <a:ext cx="5278755" cy="2542810"/>
          </a:xfrm>
        </p:spPr>
        <p:txBody>
          <a:bodyPr rtlCol="0"/>
          <a:lstStyle>
            <a:defPPr>
              <a:defRPr lang="pt-BR"/>
            </a:defPPr>
          </a:lstStyle>
          <a:p>
            <a:pPr rtl="0">
              <a:lnSpc>
                <a:spcPct val="100000"/>
              </a:lnSpc>
            </a:pPr>
            <a:r>
              <a:rPr lang="pt-BR"/>
              <a:t>Cronograma de reuniões - proposta</a:t>
            </a:r>
          </a:p>
        </p:txBody>
      </p:sp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7A36C7BE-787F-4EDD-4EF6-9238C3AD7BC5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872043973"/>
              </p:ext>
            </p:extLst>
          </p:nvPr>
        </p:nvGraphicFramePr>
        <p:xfrm>
          <a:off x="508359" y="644707"/>
          <a:ext cx="4835167" cy="22148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06841">
                  <a:extLst>
                    <a:ext uri="{9D8B030D-6E8A-4147-A177-3AD203B41FA5}">
                      <a16:colId xmlns:a16="http://schemas.microsoft.com/office/drawing/2014/main" val="2752279561"/>
                    </a:ext>
                  </a:extLst>
                </a:gridCol>
                <a:gridCol w="1814163">
                  <a:extLst>
                    <a:ext uri="{9D8B030D-6E8A-4147-A177-3AD203B41FA5}">
                      <a16:colId xmlns:a16="http://schemas.microsoft.com/office/drawing/2014/main" val="2234297260"/>
                    </a:ext>
                  </a:extLst>
                </a:gridCol>
                <a:gridCol w="1814163">
                  <a:extLst>
                    <a:ext uri="{9D8B030D-6E8A-4147-A177-3AD203B41FA5}">
                      <a16:colId xmlns:a16="http://schemas.microsoft.com/office/drawing/2014/main" val="2959058029"/>
                    </a:ext>
                  </a:extLst>
                </a:gridCol>
              </a:tblGrid>
              <a:tr h="344961">
                <a:tc gridSpan="3"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/>
                          </a:solidFill>
                        </a:rPr>
                        <a:t>Proposta de calendário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035169"/>
                  </a:ext>
                </a:extLst>
              </a:tr>
              <a:tr h="344961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Reunião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Data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Horário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419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1ª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08 de setembro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9h30 - 18h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221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2ª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28 de setembro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9h – 12h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28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3ª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09 de outubro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/>
                        <a:t>14h - 18h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880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4ª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dirty="0"/>
                        <a:t>20 de outubro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dirty="0"/>
                        <a:t>10h - 18h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6390380"/>
                  </a:ext>
                </a:extLst>
              </a:tr>
            </a:tbl>
          </a:graphicData>
        </a:graphic>
      </p:graphicFrame>
      <p:pic>
        <p:nvPicPr>
          <p:cNvPr id="15" name="Imagem 14" descr="Texto&#10;&#10;O conteúdo gerado por IA pode estar incorreto.">
            <a:extLst>
              <a:ext uri="{FF2B5EF4-FFF2-40B4-BE49-F238E27FC236}">
                <a16:creationId xmlns:a16="http://schemas.microsoft.com/office/drawing/2014/main" id="{F5E8722E-ACC0-E20C-772E-8DF79FC581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306" y="6216787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2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B835-EDF1-0F9C-1249-4F5EAAB75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25C56-A07D-6D90-F14A-90D02FE3F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Linha do tempo RETP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04336CAE-8F66-6280-4ACA-A9414ECA01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599565"/>
              </p:ext>
            </p:extLst>
          </p:nvPr>
        </p:nvGraphicFramePr>
        <p:xfrm>
          <a:off x="337172" y="2435714"/>
          <a:ext cx="11517656" cy="4144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m 11" descr="Texto&#10;&#10;O conteúdo gerado por IA pode estar incorreto.">
            <a:extLst>
              <a:ext uri="{FF2B5EF4-FFF2-40B4-BE49-F238E27FC236}">
                <a16:creationId xmlns:a16="http://schemas.microsoft.com/office/drawing/2014/main" id="{4FDAB8A8-8921-FB16-4ACD-CB90543B07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5" y="6183795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A871D-B15E-C971-7C85-0AF173E3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561" y="968381"/>
            <a:ext cx="5063490" cy="655573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/>
              <a:t>Consulta pública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11F3D2A9-1520-F67C-BE66-9C7F7DBD7D39}"/>
              </a:ext>
            </a:extLst>
          </p:cNvPr>
          <p:cNvSpPr txBox="1">
            <a:spLocks/>
          </p:cNvSpPr>
          <p:nvPr/>
        </p:nvSpPr>
        <p:spPr>
          <a:xfrm>
            <a:off x="388561" y="1942625"/>
            <a:ext cx="4490827" cy="36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/>
              <a:t>Resumo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EE4375F-660F-9438-30C1-744910302415}"/>
              </a:ext>
            </a:extLst>
          </p:cNvPr>
          <p:cNvGrpSpPr/>
          <p:nvPr/>
        </p:nvGrpSpPr>
        <p:grpSpPr>
          <a:xfrm>
            <a:off x="6865222" y="1074406"/>
            <a:ext cx="4676999" cy="775855"/>
            <a:chOff x="6406115" y="2398150"/>
            <a:chExt cx="4676999" cy="775855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9CA7E5B-4B69-220F-A898-0041EDF746D8}"/>
                </a:ext>
              </a:extLst>
            </p:cNvPr>
            <p:cNvSpPr/>
            <p:nvPr/>
          </p:nvSpPr>
          <p:spPr>
            <a:xfrm>
              <a:off x="6406115" y="2398150"/>
              <a:ext cx="868218" cy="775855"/>
            </a:xfrm>
            <a:prstGeom prst="ellipse">
              <a:avLst/>
            </a:prstGeom>
            <a:solidFill>
              <a:srgbClr val="4495A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AA56AB24-BAE0-32B2-E770-5861EEEAE105}"/>
                </a:ext>
              </a:extLst>
            </p:cNvPr>
            <p:cNvSpPr/>
            <p:nvPr/>
          </p:nvSpPr>
          <p:spPr>
            <a:xfrm>
              <a:off x="6951061" y="2492225"/>
              <a:ext cx="4132053" cy="611757"/>
            </a:xfrm>
            <a:prstGeom prst="rect">
              <a:avLst/>
            </a:prstGeom>
            <a:solidFill>
              <a:srgbClr val="D6EBEE"/>
            </a:solidFill>
            <a:ln w="38100">
              <a:solidFill>
                <a:srgbClr val="4495A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>
                  <a:solidFill>
                    <a:schemeClr val="bg1"/>
                  </a:solidFill>
                </a:rPr>
                <a:t>Participação do setor na elaboração da lista de atividades e de substâncias</a:t>
              </a:r>
            </a:p>
          </p:txBody>
        </p:sp>
        <p:pic>
          <p:nvPicPr>
            <p:cNvPr id="20" name="Gráfico 19" descr="Peças de quebra-cabeça com preenchimento sólido">
              <a:extLst>
                <a:ext uri="{FF2B5EF4-FFF2-40B4-BE49-F238E27FC236}">
                  <a16:creationId xmlns:a16="http://schemas.microsoft.com/office/drawing/2014/main" id="{C4788A5A-EB92-BDBE-E458-16B2FA601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82807" y="2495611"/>
              <a:ext cx="534479" cy="534479"/>
            </a:xfrm>
            <a:prstGeom prst="rect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9A621435-DEC7-DE44-3C03-3B893B7EBCF3}"/>
              </a:ext>
            </a:extLst>
          </p:cNvPr>
          <p:cNvGrpSpPr/>
          <p:nvPr/>
        </p:nvGrpSpPr>
        <p:grpSpPr>
          <a:xfrm>
            <a:off x="6865222" y="2268828"/>
            <a:ext cx="4676999" cy="775855"/>
            <a:chOff x="6406115" y="2398150"/>
            <a:chExt cx="4676999" cy="775855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F10C33D4-5A73-49B4-B443-7F92C3822759}"/>
                </a:ext>
              </a:extLst>
            </p:cNvPr>
            <p:cNvSpPr/>
            <p:nvPr/>
          </p:nvSpPr>
          <p:spPr>
            <a:xfrm>
              <a:off x="6406115" y="2398150"/>
              <a:ext cx="868218" cy="775855"/>
            </a:xfrm>
            <a:prstGeom prst="ellipse">
              <a:avLst/>
            </a:prstGeom>
            <a:solidFill>
              <a:srgbClr val="4495A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Gráfico 23" descr="Chat com preenchimento sólido">
              <a:extLst>
                <a:ext uri="{FF2B5EF4-FFF2-40B4-BE49-F238E27FC236}">
                  <a16:creationId xmlns:a16="http://schemas.microsoft.com/office/drawing/2014/main" id="{61168A64-3CB6-7CFF-B515-1A874E823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6482807" y="2495611"/>
              <a:ext cx="534479" cy="534479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902A1056-8BC0-6AB5-A2CC-0E2799F8C7B6}"/>
                </a:ext>
              </a:extLst>
            </p:cNvPr>
            <p:cNvSpPr/>
            <p:nvPr/>
          </p:nvSpPr>
          <p:spPr>
            <a:xfrm>
              <a:off x="6951061" y="2492225"/>
              <a:ext cx="4132053" cy="611757"/>
            </a:xfrm>
            <a:prstGeom prst="rect">
              <a:avLst/>
            </a:prstGeom>
            <a:solidFill>
              <a:srgbClr val="D6EBEE"/>
            </a:solidFill>
            <a:ln w="38100">
              <a:solidFill>
                <a:srgbClr val="4495A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>
                  <a:solidFill>
                    <a:schemeClr val="bg1"/>
                  </a:solidFill>
                </a:rPr>
                <a:t>Participação do setor na elaboração de guias e manuais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DBEBB25-BB97-FE47-21FC-2808FB727685}"/>
              </a:ext>
            </a:extLst>
          </p:cNvPr>
          <p:cNvGrpSpPr/>
          <p:nvPr/>
        </p:nvGrpSpPr>
        <p:grpSpPr>
          <a:xfrm>
            <a:off x="6865222" y="3393227"/>
            <a:ext cx="4676999" cy="775855"/>
            <a:chOff x="6406115" y="2398150"/>
            <a:chExt cx="4676999" cy="775855"/>
          </a:xfrm>
        </p:grpSpPr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4CE65652-5356-AD75-6AD9-F2186D5E8FDA}"/>
                </a:ext>
              </a:extLst>
            </p:cNvPr>
            <p:cNvSpPr/>
            <p:nvPr/>
          </p:nvSpPr>
          <p:spPr>
            <a:xfrm>
              <a:off x="6406115" y="2398150"/>
              <a:ext cx="868218" cy="775855"/>
            </a:xfrm>
            <a:prstGeom prst="ellipse">
              <a:avLst/>
            </a:prstGeom>
            <a:solidFill>
              <a:srgbClr val="4495A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Gráfico 27" descr="Régua com preenchimento sólido">
              <a:extLst>
                <a:ext uri="{FF2B5EF4-FFF2-40B4-BE49-F238E27FC236}">
                  <a16:creationId xmlns:a16="http://schemas.microsoft.com/office/drawing/2014/main" id="{E418660B-E286-96A3-99D6-C3E1BE786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482807" y="2495611"/>
              <a:ext cx="534479" cy="534479"/>
            </a:xfrm>
            <a:prstGeom prst="rect">
              <a:avLst/>
            </a:prstGeom>
          </p:spPr>
        </p:pic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04EC8F2-C6F4-DB1F-768B-A0F4A355C5EC}"/>
                </a:ext>
              </a:extLst>
            </p:cNvPr>
            <p:cNvSpPr/>
            <p:nvPr/>
          </p:nvSpPr>
          <p:spPr>
            <a:xfrm>
              <a:off x="6951061" y="2492225"/>
              <a:ext cx="4132053" cy="611757"/>
            </a:xfrm>
            <a:prstGeom prst="rect">
              <a:avLst/>
            </a:prstGeom>
            <a:solidFill>
              <a:srgbClr val="D6EBEE"/>
            </a:solidFill>
            <a:ln w="38100">
              <a:solidFill>
                <a:srgbClr val="4495A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>
                  <a:solidFill>
                    <a:schemeClr val="bg1"/>
                  </a:solidFill>
                </a:rPr>
                <a:t>Adoção de limiares de reporte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4894AE6-5D37-29A2-4533-EA7289A97425}"/>
              </a:ext>
            </a:extLst>
          </p:cNvPr>
          <p:cNvGrpSpPr/>
          <p:nvPr/>
        </p:nvGrpSpPr>
        <p:grpSpPr>
          <a:xfrm>
            <a:off x="6865222" y="4517626"/>
            <a:ext cx="4676999" cy="775855"/>
            <a:chOff x="6406115" y="2398150"/>
            <a:chExt cx="4676999" cy="775855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72E348B-2406-2D18-10BD-A4611F51180A}"/>
                </a:ext>
              </a:extLst>
            </p:cNvPr>
            <p:cNvSpPr/>
            <p:nvPr/>
          </p:nvSpPr>
          <p:spPr>
            <a:xfrm>
              <a:off x="6406115" y="2398150"/>
              <a:ext cx="868218" cy="775855"/>
            </a:xfrm>
            <a:prstGeom prst="ellipse">
              <a:avLst/>
            </a:prstGeom>
            <a:solidFill>
              <a:srgbClr val="4495A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3BEECDC-DA49-D943-9A3D-92D6F4A5C89E}"/>
                </a:ext>
              </a:extLst>
            </p:cNvPr>
            <p:cNvSpPr/>
            <p:nvPr/>
          </p:nvSpPr>
          <p:spPr>
            <a:xfrm>
              <a:off x="6951061" y="2492225"/>
              <a:ext cx="4132053" cy="611757"/>
            </a:xfrm>
            <a:prstGeom prst="rect">
              <a:avLst/>
            </a:prstGeom>
            <a:solidFill>
              <a:srgbClr val="D6EBEE"/>
            </a:solidFill>
            <a:ln w="38100">
              <a:solidFill>
                <a:srgbClr val="4495A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>
                  <a:solidFill>
                    <a:schemeClr val="bg1"/>
                  </a:solidFill>
                </a:rPr>
                <a:t>Sigilo</a:t>
              </a:r>
            </a:p>
          </p:txBody>
        </p:sp>
        <p:pic>
          <p:nvPicPr>
            <p:cNvPr id="32" name="Gráfico 31" descr="Desbloquear com preenchimento sólido">
              <a:extLst>
                <a:ext uri="{FF2B5EF4-FFF2-40B4-BE49-F238E27FC236}">
                  <a16:creationId xmlns:a16="http://schemas.microsoft.com/office/drawing/2014/main" id="{FB68421F-F7DF-EA6B-ACC4-6D32DC84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482807" y="2495611"/>
              <a:ext cx="534479" cy="534479"/>
            </a:xfrm>
            <a:prstGeom prst="rect">
              <a:avLst/>
            </a:prstGeom>
          </p:spPr>
        </p:pic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E0CB19C-F67C-37DF-ADCC-95D66E5E66B8}"/>
              </a:ext>
            </a:extLst>
          </p:cNvPr>
          <p:cNvGrpSpPr/>
          <p:nvPr/>
        </p:nvGrpSpPr>
        <p:grpSpPr>
          <a:xfrm>
            <a:off x="6865222" y="5666077"/>
            <a:ext cx="4676999" cy="775855"/>
            <a:chOff x="6406115" y="2398150"/>
            <a:chExt cx="4676999" cy="775855"/>
          </a:xfrm>
        </p:grpSpPr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C4452EC0-B76C-0483-C987-455EFCC177A6}"/>
                </a:ext>
              </a:extLst>
            </p:cNvPr>
            <p:cNvSpPr/>
            <p:nvPr/>
          </p:nvSpPr>
          <p:spPr>
            <a:xfrm>
              <a:off x="6406115" y="2398150"/>
              <a:ext cx="868218" cy="775855"/>
            </a:xfrm>
            <a:prstGeom prst="ellipse">
              <a:avLst/>
            </a:prstGeom>
            <a:solidFill>
              <a:srgbClr val="4495A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6" name="Gráfico 35" descr="Mapa com alfinete com preenchimento sólido">
              <a:extLst>
                <a:ext uri="{FF2B5EF4-FFF2-40B4-BE49-F238E27FC236}">
                  <a16:creationId xmlns:a16="http://schemas.microsoft.com/office/drawing/2014/main" id="{98BDED1E-568A-FC3C-6EFF-5193388CF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482807" y="2495611"/>
              <a:ext cx="534479" cy="534479"/>
            </a:xfrm>
            <a:prstGeom prst="rect">
              <a:avLst/>
            </a:prstGeom>
          </p:spPr>
        </p:pic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6D94FA60-5520-0FB0-C3EF-9C44BBD9304F}"/>
                </a:ext>
              </a:extLst>
            </p:cNvPr>
            <p:cNvSpPr/>
            <p:nvPr/>
          </p:nvSpPr>
          <p:spPr>
            <a:xfrm>
              <a:off x="6951061" y="2492225"/>
              <a:ext cx="4132053" cy="611757"/>
            </a:xfrm>
            <a:prstGeom prst="rect">
              <a:avLst/>
            </a:prstGeom>
            <a:solidFill>
              <a:srgbClr val="D6EBEE"/>
            </a:solidFill>
            <a:ln w="38100">
              <a:solidFill>
                <a:srgbClr val="4495A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>
                  <a:solidFill>
                    <a:schemeClr val="bg1"/>
                  </a:solidFill>
                </a:rPr>
                <a:t>Individualização dos dados prestados</a:t>
              </a:r>
            </a:p>
          </p:txBody>
        </p:sp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id="{86FB32C1-CBD9-883A-CDA6-6A0570DAFCA5}"/>
              </a:ext>
            </a:extLst>
          </p:cNvPr>
          <p:cNvSpPr/>
          <p:nvPr/>
        </p:nvSpPr>
        <p:spPr>
          <a:xfrm>
            <a:off x="388561" y="1661833"/>
            <a:ext cx="2317694" cy="108770"/>
          </a:xfrm>
          <a:prstGeom prst="rect">
            <a:avLst/>
          </a:prstGeom>
          <a:solidFill>
            <a:srgbClr val="5D7D40"/>
          </a:solidFill>
          <a:ln>
            <a:solidFill>
              <a:srgbClr val="5D7D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07E7428D-B647-BC60-2A2E-E3B6BD1A7AEA}"/>
              </a:ext>
            </a:extLst>
          </p:cNvPr>
          <p:cNvSpPr/>
          <p:nvPr/>
        </p:nvSpPr>
        <p:spPr>
          <a:xfrm>
            <a:off x="388561" y="2748173"/>
            <a:ext cx="2536166" cy="36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Conteúdo 3">
            <a:extLst>
              <a:ext uri="{FF2B5EF4-FFF2-40B4-BE49-F238E27FC236}">
                <a16:creationId xmlns:a16="http://schemas.microsoft.com/office/drawing/2014/main" id="{8D377C8F-1EB8-6983-3C69-DF633EA0FDF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33010" y="3128911"/>
            <a:ext cx="4201927" cy="2760708"/>
          </a:xfrm>
        </p:spPr>
        <p:txBody>
          <a:bodyPr rtlCol="0">
            <a:normAutofit lnSpcReduction="10000"/>
          </a:bodyPr>
          <a:lstStyle>
            <a:defPPr>
              <a:defRPr lang="pt-BR"/>
            </a:defPPr>
          </a:lstStyle>
          <a:p>
            <a:pPr rtl="0"/>
            <a:r>
              <a:rPr lang="pt-BR"/>
              <a:t>Participa + Brasil – 341 comentários</a:t>
            </a:r>
          </a:p>
          <a:p>
            <a:pPr rtl="0"/>
            <a:endParaRPr lang="pt-BR"/>
          </a:p>
          <a:p>
            <a:pPr rtl="0"/>
            <a:r>
              <a:rPr lang="pt-BR"/>
              <a:t>Ofício da CNI</a:t>
            </a:r>
          </a:p>
          <a:p>
            <a:pPr rtl="0"/>
            <a:endParaRPr lang="pt-BR"/>
          </a:p>
          <a:p>
            <a:pPr rtl="0"/>
            <a:r>
              <a:rPr lang="pt-BR"/>
              <a:t>Comentários da </a:t>
            </a:r>
            <a:r>
              <a:rPr lang="pt-BR" err="1"/>
              <a:t>Conasq</a:t>
            </a:r>
            <a:r>
              <a:rPr lang="pt-BR"/>
              <a:t> - Abema e Organizações da Sociedade Civil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4E0F9F1-09F3-2DAC-EB7C-8D3CA222D3C3}"/>
              </a:ext>
            </a:extLst>
          </p:cNvPr>
          <p:cNvSpPr/>
          <p:nvPr/>
        </p:nvSpPr>
        <p:spPr>
          <a:xfrm>
            <a:off x="388561" y="2926318"/>
            <a:ext cx="4490827" cy="3019245"/>
          </a:xfrm>
          <a:prstGeom prst="rect">
            <a:avLst/>
          </a:prstGeom>
          <a:noFill/>
          <a:ln w="38100">
            <a:solidFill>
              <a:srgbClr val="5D7D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97F7AF3-1443-F499-AEDF-5B4D2F1D9703}"/>
              </a:ext>
            </a:extLst>
          </p:cNvPr>
          <p:cNvSpPr/>
          <p:nvPr/>
        </p:nvSpPr>
        <p:spPr>
          <a:xfrm>
            <a:off x="1365891" y="2779669"/>
            <a:ext cx="2536166" cy="293298"/>
          </a:xfrm>
          <a:prstGeom prst="rect">
            <a:avLst/>
          </a:prstGeom>
          <a:solidFill>
            <a:srgbClr val="5D7D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Contribuições recebidas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ECCE189D-FFB1-CD86-B89E-862E209CD125}"/>
              </a:ext>
            </a:extLst>
          </p:cNvPr>
          <p:cNvSpPr/>
          <p:nvPr/>
        </p:nvSpPr>
        <p:spPr>
          <a:xfrm>
            <a:off x="8208112" y="456616"/>
            <a:ext cx="2536166" cy="293298"/>
          </a:xfrm>
          <a:prstGeom prst="rect">
            <a:avLst/>
          </a:prstGeom>
          <a:solidFill>
            <a:srgbClr val="4495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Temas recorrentes</a:t>
            </a:r>
          </a:p>
        </p:txBody>
      </p:sp>
      <p:pic>
        <p:nvPicPr>
          <p:cNvPr id="52" name="Imagem 51" descr="Texto&#10;&#10;O conteúdo gerado por IA pode estar incorreto.">
            <a:extLst>
              <a:ext uri="{FF2B5EF4-FFF2-40B4-BE49-F238E27FC236}">
                <a16:creationId xmlns:a16="http://schemas.microsoft.com/office/drawing/2014/main" id="{52AEFC1C-1DC8-F0CE-D546-687AD4FC576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98" y="6216787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4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0F091-1785-A004-5A60-114F830FD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FB6FC-345B-1FBE-A3C0-A333D017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/>
              <a:t>Minuta de resolução atualizada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D6865E-8D51-20A7-23EE-56E82FAE2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2" y="2676525"/>
            <a:ext cx="7523241" cy="3597470"/>
          </a:xfrm>
        </p:spPr>
        <p:txBody>
          <a:bodyPr rtlCol="0"/>
          <a:lstStyle>
            <a:defPPr>
              <a:defRPr lang="pt-BR"/>
            </a:defPPr>
          </a:lstStyle>
          <a:p>
            <a:r>
              <a:rPr lang="pt-BR"/>
              <a:t>Como resultado da análise das contribuições recebidas, os seguintes documentos foram elaborados encaminhados ao grupo de trabalho: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/>
              <a:t>Nota técnica nº 3045/2026-MMA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/>
              <a:t>Tabela com análise das contribuições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/>
              <a:t>Proposta de minuta atualizada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/>
              <a:t>Estudo – métodos de estimativas de emissões</a:t>
            </a:r>
          </a:p>
          <a:p>
            <a:pPr rtl="0"/>
            <a:endParaRPr lang="pt-BR"/>
          </a:p>
        </p:txBody>
      </p:sp>
      <p:sp>
        <p:nvSpPr>
          <p:cNvPr id="9" name="Retângulo: Canto Dobrado 8">
            <a:extLst>
              <a:ext uri="{FF2B5EF4-FFF2-40B4-BE49-F238E27FC236}">
                <a16:creationId xmlns:a16="http://schemas.microsoft.com/office/drawing/2014/main" id="{3CCD7385-2413-CE5A-59B1-A23753EC5E3E}"/>
              </a:ext>
            </a:extLst>
          </p:cNvPr>
          <p:cNvSpPr/>
          <p:nvPr/>
        </p:nvSpPr>
        <p:spPr>
          <a:xfrm rot="314932">
            <a:off x="8580582" y="2946401"/>
            <a:ext cx="2456873" cy="2244437"/>
          </a:xfrm>
          <a:prstGeom prst="foldedCorner">
            <a:avLst/>
          </a:prstGeom>
          <a:solidFill>
            <a:srgbClr val="D6EB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  <a:p>
            <a:pPr algn="ctr"/>
            <a:endParaRPr lang="pt-BR">
              <a:solidFill>
                <a:schemeClr val="bg1"/>
              </a:solidFill>
            </a:endParaRPr>
          </a:p>
          <a:p>
            <a:pPr algn="ctr"/>
            <a:r>
              <a:rPr lang="pt-BR">
                <a:solidFill>
                  <a:schemeClr val="bg1"/>
                </a:solidFill>
              </a:rPr>
              <a:t>Foram propostas alterações na minuta de acordo com as contribuições recebidas</a:t>
            </a:r>
          </a:p>
          <a:p>
            <a:pPr algn="ctr"/>
            <a:endParaRPr lang="pt-BR"/>
          </a:p>
        </p:txBody>
      </p:sp>
      <p:pic>
        <p:nvPicPr>
          <p:cNvPr id="11" name="Gráfico 10" descr="Fixar com preenchimento sólido">
            <a:extLst>
              <a:ext uri="{FF2B5EF4-FFF2-40B4-BE49-F238E27FC236}">
                <a16:creationId xmlns:a16="http://schemas.microsoft.com/office/drawing/2014/main" id="{3216B401-13A0-5B17-C4BE-728E7CF94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7272" y="2676525"/>
            <a:ext cx="457200" cy="457200"/>
          </a:xfrm>
          <a:prstGeom prst="rect">
            <a:avLst/>
          </a:prstGeom>
        </p:spPr>
      </p:pic>
      <p:pic>
        <p:nvPicPr>
          <p:cNvPr id="13" name="Imagem 12" descr="Texto&#10;&#10;O conteúdo gerado por IA pode estar incorreto.">
            <a:extLst>
              <a:ext uri="{FF2B5EF4-FFF2-40B4-BE49-F238E27FC236}">
                <a16:creationId xmlns:a16="http://schemas.microsoft.com/office/drawing/2014/main" id="{9874CB1A-54DC-6D9D-0B65-9ED9B937BC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25" y="6183795"/>
            <a:ext cx="2495550" cy="6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8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59A86-22C0-7458-F170-5913B584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B2BE7-ED9C-8F3E-4030-E515F5DA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4" y="5401263"/>
            <a:ext cx="5278755" cy="641214"/>
          </a:xfrm>
        </p:spPr>
        <p:txBody>
          <a:bodyPr rtlCol="0"/>
          <a:lstStyle>
            <a:defPPr>
              <a:defRPr lang="pt-BR"/>
            </a:defPPr>
          </a:lstStyle>
          <a:p>
            <a:pPr rtl="0">
              <a:lnSpc>
                <a:spcPct val="100000"/>
              </a:lnSpc>
            </a:pPr>
            <a:r>
              <a:rPr lang="pt-BR" dirty="0"/>
              <a:t>Encaminhamentos</a:t>
            </a:r>
          </a:p>
        </p:txBody>
      </p:sp>
      <p:pic>
        <p:nvPicPr>
          <p:cNvPr id="15" name="Imagem 14" descr="Texto&#10;&#10;O conteúdo gerado por IA pode estar incorreto.">
            <a:extLst>
              <a:ext uri="{FF2B5EF4-FFF2-40B4-BE49-F238E27FC236}">
                <a16:creationId xmlns:a16="http://schemas.microsoft.com/office/drawing/2014/main" id="{92C31974-E85F-9B21-B9B0-538FF023D8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306" y="6216787"/>
            <a:ext cx="2495550" cy="641213"/>
          </a:xfrm>
          <a:prstGeom prst="rect">
            <a:avLst/>
          </a:prstGeom>
        </p:spPr>
      </p:pic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907E61BB-3B0A-E3B0-1079-9FB8EFD3A244}"/>
              </a:ext>
            </a:extLst>
          </p:cNvPr>
          <p:cNvSpPr txBox="1">
            <a:spLocks/>
          </p:cNvSpPr>
          <p:nvPr/>
        </p:nvSpPr>
        <p:spPr>
          <a:xfrm>
            <a:off x="366866" y="81733"/>
            <a:ext cx="5729134" cy="6347642"/>
          </a:xfrm>
          <a:prstGeom prst="rect">
            <a:avLst/>
          </a:prstGeom>
        </p:spPr>
        <p:txBody>
          <a:bodyPr tIns="457200" rtlCol="0">
            <a:normAutofit/>
          </a:bodyPr>
          <a:lstStyle>
            <a:defPPr>
              <a:defRPr lang="pt-BR"/>
            </a:defPPr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b="1" dirty="0"/>
              <a:t>Todos: </a:t>
            </a:r>
            <a:r>
              <a:rPr lang="pt-BR" sz="1800" dirty="0"/>
              <a:t>refletir sobre o art. 6º</a:t>
            </a:r>
          </a:p>
          <a:p>
            <a:pPr algn="just"/>
            <a:r>
              <a:rPr lang="pt-BR" sz="1800" b="1" dirty="0"/>
              <a:t>MMA (DQA): </a:t>
            </a:r>
            <a:r>
              <a:rPr lang="pt-BR" sz="1800" dirty="0"/>
              <a:t>verificar, junto à </a:t>
            </a:r>
            <a:r>
              <a:rPr lang="pt-BR" sz="1800" dirty="0" err="1"/>
              <a:t>Abema</a:t>
            </a:r>
            <a:r>
              <a:rPr lang="pt-BR" sz="1800" dirty="0"/>
              <a:t>, outros meios de coleta de informações além do licenciamento ambiental</a:t>
            </a:r>
          </a:p>
          <a:p>
            <a:pPr algn="just"/>
            <a:r>
              <a:rPr lang="pt-BR" sz="1800" b="1" dirty="0"/>
              <a:t>MMA (DQA): </a:t>
            </a:r>
            <a:r>
              <a:rPr lang="pt-BR" sz="1800" dirty="0"/>
              <a:t>esclarecer, junto à </a:t>
            </a:r>
            <a:r>
              <a:rPr lang="pt-BR" sz="1800" dirty="0" err="1"/>
              <a:t>Abema</a:t>
            </a:r>
            <a:r>
              <a:rPr lang="pt-BR" sz="1800" dirty="0"/>
              <a:t>, o que seria “Licença Ambiental de Recuperação de empreendimento”</a:t>
            </a:r>
          </a:p>
          <a:p>
            <a:pPr algn="just"/>
            <a:r>
              <a:rPr lang="pt-BR" sz="1800" b="1" dirty="0" err="1"/>
              <a:t>OSCs</a:t>
            </a:r>
            <a:r>
              <a:rPr lang="pt-BR" sz="1800" b="1" dirty="0"/>
              <a:t>: </a:t>
            </a:r>
            <a:r>
              <a:rPr lang="pt-BR" sz="1800" dirty="0"/>
              <a:t>aprimorar a redação do inciso VI, art. 3º (sobre participação social)</a:t>
            </a:r>
          </a:p>
          <a:p>
            <a:pPr algn="just"/>
            <a:r>
              <a:rPr lang="pt-BR" sz="1800" b="1" dirty="0"/>
              <a:t>Abiquim: </a:t>
            </a:r>
            <a:r>
              <a:rPr lang="pt-BR" sz="1800" dirty="0"/>
              <a:t>refletir sobre as definições de “transferência de poluentes” e “transferência de resíduos ou efluentes contaminados com poluentes” propostas pelo Ibama</a:t>
            </a:r>
          </a:p>
          <a:p>
            <a:pPr algn="just"/>
            <a:r>
              <a:rPr lang="pt-BR" sz="1800" b="1" dirty="0"/>
              <a:t>Abiquim: </a:t>
            </a:r>
            <a:r>
              <a:rPr lang="pt-BR" sz="1800" dirty="0"/>
              <a:t>propor dispositivo sobre os critérios para inserção de substâncias na lista de substâncias do RETP</a:t>
            </a:r>
          </a:p>
          <a:p>
            <a:pPr algn="just"/>
            <a:r>
              <a:rPr lang="pt-BR" sz="1800" b="1" dirty="0"/>
              <a:t>MMA (</a:t>
            </a:r>
            <a:r>
              <a:rPr lang="pt-BR" sz="1800" b="1" dirty="0" err="1"/>
              <a:t>Dsisnama</a:t>
            </a:r>
            <a:r>
              <a:rPr lang="pt-BR" sz="1800" b="1" dirty="0"/>
              <a:t>):</a:t>
            </a:r>
            <a:r>
              <a:rPr lang="pt-BR" sz="1800" dirty="0"/>
              <a:t> convidar ANA para participar do GT</a:t>
            </a:r>
          </a:p>
          <a:p>
            <a:pPr algn="just"/>
            <a:r>
              <a:rPr lang="pt-BR" sz="1800" b="1" dirty="0"/>
              <a:t>Todos: </a:t>
            </a:r>
            <a:r>
              <a:rPr lang="pt-BR" sz="1800" dirty="0"/>
              <a:t>Convidar para participar do GT as instituições cuja contribuição seja considerada importante.</a:t>
            </a:r>
          </a:p>
        </p:txBody>
      </p:sp>
    </p:spTree>
    <p:extLst>
      <p:ext uri="{BB962C8B-B14F-4D97-AF65-F5344CB8AC3E}">
        <p14:creationId xmlns:p14="http://schemas.microsoft.com/office/powerpoint/2010/main" val="1980783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B48CC-9B11-A762-4ED3-03DAED20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13087-4AF0-661A-A897-66FD41931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4" y="5401263"/>
            <a:ext cx="5278755" cy="641214"/>
          </a:xfrm>
        </p:spPr>
        <p:txBody>
          <a:bodyPr rtlCol="0"/>
          <a:lstStyle>
            <a:defPPr>
              <a:defRPr lang="pt-BR"/>
            </a:defPPr>
          </a:lstStyle>
          <a:p>
            <a:pPr rtl="0">
              <a:lnSpc>
                <a:spcPct val="100000"/>
              </a:lnSpc>
            </a:pPr>
            <a:r>
              <a:rPr lang="pt-BR" dirty="0"/>
              <a:t>Encaminhamentos</a:t>
            </a:r>
          </a:p>
        </p:txBody>
      </p:sp>
      <p:pic>
        <p:nvPicPr>
          <p:cNvPr id="15" name="Imagem 14" descr="Texto&#10;&#10;O conteúdo gerado por IA pode estar incorreto.">
            <a:extLst>
              <a:ext uri="{FF2B5EF4-FFF2-40B4-BE49-F238E27FC236}">
                <a16:creationId xmlns:a16="http://schemas.microsoft.com/office/drawing/2014/main" id="{B03BF6C4-D425-D98B-27DA-A14EA0E58F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306" y="6216787"/>
            <a:ext cx="2495550" cy="641213"/>
          </a:xfrm>
          <a:prstGeom prst="rect">
            <a:avLst/>
          </a:prstGeom>
        </p:spPr>
      </p:pic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AF1DE21A-7156-AC93-40D0-F698C38BE55F}"/>
              </a:ext>
            </a:extLst>
          </p:cNvPr>
          <p:cNvSpPr txBox="1">
            <a:spLocks/>
          </p:cNvSpPr>
          <p:nvPr/>
        </p:nvSpPr>
        <p:spPr>
          <a:xfrm>
            <a:off x="366866" y="81733"/>
            <a:ext cx="5729134" cy="6347642"/>
          </a:xfrm>
          <a:prstGeom prst="rect">
            <a:avLst/>
          </a:prstGeom>
        </p:spPr>
        <p:txBody>
          <a:bodyPr tIns="457200" rtlCol="0">
            <a:normAutofit/>
          </a:bodyPr>
          <a:lstStyle>
            <a:defPPr>
              <a:defRPr lang="pt-BR"/>
            </a:defPPr>
            <a:lvl1pPr marL="228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b="1" dirty="0"/>
              <a:t>MMA e </a:t>
            </a:r>
            <a:r>
              <a:rPr lang="pt-BR" sz="1800" b="1" dirty="0" err="1"/>
              <a:t>OSCs</a:t>
            </a:r>
            <a:r>
              <a:rPr lang="pt-BR" sz="1800" b="1" dirty="0"/>
              <a:t>: </a:t>
            </a:r>
            <a:r>
              <a:rPr lang="pt-BR" sz="1800" dirty="0"/>
              <a:t>reunião bilateral par alinhamento de possíveis emendas a serem incluídas no texto</a:t>
            </a:r>
          </a:p>
          <a:p>
            <a:pPr algn="just"/>
            <a:r>
              <a:rPr lang="pt-BR" sz="1800" b="1" dirty="0"/>
              <a:t>Abiquim:</a:t>
            </a:r>
            <a:r>
              <a:rPr lang="pt-BR" sz="1800" dirty="0"/>
              <a:t> propor texto para a avaliação do sigilo (</a:t>
            </a:r>
            <a:r>
              <a:rPr lang="pt-BR" sz="1800" dirty="0" err="1"/>
              <a:t>OSCs</a:t>
            </a:r>
            <a:r>
              <a:rPr lang="pt-BR" sz="1800" dirty="0"/>
              <a:t> podem propor também)</a:t>
            </a:r>
          </a:p>
          <a:p>
            <a:pPr algn="just"/>
            <a:r>
              <a:rPr lang="pt-BR" sz="1800" b="1" dirty="0"/>
              <a:t>MMA:</a:t>
            </a:r>
            <a:r>
              <a:rPr lang="pt-BR" sz="1800" dirty="0"/>
              <a:t> avaliar capacidade de publicar relatório com todas as considerações (art. 17)</a:t>
            </a:r>
          </a:p>
          <a:p>
            <a:pPr algn="just"/>
            <a:r>
              <a:rPr lang="pt-BR" sz="1800" b="1" dirty="0"/>
              <a:t>MMA e Ibama: </a:t>
            </a:r>
            <a:r>
              <a:rPr lang="pt-BR" sz="1800" dirty="0"/>
              <a:t>Prever a elaboração de um comando relacionado à elaboração de guias e manuais</a:t>
            </a:r>
          </a:p>
          <a:p>
            <a:pPr algn="just"/>
            <a:r>
              <a:rPr lang="pt-BR" sz="1800" b="1" dirty="0" err="1"/>
              <a:t>OSCs</a:t>
            </a:r>
            <a:r>
              <a:rPr lang="pt-BR" sz="1800" b="1" dirty="0"/>
              <a:t>: </a:t>
            </a:r>
            <a:r>
              <a:rPr lang="pt-BR" sz="1800" dirty="0"/>
              <a:t>ponderar sobre o art. 18 (porte dos estabelecimentos)</a:t>
            </a:r>
          </a:p>
          <a:p>
            <a:pPr algn="just"/>
            <a:r>
              <a:rPr lang="pt-BR" sz="1800" b="1" dirty="0"/>
              <a:t>Todos: </a:t>
            </a:r>
            <a:r>
              <a:rPr lang="pt-BR" sz="1800" dirty="0"/>
              <a:t>refletir sobre o cronograma de implementação (art. 22)</a:t>
            </a:r>
          </a:p>
        </p:txBody>
      </p:sp>
    </p:spTree>
    <p:extLst>
      <p:ext uri="{BB962C8B-B14F-4D97-AF65-F5344CB8AC3E}">
        <p14:creationId xmlns:p14="http://schemas.microsoft.com/office/powerpoint/2010/main" val="1352870768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do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32789_TF78853419_Win32" id="{854A30D2-9E34-488C-9C98-B452D2CBAD89}" vid="{DA39436B-3821-44D5-9B65-C78155AED97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2CEF958C2D318489344495F1F7311CC" ma:contentTypeVersion="10" ma:contentTypeDescription="Crie um novo documento." ma:contentTypeScope="" ma:versionID="1c67eebb652e43d7278a2a931cb9ffa0">
  <xsd:schema xmlns:xsd="http://www.w3.org/2001/XMLSchema" xmlns:xs="http://www.w3.org/2001/XMLSchema" xmlns:p="http://schemas.microsoft.com/office/2006/metadata/properties" xmlns:ns2="8565f017-f462-4e2d-905d-8c1ce875820a" xmlns:ns3="5b946ffe-00ba-4067-b05c-d6f7c74d3743" targetNamespace="http://schemas.microsoft.com/office/2006/metadata/properties" ma:root="true" ma:fieldsID="bc4275d05a17d353c6aede15ed2d438f" ns2:_="" ns3:_="">
    <xsd:import namespace="8565f017-f462-4e2d-905d-8c1ce875820a"/>
    <xsd:import namespace="5b946ffe-00ba-4067-b05c-d6f7c74d37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65f017-f462-4e2d-905d-8c1ce87582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946ffe-00ba-4067-b05c-d6f7c74d37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6BDD4A-9CF7-4C82-A6A2-359183848F5B}">
  <ds:schemaRefs>
    <ds:schemaRef ds:uri="5b946ffe-00ba-4067-b05c-d6f7c74d3743"/>
    <ds:schemaRef ds:uri="8565f017-f462-4e2d-905d-8c1ce875820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4B194E-8B30-4377-8C59-ECFB902D2A26}">
  <ds:schemaRefs>
    <ds:schemaRef ds:uri="http://purl.org/dc/dcmitype/"/>
    <ds:schemaRef ds:uri="http://www.w3.org/XML/1998/namespace"/>
    <ds:schemaRef ds:uri="5b946ffe-00ba-4067-b05c-d6f7c74d3743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8565f017-f462-4e2d-905d-8c1ce875820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{E6560F5F-6E29-4792-824E-34ADAF97CF28}TFd3b75063-ff25-434d-b12c-efeaf07d16c313a04d44_win32-67ca2883bb17</Template>
  <TotalTime>0</TotalTime>
  <Words>536</Words>
  <Application>Microsoft Office PowerPoint</Application>
  <PresentationFormat>Widescreen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Franklin Gothic Book</vt:lpstr>
      <vt:lpstr>Franklin Gothic Demi</vt:lpstr>
      <vt:lpstr>Wingdings</vt:lpstr>
      <vt:lpstr>Personalizado</vt:lpstr>
      <vt:lpstr>GT-RETP </vt:lpstr>
      <vt:lpstr>Pauta</vt:lpstr>
      <vt:lpstr>Informações gerais</vt:lpstr>
      <vt:lpstr>Cronograma de reuniões - proposta</vt:lpstr>
      <vt:lpstr>Linha do tempo RETP</vt:lpstr>
      <vt:lpstr>Consulta pública</vt:lpstr>
      <vt:lpstr>Minuta de resolução atualizada</vt:lpstr>
      <vt:lpstr>Encaminhamentos</vt:lpstr>
      <vt:lpstr>Encaminhamentos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Daniele de Souza Procopio</dc:creator>
  <cp:lastModifiedBy>Daniele de Souza Procopio</cp:lastModifiedBy>
  <cp:revision>5</cp:revision>
  <dcterms:created xsi:type="dcterms:W3CDTF">2026-09-01T13:52:52Z</dcterms:created>
  <dcterms:modified xsi:type="dcterms:W3CDTF">2026-09-08T19:36:01Z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0x010100C2CEF958C2D318489344495F1F7311CC</vt:lpwstr>
  </property>
</Properties>
</file>