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Ex1.xml" ContentType="application/vnd.ms-office.chartex+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258" r:id="rId5"/>
    <p:sldId id="287" r:id="rId6"/>
    <p:sldId id="299" r:id="rId7"/>
    <p:sldId id="298" r:id="rId8"/>
    <p:sldId id="263" r:id="rId9"/>
    <p:sldId id="257" r:id="rId10"/>
    <p:sldId id="259" r:id="rId11"/>
    <p:sldId id="264" r:id="rId12"/>
    <p:sldId id="265" r:id="rId13"/>
    <p:sldId id="266" r:id="rId14"/>
    <p:sldId id="335" r:id="rId15"/>
    <p:sldId id="336" r:id="rId16"/>
    <p:sldId id="337" r:id="rId17"/>
    <p:sldId id="334" r:id="rId18"/>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55CC"/>
    <a:srgbClr val="FFD82C"/>
    <a:srgbClr val="12B831"/>
    <a:srgbClr val="CBDC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D41BBA-029A-4660-954C-92904ACBB07B}" v="35" dt="2024-02-01T20:58:34.410"/>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Estilo Médio 3 - Ênfase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D7AC3CCA-C797-4891-BE02-D94E43425B78}" styleName="Estilo Mé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B4B98B0-60AC-42C2-AFA5-B58CD77FA1E5}" styleName="Estilo Claro 1 - Ênfas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Estilo Claro 3 - Ênfas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aianne Resende Henriques Fabio" userId="5e0d7e15-66fd-45d0-87d0-a82fa705e5cb" providerId="ADAL" clId="{6AD41BBA-029A-4660-954C-92904ACBB07B}"/>
    <pc:docChg chg="undo custSel addSld delSld modSld modMainMaster">
      <pc:chgData name="Thaianne Resende Henriques Fabio" userId="5e0d7e15-66fd-45d0-87d0-a82fa705e5cb" providerId="ADAL" clId="{6AD41BBA-029A-4660-954C-92904ACBB07B}" dt="2024-02-01T20:59:19.757" v="230" actId="400"/>
      <pc:docMkLst>
        <pc:docMk/>
      </pc:docMkLst>
      <pc:sldChg chg="add">
        <pc:chgData name="Thaianne Resende Henriques Fabio" userId="5e0d7e15-66fd-45d0-87d0-a82fa705e5cb" providerId="ADAL" clId="{6AD41BBA-029A-4660-954C-92904ACBB07B}" dt="2024-02-01T20:36:18.094" v="69"/>
        <pc:sldMkLst>
          <pc:docMk/>
          <pc:sldMk cId="4075557386" sldId="257"/>
        </pc:sldMkLst>
      </pc:sldChg>
      <pc:sldChg chg="delSp modSp mod">
        <pc:chgData name="Thaianne Resende Henriques Fabio" userId="5e0d7e15-66fd-45d0-87d0-a82fa705e5cb" providerId="ADAL" clId="{6AD41BBA-029A-4660-954C-92904ACBB07B}" dt="2024-02-01T20:53:05.843" v="156" actId="207"/>
        <pc:sldMkLst>
          <pc:docMk/>
          <pc:sldMk cId="0" sldId="258"/>
        </pc:sldMkLst>
        <pc:spChg chg="mod">
          <ac:chgData name="Thaianne Resende Henriques Fabio" userId="5e0d7e15-66fd-45d0-87d0-a82fa705e5cb" providerId="ADAL" clId="{6AD41BBA-029A-4660-954C-92904ACBB07B}" dt="2024-02-01T20:53:05.843" v="156" actId="207"/>
          <ac:spMkLst>
            <pc:docMk/>
            <pc:sldMk cId="0" sldId="258"/>
            <ac:spMk id="3" creationId="{7F8297C3-DC29-9BE2-8DBD-974594112BD7}"/>
          </ac:spMkLst>
        </pc:spChg>
        <pc:spChg chg="del">
          <ac:chgData name="Thaianne Resende Henriques Fabio" userId="5e0d7e15-66fd-45d0-87d0-a82fa705e5cb" providerId="ADAL" clId="{6AD41BBA-029A-4660-954C-92904ACBB07B}" dt="2024-02-01T20:39:20.097" v="93" actId="478"/>
          <ac:spMkLst>
            <pc:docMk/>
            <pc:sldMk cId="0" sldId="258"/>
            <ac:spMk id="1465" creationId="{00000000-0000-0000-0000-000000000000}"/>
          </ac:spMkLst>
        </pc:spChg>
        <pc:spChg chg="mod">
          <ac:chgData name="Thaianne Resende Henriques Fabio" userId="5e0d7e15-66fd-45d0-87d0-a82fa705e5cb" providerId="ADAL" clId="{6AD41BBA-029A-4660-954C-92904ACBB07B}" dt="2024-02-01T20:53:00.471" v="154" actId="207"/>
          <ac:spMkLst>
            <pc:docMk/>
            <pc:sldMk cId="0" sldId="258"/>
            <ac:spMk id="1466" creationId="{00000000-0000-0000-0000-000000000000}"/>
          </ac:spMkLst>
        </pc:spChg>
        <pc:spChg chg="mod">
          <ac:chgData name="Thaianne Resende Henriques Fabio" userId="5e0d7e15-66fd-45d0-87d0-a82fa705e5cb" providerId="ADAL" clId="{6AD41BBA-029A-4660-954C-92904ACBB07B}" dt="2024-02-01T20:53:03.809" v="155" actId="207"/>
          <ac:spMkLst>
            <pc:docMk/>
            <pc:sldMk cId="0" sldId="258"/>
            <ac:spMk id="1467" creationId="{00000000-0000-0000-0000-000000000000}"/>
          </ac:spMkLst>
        </pc:spChg>
        <pc:picChg chg="del">
          <ac:chgData name="Thaianne Resende Henriques Fabio" userId="5e0d7e15-66fd-45d0-87d0-a82fa705e5cb" providerId="ADAL" clId="{6AD41BBA-029A-4660-954C-92904ACBB07B}" dt="2024-02-01T20:39:14.321" v="91" actId="478"/>
          <ac:picMkLst>
            <pc:docMk/>
            <pc:sldMk cId="0" sldId="258"/>
            <ac:picMk id="1468" creationId="{00000000-0000-0000-0000-000000000000}"/>
          </ac:picMkLst>
        </pc:picChg>
      </pc:sldChg>
      <pc:sldChg chg="delSp add setBg delDesignElem">
        <pc:chgData name="Thaianne Resende Henriques Fabio" userId="5e0d7e15-66fd-45d0-87d0-a82fa705e5cb" providerId="ADAL" clId="{6AD41BBA-029A-4660-954C-92904ACBB07B}" dt="2024-02-01T20:36:18.094" v="69"/>
        <pc:sldMkLst>
          <pc:docMk/>
          <pc:sldMk cId="3273482354" sldId="259"/>
        </pc:sldMkLst>
        <pc:spChg chg="del">
          <ac:chgData name="Thaianne Resende Henriques Fabio" userId="5e0d7e15-66fd-45d0-87d0-a82fa705e5cb" providerId="ADAL" clId="{6AD41BBA-029A-4660-954C-92904ACBB07B}" dt="2024-02-01T20:36:18.094" v="69"/>
          <ac:spMkLst>
            <pc:docMk/>
            <pc:sldMk cId="3273482354" sldId="259"/>
            <ac:spMk id="41" creationId="{48CAE4AE-A9DF-45AF-9A9C-1712BC63418E}"/>
          </ac:spMkLst>
        </pc:spChg>
        <pc:spChg chg="del">
          <ac:chgData name="Thaianne Resende Henriques Fabio" userId="5e0d7e15-66fd-45d0-87d0-a82fa705e5cb" providerId="ADAL" clId="{6AD41BBA-029A-4660-954C-92904ACBB07B}" dt="2024-02-01T20:36:18.094" v="69"/>
          <ac:spMkLst>
            <pc:docMk/>
            <pc:sldMk cId="3273482354" sldId="259"/>
            <ac:spMk id="66" creationId="{E972DE0D-2E53-4159-ABD3-C601524262C2}"/>
          </ac:spMkLst>
        </pc:spChg>
        <pc:grpChg chg="del">
          <ac:chgData name="Thaianne Resende Henriques Fabio" userId="5e0d7e15-66fd-45d0-87d0-a82fa705e5cb" providerId="ADAL" clId="{6AD41BBA-029A-4660-954C-92904ACBB07B}" dt="2024-02-01T20:36:18.094" v="69"/>
          <ac:grpSpMkLst>
            <pc:docMk/>
            <pc:sldMk cId="3273482354" sldId="259"/>
            <ac:grpSpMk id="43" creationId="{6C272060-BC98-4C91-A58F-4DFEC566CF7F}"/>
          </ac:grpSpMkLst>
        </pc:grpChg>
      </pc:sldChg>
      <pc:sldChg chg="addSp modSp add mod setBg">
        <pc:chgData name="Thaianne Resende Henriques Fabio" userId="5e0d7e15-66fd-45d0-87d0-a82fa705e5cb" providerId="ADAL" clId="{6AD41BBA-029A-4660-954C-92904ACBB07B}" dt="2024-02-01T20:36:50.110" v="74" actId="1076"/>
        <pc:sldMkLst>
          <pc:docMk/>
          <pc:sldMk cId="1253727015" sldId="263"/>
        </pc:sldMkLst>
        <pc:spChg chg="add mod">
          <ac:chgData name="Thaianne Resende Henriques Fabio" userId="5e0d7e15-66fd-45d0-87d0-a82fa705e5cb" providerId="ADAL" clId="{6AD41BBA-029A-4660-954C-92904ACBB07B}" dt="2024-02-01T20:36:50.110" v="74" actId="1076"/>
          <ac:spMkLst>
            <pc:docMk/>
            <pc:sldMk cId="1253727015" sldId="263"/>
            <ac:spMk id="3" creationId="{D96C75C5-56E3-D3FF-E121-D8CB5C16C2AF}"/>
          </ac:spMkLst>
        </pc:spChg>
      </pc:sldChg>
      <pc:sldChg chg="add">
        <pc:chgData name="Thaianne Resende Henriques Fabio" userId="5e0d7e15-66fd-45d0-87d0-a82fa705e5cb" providerId="ADAL" clId="{6AD41BBA-029A-4660-954C-92904ACBB07B}" dt="2024-02-01T20:36:18.094" v="69"/>
        <pc:sldMkLst>
          <pc:docMk/>
          <pc:sldMk cId="2208886359" sldId="264"/>
        </pc:sldMkLst>
      </pc:sldChg>
      <pc:sldChg chg="delSp modSp add mod setBg delDesignElem">
        <pc:chgData name="Thaianne Resende Henriques Fabio" userId="5e0d7e15-66fd-45d0-87d0-a82fa705e5cb" providerId="ADAL" clId="{6AD41BBA-029A-4660-954C-92904ACBB07B}" dt="2024-02-01T20:36:18.147" v="70" actId="27636"/>
        <pc:sldMkLst>
          <pc:docMk/>
          <pc:sldMk cId="505483460" sldId="265"/>
        </pc:sldMkLst>
        <pc:spChg chg="mod">
          <ac:chgData name="Thaianne Resende Henriques Fabio" userId="5e0d7e15-66fd-45d0-87d0-a82fa705e5cb" providerId="ADAL" clId="{6AD41BBA-029A-4660-954C-92904ACBB07B}" dt="2024-02-01T20:36:18.147" v="70" actId="27636"/>
          <ac:spMkLst>
            <pc:docMk/>
            <pc:sldMk cId="505483460" sldId="265"/>
            <ac:spMk id="2" creationId="{8FDEA607-C3FC-73ED-62D3-15A05C042304}"/>
          </ac:spMkLst>
        </pc:spChg>
        <pc:spChg chg="del">
          <ac:chgData name="Thaianne Resende Henriques Fabio" userId="5e0d7e15-66fd-45d0-87d0-a82fa705e5cb" providerId="ADAL" clId="{6AD41BBA-029A-4660-954C-92904ACBB07B}" dt="2024-02-01T20:36:18.094" v="69"/>
          <ac:spMkLst>
            <pc:docMk/>
            <pc:sldMk cId="505483460" sldId="265"/>
            <ac:spMk id="10" creationId="{42A5316D-ED2F-4F89-B4B4-8D9240B1A348}"/>
          </ac:spMkLst>
        </pc:spChg>
      </pc:sldChg>
      <pc:sldChg chg="delSp modSp add mod setBg delDesignElem">
        <pc:chgData name="Thaianne Resende Henriques Fabio" userId="5e0d7e15-66fd-45d0-87d0-a82fa705e5cb" providerId="ADAL" clId="{6AD41BBA-029A-4660-954C-92904ACBB07B}" dt="2024-02-01T20:38:09.960" v="76" actId="14100"/>
        <pc:sldMkLst>
          <pc:docMk/>
          <pc:sldMk cId="4193418756" sldId="266"/>
        </pc:sldMkLst>
        <pc:spChg chg="mod">
          <ac:chgData name="Thaianne Resende Henriques Fabio" userId="5e0d7e15-66fd-45d0-87d0-a82fa705e5cb" providerId="ADAL" clId="{6AD41BBA-029A-4660-954C-92904ACBB07B}" dt="2024-02-01T20:38:09.960" v="76" actId="14100"/>
          <ac:spMkLst>
            <pc:docMk/>
            <pc:sldMk cId="4193418756" sldId="266"/>
            <ac:spMk id="2" creationId="{78BD3A78-982A-8273-46BE-3AC37AF8CA8B}"/>
          </ac:spMkLst>
        </pc:spChg>
        <pc:spChg chg="del">
          <ac:chgData name="Thaianne Resende Henriques Fabio" userId="5e0d7e15-66fd-45d0-87d0-a82fa705e5cb" providerId="ADAL" clId="{6AD41BBA-029A-4660-954C-92904ACBB07B}" dt="2024-02-01T20:36:18.094" v="69"/>
          <ac:spMkLst>
            <pc:docMk/>
            <pc:sldMk cId="4193418756" sldId="266"/>
            <ac:spMk id="13" creationId="{4C608BEB-860E-4094-8511-78603564A75E}"/>
          </ac:spMkLst>
        </pc:spChg>
        <pc:cxnChg chg="del">
          <ac:chgData name="Thaianne Resende Henriques Fabio" userId="5e0d7e15-66fd-45d0-87d0-a82fa705e5cb" providerId="ADAL" clId="{6AD41BBA-029A-4660-954C-92904ACBB07B}" dt="2024-02-01T20:36:18.094" v="69"/>
          <ac:cxnSpMkLst>
            <pc:docMk/>
            <pc:sldMk cId="4193418756" sldId="266"/>
            <ac:cxnSpMk id="14" creationId="{1F16A8D4-FE87-4604-88B2-394B5D1EB437}"/>
          </ac:cxnSpMkLst>
        </pc:cxnChg>
      </pc:sldChg>
      <pc:sldChg chg="delSp modSp add del mod setBg delDesignElem">
        <pc:chgData name="Thaianne Resende Henriques Fabio" userId="5e0d7e15-66fd-45d0-87d0-a82fa705e5cb" providerId="ADAL" clId="{6AD41BBA-029A-4660-954C-92904ACBB07B}" dt="2024-02-01T20:46:17.945" v="101" actId="47"/>
        <pc:sldMkLst>
          <pc:docMk/>
          <pc:sldMk cId="3287493727" sldId="267"/>
        </pc:sldMkLst>
        <pc:spChg chg="mod">
          <ac:chgData name="Thaianne Resende Henriques Fabio" userId="5e0d7e15-66fd-45d0-87d0-a82fa705e5cb" providerId="ADAL" clId="{6AD41BBA-029A-4660-954C-92904ACBB07B}" dt="2024-02-01T20:46:15.037" v="100" actId="207"/>
          <ac:spMkLst>
            <pc:docMk/>
            <pc:sldMk cId="3287493727" sldId="267"/>
            <ac:spMk id="5" creationId="{2A89E438-75CA-1DD9-CCF8-87B1C721FC9D}"/>
          </ac:spMkLst>
        </pc:spChg>
        <pc:spChg chg="del">
          <ac:chgData name="Thaianne Resende Henriques Fabio" userId="5e0d7e15-66fd-45d0-87d0-a82fa705e5cb" providerId="ADAL" clId="{6AD41BBA-029A-4660-954C-92904ACBB07B}" dt="2024-02-01T20:36:18.094" v="69"/>
          <ac:spMkLst>
            <pc:docMk/>
            <pc:sldMk cId="3287493727" sldId="267"/>
            <ac:spMk id="23" creationId="{AB45A142-4255-493C-8284-5D566C121B10}"/>
          </ac:spMkLst>
        </pc:spChg>
        <pc:cxnChg chg="del">
          <ac:chgData name="Thaianne Resende Henriques Fabio" userId="5e0d7e15-66fd-45d0-87d0-a82fa705e5cb" providerId="ADAL" clId="{6AD41BBA-029A-4660-954C-92904ACBB07B}" dt="2024-02-01T20:36:18.094" v="69"/>
          <ac:cxnSpMkLst>
            <pc:docMk/>
            <pc:sldMk cId="3287493727" sldId="267"/>
            <ac:cxnSpMk id="24" creationId="{38FB9660-F42F-4313-BBC4-47C007FE484C}"/>
          </ac:cxnSpMkLst>
        </pc:cxnChg>
      </pc:sldChg>
      <pc:sldChg chg="del">
        <pc:chgData name="Thaianne Resende Henriques Fabio" userId="5e0d7e15-66fd-45d0-87d0-a82fa705e5cb" providerId="ADAL" clId="{6AD41BBA-029A-4660-954C-92904ACBB07B}" dt="2024-02-01T20:46:23.488" v="104" actId="47"/>
        <pc:sldMkLst>
          <pc:docMk/>
          <pc:sldMk cId="1736701702" sldId="276"/>
        </pc:sldMkLst>
      </pc:sldChg>
      <pc:sldChg chg="del">
        <pc:chgData name="Thaianne Resende Henriques Fabio" userId="5e0d7e15-66fd-45d0-87d0-a82fa705e5cb" providerId="ADAL" clId="{6AD41BBA-029A-4660-954C-92904ACBB07B}" dt="2024-02-01T20:46:23.893" v="105" actId="47"/>
        <pc:sldMkLst>
          <pc:docMk/>
          <pc:sldMk cId="80710609" sldId="277"/>
        </pc:sldMkLst>
      </pc:sldChg>
      <pc:sldChg chg="del">
        <pc:chgData name="Thaianne Resende Henriques Fabio" userId="5e0d7e15-66fd-45d0-87d0-a82fa705e5cb" providerId="ADAL" clId="{6AD41BBA-029A-4660-954C-92904ACBB07B}" dt="2024-02-01T20:46:25.746" v="107" actId="47"/>
        <pc:sldMkLst>
          <pc:docMk/>
          <pc:sldMk cId="881222739" sldId="278"/>
        </pc:sldMkLst>
      </pc:sldChg>
      <pc:sldChg chg="del">
        <pc:chgData name="Thaianne Resende Henriques Fabio" userId="5e0d7e15-66fd-45d0-87d0-a82fa705e5cb" providerId="ADAL" clId="{6AD41BBA-029A-4660-954C-92904ACBB07B}" dt="2024-02-01T20:46:24.864" v="106" actId="47"/>
        <pc:sldMkLst>
          <pc:docMk/>
          <pc:sldMk cId="3965908357" sldId="279"/>
        </pc:sldMkLst>
      </pc:sldChg>
      <pc:sldChg chg="del">
        <pc:chgData name="Thaianne Resende Henriques Fabio" userId="5e0d7e15-66fd-45d0-87d0-a82fa705e5cb" providerId="ADAL" clId="{6AD41BBA-029A-4660-954C-92904ACBB07B}" dt="2024-02-01T20:46:26.485" v="108" actId="47"/>
        <pc:sldMkLst>
          <pc:docMk/>
          <pc:sldMk cId="1752238477" sldId="280"/>
        </pc:sldMkLst>
      </pc:sldChg>
      <pc:sldChg chg="del">
        <pc:chgData name="Thaianne Resende Henriques Fabio" userId="5e0d7e15-66fd-45d0-87d0-a82fa705e5cb" providerId="ADAL" clId="{6AD41BBA-029A-4660-954C-92904ACBB07B}" dt="2024-02-01T18:28:02.935" v="62" actId="47"/>
        <pc:sldMkLst>
          <pc:docMk/>
          <pc:sldMk cId="1671693749" sldId="281"/>
        </pc:sldMkLst>
      </pc:sldChg>
      <pc:sldChg chg="del">
        <pc:chgData name="Thaianne Resende Henriques Fabio" userId="5e0d7e15-66fd-45d0-87d0-a82fa705e5cb" providerId="ADAL" clId="{6AD41BBA-029A-4660-954C-92904ACBB07B}" dt="2024-02-01T20:39:24.465" v="94" actId="47"/>
        <pc:sldMkLst>
          <pc:docMk/>
          <pc:sldMk cId="111117960" sldId="282"/>
        </pc:sldMkLst>
      </pc:sldChg>
      <pc:sldChg chg="del">
        <pc:chgData name="Thaianne Resende Henriques Fabio" userId="5e0d7e15-66fd-45d0-87d0-a82fa705e5cb" providerId="ADAL" clId="{6AD41BBA-029A-4660-954C-92904ACBB07B}" dt="2024-02-01T20:46:22.913" v="103" actId="47"/>
        <pc:sldMkLst>
          <pc:docMk/>
          <pc:sldMk cId="674638747" sldId="283"/>
        </pc:sldMkLst>
      </pc:sldChg>
      <pc:sldChg chg="modSp del mod">
        <pc:chgData name="Thaianne Resende Henriques Fabio" userId="5e0d7e15-66fd-45d0-87d0-a82fa705e5cb" providerId="ADAL" clId="{6AD41BBA-029A-4660-954C-92904ACBB07B}" dt="2024-02-01T20:46:33.769" v="110" actId="47"/>
        <pc:sldMkLst>
          <pc:docMk/>
          <pc:sldMk cId="3970821466" sldId="284"/>
        </pc:sldMkLst>
        <pc:spChg chg="mod">
          <ac:chgData name="Thaianne Resende Henriques Fabio" userId="5e0d7e15-66fd-45d0-87d0-a82fa705e5cb" providerId="ADAL" clId="{6AD41BBA-029A-4660-954C-92904ACBB07B}" dt="2024-02-01T20:46:32.442" v="109" actId="1076"/>
          <ac:spMkLst>
            <pc:docMk/>
            <pc:sldMk cId="3970821466" sldId="284"/>
            <ac:spMk id="3" creationId="{A85908FA-DFDB-8675-4E4A-90BC0907FD2B}"/>
          </ac:spMkLst>
        </pc:spChg>
      </pc:sldChg>
      <pc:sldChg chg="del">
        <pc:chgData name="Thaianne Resende Henriques Fabio" userId="5e0d7e15-66fd-45d0-87d0-a82fa705e5cb" providerId="ADAL" clId="{6AD41BBA-029A-4660-954C-92904ACBB07B}" dt="2024-02-01T20:46:18.995" v="102" actId="47"/>
        <pc:sldMkLst>
          <pc:docMk/>
          <pc:sldMk cId="3714164259" sldId="286"/>
        </pc:sldMkLst>
      </pc:sldChg>
      <pc:sldChg chg="modSp add mod">
        <pc:chgData name="Thaianne Resende Henriques Fabio" userId="5e0d7e15-66fd-45d0-87d0-a82fa705e5cb" providerId="ADAL" clId="{6AD41BBA-029A-4660-954C-92904ACBB07B}" dt="2024-02-01T20:52:48.411" v="152" actId="207"/>
        <pc:sldMkLst>
          <pc:docMk/>
          <pc:sldMk cId="3758300501" sldId="287"/>
        </pc:sldMkLst>
        <pc:spChg chg="mod">
          <ac:chgData name="Thaianne Resende Henriques Fabio" userId="5e0d7e15-66fd-45d0-87d0-a82fa705e5cb" providerId="ADAL" clId="{6AD41BBA-029A-4660-954C-92904ACBB07B}" dt="2024-02-01T20:52:48.411" v="152" actId="207"/>
          <ac:spMkLst>
            <pc:docMk/>
            <pc:sldMk cId="3758300501" sldId="287"/>
            <ac:spMk id="2" creationId="{6D6B6716-CE83-4FFA-9D75-3E4C7229AF7A}"/>
          </ac:spMkLst>
        </pc:spChg>
      </pc:sldChg>
      <pc:sldChg chg="addSp delSp modSp add mod">
        <pc:chgData name="Thaianne Resende Henriques Fabio" userId="5e0d7e15-66fd-45d0-87d0-a82fa705e5cb" providerId="ADAL" clId="{6AD41BBA-029A-4660-954C-92904ACBB07B}" dt="2024-02-01T20:52:27.556" v="149" actId="255"/>
        <pc:sldMkLst>
          <pc:docMk/>
          <pc:sldMk cId="3844395437" sldId="298"/>
        </pc:sldMkLst>
        <pc:spChg chg="mod">
          <ac:chgData name="Thaianne Resende Henriques Fabio" userId="5e0d7e15-66fd-45d0-87d0-a82fa705e5cb" providerId="ADAL" clId="{6AD41BBA-029A-4660-954C-92904ACBB07B}" dt="2024-02-01T20:39:38.386" v="97" actId="14100"/>
          <ac:spMkLst>
            <pc:docMk/>
            <pc:sldMk cId="3844395437" sldId="298"/>
            <ac:spMk id="5" creationId="{729BF593-D955-4C69-AD95-7B6791D862B7}"/>
          </ac:spMkLst>
        </pc:spChg>
        <pc:graphicFrameChg chg="mod modGraphic">
          <ac:chgData name="Thaianne Resende Henriques Fabio" userId="5e0d7e15-66fd-45d0-87d0-a82fa705e5cb" providerId="ADAL" clId="{6AD41BBA-029A-4660-954C-92904ACBB07B}" dt="2024-02-01T20:52:27.556" v="149" actId="255"/>
          <ac:graphicFrameMkLst>
            <pc:docMk/>
            <pc:sldMk cId="3844395437" sldId="298"/>
            <ac:graphicFrameMk id="2" creationId="{8E774659-EAEF-4478-B692-829E91E5E0A1}"/>
          </ac:graphicFrameMkLst>
        </pc:graphicFrameChg>
        <pc:graphicFrameChg chg="add del">
          <ac:chgData name="Thaianne Resende Henriques Fabio" userId="5e0d7e15-66fd-45d0-87d0-a82fa705e5cb" providerId="ADAL" clId="{6AD41BBA-029A-4660-954C-92904ACBB07B}" dt="2024-02-01T20:40:08.774" v="99" actId="478"/>
          <ac:graphicFrameMkLst>
            <pc:docMk/>
            <pc:sldMk cId="3844395437" sldId="298"/>
            <ac:graphicFrameMk id="6" creationId="{623AC116-68ED-C88D-AE8F-D75631A85888}"/>
          </ac:graphicFrameMkLst>
        </pc:graphicFrameChg>
        <pc:graphicFrameChg chg="add mod">
          <ac:chgData name="Thaianne Resende Henriques Fabio" userId="5e0d7e15-66fd-45d0-87d0-a82fa705e5cb" providerId="ADAL" clId="{6AD41BBA-029A-4660-954C-92904ACBB07B}" dt="2024-02-01T20:51:46.223" v="145" actId="1076"/>
          <ac:graphicFrameMkLst>
            <pc:docMk/>
            <pc:sldMk cId="3844395437" sldId="298"/>
            <ac:graphicFrameMk id="7" creationId="{0F732D1A-9986-E841-1E6D-C28ABCC9769D}"/>
          </ac:graphicFrameMkLst>
        </pc:graphicFrameChg>
      </pc:sldChg>
      <pc:sldChg chg="delSp modSp add mod setBg delDesignElem">
        <pc:chgData name="Thaianne Resende Henriques Fabio" userId="5e0d7e15-66fd-45d0-87d0-a82fa705e5cb" providerId="ADAL" clId="{6AD41BBA-029A-4660-954C-92904ACBB07B}" dt="2024-02-01T20:39:29.164" v="95" actId="207"/>
        <pc:sldMkLst>
          <pc:docMk/>
          <pc:sldMk cId="1159142085" sldId="299"/>
        </pc:sldMkLst>
        <pc:spChg chg="mod">
          <ac:chgData name="Thaianne Resende Henriques Fabio" userId="5e0d7e15-66fd-45d0-87d0-a82fa705e5cb" providerId="ADAL" clId="{6AD41BBA-029A-4660-954C-92904ACBB07B}" dt="2024-02-01T20:39:29.164" v="95" actId="207"/>
          <ac:spMkLst>
            <pc:docMk/>
            <pc:sldMk cId="1159142085" sldId="299"/>
            <ac:spMk id="2" creationId="{890B51CA-1991-4253-AABD-5BB59E650946}"/>
          </ac:spMkLst>
        </pc:spChg>
        <pc:spChg chg="del">
          <ac:chgData name="Thaianne Resende Henriques Fabio" userId="5e0d7e15-66fd-45d0-87d0-a82fa705e5cb" providerId="ADAL" clId="{6AD41BBA-029A-4660-954C-92904ACBB07B}" dt="2024-02-01T20:34:17.256" v="64"/>
          <ac:spMkLst>
            <pc:docMk/>
            <pc:sldMk cId="1159142085" sldId="299"/>
            <ac:spMk id="11" creationId="{46C2E80F-49A6-4372-B103-219D417A55ED}"/>
          </ac:spMkLst>
        </pc:spChg>
      </pc:sldChg>
      <pc:sldChg chg="modSp new del mod">
        <pc:chgData name="Thaianne Resende Henriques Fabio" userId="5e0d7e15-66fd-45d0-87d0-a82fa705e5cb" providerId="ADAL" clId="{6AD41BBA-029A-4660-954C-92904ACBB07B}" dt="2024-02-01T20:52:34" v="150" actId="47"/>
        <pc:sldMkLst>
          <pc:docMk/>
          <pc:sldMk cId="2034466506" sldId="300"/>
        </pc:sldMkLst>
        <pc:spChg chg="mod">
          <ac:chgData name="Thaianne Resende Henriques Fabio" userId="5e0d7e15-66fd-45d0-87d0-a82fa705e5cb" providerId="ADAL" clId="{6AD41BBA-029A-4660-954C-92904ACBB07B}" dt="2024-02-01T20:46:38.727" v="119" actId="20577"/>
          <ac:spMkLst>
            <pc:docMk/>
            <pc:sldMk cId="2034466506" sldId="300"/>
            <ac:spMk id="2" creationId="{79C1682D-AEAA-8348-A535-D7DF49AA472A}"/>
          </ac:spMkLst>
        </pc:spChg>
      </pc:sldChg>
      <pc:sldChg chg="addSp delSp modSp add mod setBg delDesignElem">
        <pc:chgData name="Thaianne Resende Henriques Fabio" userId="5e0d7e15-66fd-45d0-87d0-a82fa705e5cb" providerId="ADAL" clId="{6AD41BBA-029A-4660-954C-92904ACBB07B}" dt="2024-02-01T20:52:41.732" v="151" actId="12100"/>
        <pc:sldMkLst>
          <pc:docMk/>
          <pc:sldMk cId="2220548947" sldId="334"/>
        </pc:sldMkLst>
        <pc:spChg chg="add mod">
          <ac:chgData name="Thaianne Resende Henriques Fabio" userId="5e0d7e15-66fd-45d0-87d0-a82fa705e5cb" providerId="ADAL" clId="{6AD41BBA-029A-4660-954C-92904ACBB07B}" dt="2024-02-01T20:50:28.890" v="128" actId="1035"/>
          <ac:spMkLst>
            <pc:docMk/>
            <pc:sldMk cId="2220548947" sldId="334"/>
            <ac:spMk id="7" creationId="{A6F0FBA1-D0E2-278D-8EDE-38D6366A4976}"/>
          </ac:spMkLst>
        </pc:spChg>
        <pc:spChg chg="mod">
          <ac:chgData name="Thaianne Resende Henriques Fabio" userId="5e0d7e15-66fd-45d0-87d0-a82fa705e5cb" providerId="ADAL" clId="{6AD41BBA-029A-4660-954C-92904ACBB07B}" dt="2024-02-01T20:47:23.518" v="124" actId="207"/>
          <ac:spMkLst>
            <pc:docMk/>
            <pc:sldMk cId="2220548947" sldId="334"/>
            <ac:spMk id="15" creationId="{97ADA972-1650-83D7-66F7-C165A03466BD}"/>
          </ac:spMkLst>
        </pc:spChg>
        <pc:spChg chg="del">
          <ac:chgData name="Thaianne Resende Henriques Fabio" userId="5e0d7e15-66fd-45d0-87d0-a82fa705e5cb" providerId="ADAL" clId="{6AD41BBA-029A-4660-954C-92904ACBB07B}" dt="2024-02-01T20:47:14.219" v="121"/>
          <ac:spMkLst>
            <pc:docMk/>
            <pc:sldMk cId="2220548947" sldId="334"/>
            <ac:spMk id="23" creationId="{3A5B4632-C963-4296-86F0-79AA9EA5AE98}"/>
          </ac:spMkLst>
        </pc:spChg>
        <pc:grpChg chg="del">
          <ac:chgData name="Thaianne Resende Henriques Fabio" userId="5e0d7e15-66fd-45d0-87d0-a82fa705e5cb" providerId="ADAL" clId="{6AD41BBA-029A-4660-954C-92904ACBB07B}" dt="2024-02-01T20:47:16.081" v="122" actId="478"/>
          <ac:grpSpMkLst>
            <pc:docMk/>
            <pc:sldMk cId="2220548947" sldId="334"/>
            <ac:grpSpMk id="4" creationId="{BBFFF924-94ED-E2AC-9696-9060681216FA}"/>
          </ac:grpSpMkLst>
        </pc:grpChg>
        <pc:graphicFrameChg chg="mod modGraphic">
          <ac:chgData name="Thaianne Resende Henriques Fabio" userId="5e0d7e15-66fd-45d0-87d0-a82fa705e5cb" providerId="ADAL" clId="{6AD41BBA-029A-4660-954C-92904ACBB07B}" dt="2024-02-01T20:52:41.732" v="151" actId="12100"/>
          <ac:graphicFrameMkLst>
            <pc:docMk/>
            <pc:sldMk cId="2220548947" sldId="334"/>
            <ac:graphicFrameMk id="14" creationId="{C9327703-6662-DD10-1E00-E40B5DAFB093}"/>
          </ac:graphicFrameMkLst>
        </pc:graphicFrameChg>
        <pc:picChg chg="del">
          <ac:chgData name="Thaianne Resende Henriques Fabio" userId="5e0d7e15-66fd-45d0-87d0-a82fa705e5cb" providerId="ADAL" clId="{6AD41BBA-029A-4660-954C-92904ACBB07B}" dt="2024-02-01T20:47:17.145" v="123" actId="478"/>
          <ac:picMkLst>
            <pc:docMk/>
            <pc:sldMk cId="2220548947" sldId="334"/>
            <ac:picMk id="3" creationId="{F48CBC97-5DEF-8783-18DA-7EE353335648}"/>
          </ac:picMkLst>
        </pc:picChg>
      </pc:sldChg>
      <pc:sldChg chg="addSp delSp modSp new mod modClrScheme chgLayout">
        <pc:chgData name="Thaianne Resende Henriques Fabio" userId="5e0d7e15-66fd-45d0-87d0-a82fa705e5cb" providerId="ADAL" clId="{6AD41BBA-029A-4660-954C-92904ACBB07B}" dt="2024-02-01T20:56:51.495" v="175" actId="207"/>
        <pc:sldMkLst>
          <pc:docMk/>
          <pc:sldMk cId="4082400274" sldId="335"/>
        </pc:sldMkLst>
        <pc:spChg chg="del mod ord">
          <ac:chgData name="Thaianne Resende Henriques Fabio" userId="5e0d7e15-66fd-45d0-87d0-a82fa705e5cb" providerId="ADAL" clId="{6AD41BBA-029A-4660-954C-92904ACBB07B}" dt="2024-02-01T20:56:38.763" v="158" actId="700"/>
          <ac:spMkLst>
            <pc:docMk/>
            <pc:sldMk cId="4082400274" sldId="335"/>
            <ac:spMk id="2" creationId="{49A451ED-89A4-545C-0EAB-0A602FBAEB40}"/>
          </ac:spMkLst>
        </pc:spChg>
        <pc:spChg chg="del mod ord">
          <ac:chgData name="Thaianne Resende Henriques Fabio" userId="5e0d7e15-66fd-45d0-87d0-a82fa705e5cb" providerId="ADAL" clId="{6AD41BBA-029A-4660-954C-92904ACBB07B}" dt="2024-02-01T20:56:38.763" v="158" actId="700"/>
          <ac:spMkLst>
            <pc:docMk/>
            <pc:sldMk cId="4082400274" sldId="335"/>
            <ac:spMk id="3" creationId="{92AF7BB3-9D5B-F817-E5E0-D52A8E010453}"/>
          </ac:spMkLst>
        </pc:spChg>
        <pc:spChg chg="del">
          <ac:chgData name="Thaianne Resende Henriques Fabio" userId="5e0d7e15-66fd-45d0-87d0-a82fa705e5cb" providerId="ADAL" clId="{6AD41BBA-029A-4660-954C-92904ACBB07B}" dt="2024-02-01T20:56:38.763" v="158" actId="700"/>
          <ac:spMkLst>
            <pc:docMk/>
            <pc:sldMk cId="4082400274" sldId="335"/>
            <ac:spMk id="4" creationId="{60B2CD80-23B9-2242-97B2-97A2B5A47C42}"/>
          </ac:spMkLst>
        </pc:spChg>
        <pc:spChg chg="add mod ord">
          <ac:chgData name="Thaianne Resende Henriques Fabio" userId="5e0d7e15-66fd-45d0-87d0-a82fa705e5cb" providerId="ADAL" clId="{6AD41BBA-029A-4660-954C-92904ACBB07B}" dt="2024-02-01T20:56:51.495" v="175" actId="207"/>
          <ac:spMkLst>
            <pc:docMk/>
            <pc:sldMk cId="4082400274" sldId="335"/>
            <ac:spMk id="5" creationId="{F6B9483B-72D9-95E2-D32D-6B920FBFEE3C}"/>
          </ac:spMkLst>
        </pc:spChg>
        <pc:spChg chg="add mod ord">
          <ac:chgData name="Thaianne Resende Henriques Fabio" userId="5e0d7e15-66fd-45d0-87d0-a82fa705e5cb" providerId="ADAL" clId="{6AD41BBA-029A-4660-954C-92904ACBB07B}" dt="2024-02-01T20:56:38.763" v="158" actId="700"/>
          <ac:spMkLst>
            <pc:docMk/>
            <pc:sldMk cId="4082400274" sldId="335"/>
            <ac:spMk id="6" creationId="{180607F2-1710-37AD-A81F-1D0702469D8E}"/>
          </ac:spMkLst>
        </pc:spChg>
      </pc:sldChg>
      <pc:sldChg chg="addSp delSp modSp new mod modClrScheme chgLayout">
        <pc:chgData name="Thaianne Resende Henriques Fabio" userId="5e0d7e15-66fd-45d0-87d0-a82fa705e5cb" providerId="ADAL" clId="{6AD41BBA-029A-4660-954C-92904ACBB07B}" dt="2024-02-01T20:57:39.452" v="198" actId="14100"/>
        <pc:sldMkLst>
          <pc:docMk/>
          <pc:sldMk cId="44523894" sldId="336"/>
        </pc:sldMkLst>
        <pc:spChg chg="del mod ord">
          <ac:chgData name="Thaianne Resende Henriques Fabio" userId="5e0d7e15-66fd-45d0-87d0-a82fa705e5cb" providerId="ADAL" clId="{6AD41BBA-029A-4660-954C-92904ACBB07B}" dt="2024-02-01T20:56:58.312" v="177" actId="700"/>
          <ac:spMkLst>
            <pc:docMk/>
            <pc:sldMk cId="44523894" sldId="336"/>
            <ac:spMk id="2" creationId="{2B071B98-22AD-655E-8FDE-043A04FB5B62}"/>
          </ac:spMkLst>
        </pc:spChg>
        <pc:spChg chg="del mod ord">
          <ac:chgData name="Thaianne Resende Henriques Fabio" userId="5e0d7e15-66fd-45d0-87d0-a82fa705e5cb" providerId="ADAL" clId="{6AD41BBA-029A-4660-954C-92904ACBB07B}" dt="2024-02-01T20:56:58.312" v="177" actId="700"/>
          <ac:spMkLst>
            <pc:docMk/>
            <pc:sldMk cId="44523894" sldId="336"/>
            <ac:spMk id="3" creationId="{D9923AFD-640E-08E9-85C2-B1CE7839ED36}"/>
          </ac:spMkLst>
        </pc:spChg>
        <pc:spChg chg="add mod ord">
          <ac:chgData name="Thaianne Resende Henriques Fabio" userId="5e0d7e15-66fd-45d0-87d0-a82fa705e5cb" providerId="ADAL" clId="{6AD41BBA-029A-4660-954C-92904ACBB07B}" dt="2024-02-01T20:57:39.452" v="198" actId="14100"/>
          <ac:spMkLst>
            <pc:docMk/>
            <pc:sldMk cId="44523894" sldId="336"/>
            <ac:spMk id="4" creationId="{3882D92B-4E32-754B-30D6-3E73277DA95B}"/>
          </ac:spMkLst>
        </pc:spChg>
        <pc:spChg chg="add del mod ord">
          <ac:chgData name="Thaianne Resende Henriques Fabio" userId="5e0d7e15-66fd-45d0-87d0-a82fa705e5cb" providerId="ADAL" clId="{6AD41BBA-029A-4660-954C-92904ACBB07B}" dt="2024-02-01T20:56:59.596" v="178"/>
          <ac:spMkLst>
            <pc:docMk/>
            <pc:sldMk cId="44523894" sldId="336"/>
            <ac:spMk id="5" creationId="{A89935A5-660C-4D58-1402-BB76273DF49F}"/>
          </ac:spMkLst>
        </pc:spChg>
        <pc:spChg chg="add mod">
          <ac:chgData name="Thaianne Resende Henriques Fabio" userId="5e0d7e15-66fd-45d0-87d0-a82fa705e5cb" providerId="ADAL" clId="{6AD41BBA-029A-4660-954C-92904ACBB07B}" dt="2024-02-01T20:57:30.187" v="195" actId="1076"/>
          <ac:spMkLst>
            <pc:docMk/>
            <pc:sldMk cId="44523894" sldId="336"/>
            <ac:spMk id="6" creationId="{3A621C32-7542-74E9-DB5E-BE48440D37CB}"/>
          </ac:spMkLst>
        </pc:spChg>
      </pc:sldChg>
      <pc:sldChg chg="addSp delSp modSp new mod modClrScheme chgLayout">
        <pc:chgData name="Thaianne Resende Henriques Fabio" userId="5e0d7e15-66fd-45d0-87d0-a82fa705e5cb" providerId="ADAL" clId="{6AD41BBA-029A-4660-954C-92904ACBB07B}" dt="2024-02-01T20:59:19.757" v="230" actId="400"/>
        <pc:sldMkLst>
          <pc:docMk/>
          <pc:sldMk cId="3242265805" sldId="337"/>
        </pc:sldMkLst>
        <pc:spChg chg="del mod ord">
          <ac:chgData name="Thaianne Resende Henriques Fabio" userId="5e0d7e15-66fd-45d0-87d0-a82fa705e5cb" providerId="ADAL" clId="{6AD41BBA-029A-4660-954C-92904ACBB07B}" dt="2024-02-01T20:57:44.237" v="200" actId="700"/>
          <ac:spMkLst>
            <pc:docMk/>
            <pc:sldMk cId="3242265805" sldId="337"/>
            <ac:spMk id="2" creationId="{B9B3DF90-3D40-0948-7EBB-E048AE28DED1}"/>
          </ac:spMkLst>
        </pc:spChg>
        <pc:spChg chg="del mod ord">
          <ac:chgData name="Thaianne Resende Henriques Fabio" userId="5e0d7e15-66fd-45d0-87d0-a82fa705e5cb" providerId="ADAL" clId="{6AD41BBA-029A-4660-954C-92904ACBB07B}" dt="2024-02-01T20:57:44.237" v="200" actId="700"/>
          <ac:spMkLst>
            <pc:docMk/>
            <pc:sldMk cId="3242265805" sldId="337"/>
            <ac:spMk id="3" creationId="{ED34C254-BE1A-770C-2326-348533936780}"/>
          </ac:spMkLst>
        </pc:spChg>
        <pc:spChg chg="add mod ord">
          <ac:chgData name="Thaianne Resende Henriques Fabio" userId="5e0d7e15-66fd-45d0-87d0-a82fa705e5cb" providerId="ADAL" clId="{6AD41BBA-029A-4660-954C-92904ACBB07B}" dt="2024-02-01T20:58:31.619" v="218" actId="1076"/>
          <ac:spMkLst>
            <pc:docMk/>
            <pc:sldMk cId="3242265805" sldId="337"/>
            <ac:spMk id="4" creationId="{18C88A94-E7E9-DAE7-FCB2-A0BB62565661}"/>
          </ac:spMkLst>
        </pc:spChg>
        <pc:spChg chg="add del mod ord">
          <ac:chgData name="Thaianne Resende Henriques Fabio" userId="5e0d7e15-66fd-45d0-87d0-a82fa705e5cb" providerId="ADAL" clId="{6AD41BBA-029A-4660-954C-92904ACBB07B}" dt="2024-02-01T20:57:57.432" v="201"/>
          <ac:spMkLst>
            <pc:docMk/>
            <pc:sldMk cId="3242265805" sldId="337"/>
            <ac:spMk id="5" creationId="{FD632E01-F6FE-DB4E-B445-1A23337D25BC}"/>
          </ac:spMkLst>
        </pc:spChg>
        <pc:spChg chg="add mod">
          <ac:chgData name="Thaianne Resende Henriques Fabio" userId="5e0d7e15-66fd-45d0-87d0-a82fa705e5cb" providerId="ADAL" clId="{6AD41BBA-029A-4660-954C-92904ACBB07B}" dt="2024-02-01T20:59:19.757" v="230" actId="400"/>
          <ac:spMkLst>
            <pc:docMk/>
            <pc:sldMk cId="3242265805" sldId="337"/>
            <ac:spMk id="6" creationId="{9F7FFAAF-5767-70E0-7E7F-D9DD62B6BFB8}"/>
          </ac:spMkLst>
        </pc:spChg>
      </pc:sldChg>
      <pc:sldMasterChg chg="delSldLayout modSldLayout">
        <pc:chgData name="Thaianne Resende Henriques Fabio" userId="5e0d7e15-66fd-45d0-87d0-a82fa705e5cb" providerId="ADAL" clId="{6AD41BBA-029A-4660-954C-92904ACBB07B}" dt="2024-02-01T20:46:26.485" v="108" actId="47"/>
        <pc:sldMasterMkLst>
          <pc:docMk/>
          <pc:sldMasterMk cId="2763339037" sldId="2147483660"/>
        </pc:sldMasterMkLst>
        <pc:sldLayoutChg chg="addSp modSp mod">
          <pc:chgData name="Thaianne Resende Henriques Fabio" userId="5e0d7e15-66fd-45d0-87d0-a82fa705e5cb" providerId="ADAL" clId="{6AD41BBA-029A-4660-954C-92904ACBB07B}" dt="2024-02-01T20:38:56.153" v="81" actId="1076"/>
          <pc:sldLayoutMkLst>
            <pc:docMk/>
            <pc:sldMasterMk cId="2763339037" sldId="2147483660"/>
            <pc:sldLayoutMk cId="419216516" sldId="2147483661"/>
          </pc:sldLayoutMkLst>
          <pc:picChg chg="add mod modCrop">
            <ac:chgData name="Thaianne Resende Henriques Fabio" userId="5e0d7e15-66fd-45d0-87d0-a82fa705e5cb" providerId="ADAL" clId="{6AD41BBA-029A-4660-954C-92904ACBB07B}" dt="2024-02-01T20:38:56.153" v="81" actId="1076"/>
            <ac:picMkLst>
              <pc:docMk/>
              <pc:sldMasterMk cId="2763339037" sldId="2147483660"/>
              <pc:sldLayoutMk cId="419216516" sldId="2147483661"/>
              <ac:picMk id="2" creationId="{DCCFCED0-70C9-B9B3-A53C-67FE6885457D}"/>
            </ac:picMkLst>
          </pc:picChg>
        </pc:sldLayoutChg>
        <pc:sldLayoutChg chg="addSp modSp">
          <pc:chgData name="Thaianne Resende Henriques Fabio" userId="5e0d7e15-66fd-45d0-87d0-a82fa705e5cb" providerId="ADAL" clId="{6AD41BBA-029A-4660-954C-92904ACBB07B}" dt="2024-02-01T20:38:58.965" v="82"/>
          <pc:sldLayoutMkLst>
            <pc:docMk/>
            <pc:sldMasterMk cId="2763339037" sldId="2147483660"/>
            <pc:sldLayoutMk cId="3058948389" sldId="2147483663"/>
          </pc:sldLayoutMkLst>
          <pc:picChg chg="add mod">
            <ac:chgData name="Thaianne Resende Henriques Fabio" userId="5e0d7e15-66fd-45d0-87d0-a82fa705e5cb" providerId="ADAL" clId="{6AD41BBA-029A-4660-954C-92904ACBB07B}" dt="2024-02-01T20:38:58.965" v="82"/>
            <ac:picMkLst>
              <pc:docMk/>
              <pc:sldMasterMk cId="2763339037" sldId="2147483660"/>
              <pc:sldLayoutMk cId="3058948389" sldId="2147483663"/>
              <ac:picMk id="2" creationId="{E0F6BB10-617E-9B56-19E6-0DE1093B7F74}"/>
            </ac:picMkLst>
          </pc:picChg>
        </pc:sldLayoutChg>
        <pc:sldLayoutChg chg="addSp modSp">
          <pc:chgData name="Thaianne Resende Henriques Fabio" userId="5e0d7e15-66fd-45d0-87d0-a82fa705e5cb" providerId="ADAL" clId="{6AD41BBA-029A-4660-954C-92904ACBB07B}" dt="2024-02-01T20:39:00.545" v="83"/>
          <pc:sldLayoutMkLst>
            <pc:docMk/>
            <pc:sldMasterMk cId="2763339037" sldId="2147483660"/>
            <pc:sldLayoutMk cId="2669930304" sldId="2147483664"/>
          </pc:sldLayoutMkLst>
          <pc:picChg chg="add mod">
            <ac:chgData name="Thaianne Resende Henriques Fabio" userId="5e0d7e15-66fd-45d0-87d0-a82fa705e5cb" providerId="ADAL" clId="{6AD41BBA-029A-4660-954C-92904ACBB07B}" dt="2024-02-01T20:39:00.545" v="83"/>
            <ac:picMkLst>
              <pc:docMk/>
              <pc:sldMasterMk cId="2763339037" sldId="2147483660"/>
              <pc:sldLayoutMk cId="2669930304" sldId="2147483664"/>
              <ac:picMk id="2" creationId="{ADEFC02F-2EF9-46EE-6711-395A44AB47D1}"/>
            </ac:picMkLst>
          </pc:picChg>
        </pc:sldLayoutChg>
        <pc:sldLayoutChg chg="addSp modSp del">
          <pc:chgData name="Thaianne Resende Henriques Fabio" userId="5e0d7e15-66fd-45d0-87d0-a82fa705e5cb" providerId="ADAL" clId="{6AD41BBA-029A-4660-954C-92904ACBB07B}" dt="2024-02-01T20:46:26.485" v="108" actId="47"/>
          <pc:sldLayoutMkLst>
            <pc:docMk/>
            <pc:sldMasterMk cId="2763339037" sldId="2147483660"/>
            <pc:sldLayoutMk cId="2514451593" sldId="2147483665"/>
          </pc:sldLayoutMkLst>
          <pc:picChg chg="add mod">
            <ac:chgData name="Thaianne Resende Henriques Fabio" userId="5e0d7e15-66fd-45d0-87d0-a82fa705e5cb" providerId="ADAL" clId="{6AD41BBA-029A-4660-954C-92904ACBB07B}" dt="2024-02-01T20:39:01.702" v="84"/>
            <ac:picMkLst>
              <pc:docMk/>
              <pc:sldMasterMk cId="2763339037" sldId="2147483660"/>
              <pc:sldLayoutMk cId="2514451593" sldId="2147483665"/>
              <ac:picMk id="2" creationId="{D4A142C9-D930-A366-0E08-F2454DCAFB92}"/>
            </ac:picMkLst>
          </pc:picChg>
        </pc:sldLayoutChg>
        <pc:sldLayoutChg chg="addSp modSp">
          <pc:chgData name="Thaianne Resende Henriques Fabio" userId="5e0d7e15-66fd-45d0-87d0-a82fa705e5cb" providerId="ADAL" clId="{6AD41BBA-029A-4660-954C-92904ACBB07B}" dt="2024-02-01T20:39:02.775" v="85"/>
          <pc:sldLayoutMkLst>
            <pc:docMk/>
            <pc:sldMasterMk cId="2763339037" sldId="2147483660"/>
            <pc:sldLayoutMk cId="1981339093" sldId="2147483666"/>
          </pc:sldLayoutMkLst>
          <pc:picChg chg="add mod">
            <ac:chgData name="Thaianne Resende Henriques Fabio" userId="5e0d7e15-66fd-45d0-87d0-a82fa705e5cb" providerId="ADAL" clId="{6AD41BBA-029A-4660-954C-92904ACBB07B}" dt="2024-02-01T20:39:02.775" v="85"/>
            <ac:picMkLst>
              <pc:docMk/>
              <pc:sldMasterMk cId="2763339037" sldId="2147483660"/>
              <pc:sldLayoutMk cId="1981339093" sldId="2147483666"/>
              <ac:picMk id="2" creationId="{2C16E8EE-0E1A-B4BF-96AC-AE327A5E9ADA}"/>
            </ac:picMkLst>
          </pc:picChg>
        </pc:sldLayoutChg>
        <pc:sldLayoutChg chg="addSp modSp">
          <pc:chgData name="Thaianne Resende Henriques Fabio" userId="5e0d7e15-66fd-45d0-87d0-a82fa705e5cb" providerId="ADAL" clId="{6AD41BBA-029A-4660-954C-92904ACBB07B}" dt="2024-02-01T20:39:03.923" v="86"/>
          <pc:sldLayoutMkLst>
            <pc:docMk/>
            <pc:sldMasterMk cId="2763339037" sldId="2147483660"/>
            <pc:sldLayoutMk cId="566380357" sldId="2147483668"/>
          </pc:sldLayoutMkLst>
          <pc:picChg chg="add mod">
            <ac:chgData name="Thaianne Resende Henriques Fabio" userId="5e0d7e15-66fd-45d0-87d0-a82fa705e5cb" providerId="ADAL" clId="{6AD41BBA-029A-4660-954C-92904ACBB07B}" dt="2024-02-01T20:39:03.923" v="86"/>
            <ac:picMkLst>
              <pc:docMk/>
              <pc:sldMasterMk cId="2763339037" sldId="2147483660"/>
              <pc:sldLayoutMk cId="566380357" sldId="2147483668"/>
              <ac:picMk id="2" creationId="{B6643322-0080-8DF6-A025-78DAFA43F732}"/>
            </ac:picMkLst>
          </pc:picChg>
        </pc:sldLayoutChg>
        <pc:sldLayoutChg chg="addSp modSp">
          <pc:chgData name="Thaianne Resende Henriques Fabio" userId="5e0d7e15-66fd-45d0-87d0-a82fa705e5cb" providerId="ADAL" clId="{6AD41BBA-029A-4660-954C-92904ACBB07B}" dt="2024-02-01T20:39:05.007" v="87"/>
          <pc:sldLayoutMkLst>
            <pc:docMk/>
            <pc:sldMasterMk cId="2763339037" sldId="2147483660"/>
            <pc:sldLayoutMk cId="262971645" sldId="2147483669"/>
          </pc:sldLayoutMkLst>
          <pc:picChg chg="add mod">
            <ac:chgData name="Thaianne Resende Henriques Fabio" userId="5e0d7e15-66fd-45d0-87d0-a82fa705e5cb" providerId="ADAL" clId="{6AD41BBA-029A-4660-954C-92904ACBB07B}" dt="2024-02-01T20:39:05.007" v="87"/>
            <ac:picMkLst>
              <pc:docMk/>
              <pc:sldMasterMk cId="2763339037" sldId="2147483660"/>
              <pc:sldLayoutMk cId="262971645" sldId="2147483669"/>
              <ac:picMk id="2" creationId="{664E281C-56B9-04A5-E6D0-3C0B03C0C89C}"/>
            </ac:picMkLst>
          </pc:picChg>
        </pc:sldLayoutChg>
        <pc:sldLayoutChg chg="addSp modSp">
          <pc:chgData name="Thaianne Resende Henriques Fabio" userId="5e0d7e15-66fd-45d0-87d0-a82fa705e5cb" providerId="ADAL" clId="{6AD41BBA-029A-4660-954C-92904ACBB07B}" dt="2024-02-01T20:39:05.982" v="88"/>
          <pc:sldLayoutMkLst>
            <pc:docMk/>
            <pc:sldMasterMk cId="2763339037" sldId="2147483660"/>
            <pc:sldLayoutMk cId="1260881252" sldId="2147483670"/>
          </pc:sldLayoutMkLst>
          <pc:picChg chg="add mod">
            <ac:chgData name="Thaianne Resende Henriques Fabio" userId="5e0d7e15-66fd-45d0-87d0-a82fa705e5cb" providerId="ADAL" clId="{6AD41BBA-029A-4660-954C-92904ACBB07B}" dt="2024-02-01T20:39:05.982" v="88"/>
            <ac:picMkLst>
              <pc:docMk/>
              <pc:sldMasterMk cId="2763339037" sldId="2147483660"/>
              <pc:sldLayoutMk cId="1260881252" sldId="2147483670"/>
              <ac:picMk id="8" creationId="{9250A36B-1385-7ECC-2A92-C8FB986B8439}"/>
            </ac:picMkLst>
          </pc:picChg>
        </pc:sldLayoutChg>
        <pc:sldLayoutChg chg="addSp delSp modSp mod">
          <pc:chgData name="Thaianne Resende Henriques Fabio" userId="5e0d7e15-66fd-45d0-87d0-a82fa705e5cb" providerId="ADAL" clId="{6AD41BBA-029A-4660-954C-92904ACBB07B}" dt="2024-02-01T20:39:11.143" v="90"/>
          <pc:sldLayoutMkLst>
            <pc:docMk/>
            <pc:sldMasterMk cId="2763339037" sldId="2147483660"/>
            <pc:sldLayoutMk cId="2210266474" sldId="2147483671"/>
          </pc:sldLayoutMkLst>
          <pc:picChg chg="del">
            <ac:chgData name="Thaianne Resende Henriques Fabio" userId="5e0d7e15-66fd-45d0-87d0-a82fa705e5cb" providerId="ADAL" clId="{6AD41BBA-029A-4660-954C-92904ACBB07B}" dt="2024-02-01T20:39:09.796" v="89" actId="478"/>
            <ac:picMkLst>
              <pc:docMk/>
              <pc:sldMasterMk cId="2763339037" sldId="2147483660"/>
              <pc:sldLayoutMk cId="2210266474" sldId="2147483671"/>
              <ac:picMk id="5" creationId="{6EFB0341-8767-45DA-BB23-50D102A551AA}"/>
            </ac:picMkLst>
          </pc:picChg>
          <pc:picChg chg="add mod">
            <ac:chgData name="Thaianne Resende Henriques Fabio" userId="5e0d7e15-66fd-45d0-87d0-a82fa705e5cb" providerId="ADAL" clId="{6AD41BBA-029A-4660-954C-92904ACBB07B}" dt="2024-02-01T20:39:11.143" v="90"/>
            <ac:picMkLst>
              <pc:docMk/>
              <pc:sldMasterMk cId="2763339037" sldId="2147483660"/>
              <pc:sldLayoutMk cId="2210266474" sldId="2147483671"/>
              <ac:picMk id="6" creationId="{5CDCA3D1-ACED-6FA8-C616-140CA546F833}"/>
            </ac:picMkLst>
          </pc:picChg>
        </pc:sldLayoutChg>
      </pc:sldMasterChg>
    </pc:docChg>
  </pc:docChgLst>
</pc:chgInfo>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https://mmabr-my.sharepoint.com/personal/08989491657_mma_gov_br/Documents/7.%20Qualidade%20do%20Ar/1.%20Qualidade%20Agua/DCP%20estados.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olorStr">
        <cx:f>'[DCP estados.xlsx]Planilha2'!$B$2:$B$6</cx:f>
        <cx:nf>'[DCP estados.xlsx]Planilha2'!$B$1</cx:nf>
        <cx:lvl ptCount="5" name="DCP">
          <cx:pt idx="0">Sim</cx:pt>
          <cx:pt idx="1">Sim</cx:pt>
          <cx:pt idx="2">Sim</cx:pt>
          <cx:pt idx="3">Sim</cx:pt>
          <cx:pt idx="4">Sim</cx:pt>
        </cx:lvl>
      </cx:strDim>
      <cx:strDim type="cat">
        <cx:f>'[DCP estados.xlsx]Planilha2'!$A$2:$A$6</cx:f>
        <cx:nf>'[DCP estados.xlsx]Planilha2'!$A$1</cx:nf>
        <cx:lvl ptCount="5" name="Estado">
          <cx:pt idx="0">Minas Gerais</cx:pt>
          <cx:pt idx="1">Paraná</cx:pt>
          <cx:pt idx="2">Rio de Janeiro</cx:pt>
          <cx:pt idx="3">Rio Grande do Sul</cx:pt>
          <cx:pt idx="4">São Paulo</cx:pt>
        </cx:lvl>
      </cx:strDim>
    </cx:data>
  </cx:chartData>
  <cx:chart>
    <cx:plotArea>
      <cx:plotAreaRegion>
        <cx:series layoutId="regionMap" uniqueId="{81935BB6-BF61-404D-9679-865FC3FADF7C}">
          <cx:tx>
            <cx:txData>
              <cx:f>'[DCP estados.xlsx]Planilha2'!$B$1</cx:f>
              <cx:v>DCP</cx:v>
            </cx:txData>
          </cx:tx>
          <cx:spPr>
            <a:solidFill>
              <a:schemeClr val="bg1"/>
            </a:solidFill>
            <a:ln>
              <a:solidFill>
                <a:schemeClr val="accent1"/>
              </a:solidFill>
            </a:ln>
          </cx:spPr>
          <cx:dataId val="0"/>
          <cx:layoutPr>
            <cx:geography cultureLanguage="pt-BR" cultureRegion="BR" attribution="Da plataforma Bing">
              <cx:geoCache provider="{E9337A44-BEBE-4D9F-B70C-5C5E7DAFC167}">
                <cx:binary>3HvpbtxKsuarGP491Ml9afRpYJKsRaXVsny8/CFkW+bOJDPJ5PI2F/Mo/WIT5a1lXbfVZ9ADTI8M
21BxiYyMyFi++OqvH+a/fKjv79yzualb/5cP8+/P82Ho/vLbb/5Dft/c+ZOm+OCst5+Gkw+2+c1+
+lR8uP/to7ubijb7jSDMfvuQ37nhfn7+t7/C27J7e24/3A2FbV+M9265ufdjPfhfXPvppWd3H5ui
TQo/uOLDgH9/flPYZzt31368f/bRPns51s+f3bdDMSy3S3f/+/Mfbn/+7LfHL/1vC3hWwxqH8SM8
G1F0gqjmRKvnz2rbZt8+5/iEYKEpXESff8g3oZd3DTz4p9b0eUV3Hz+6e+9Bu8////QVP6gCd7x8
/uyDHdvhuJcZbOvvz4278wVsQOFt/OVKbI+KmJvPmv/2oxn+9tdHH8BePPrkgaUeb9xTl/6boS6K
9s4/2927u8J/265/g42wPtFYCQYO98UW+EdbMXqiKRdwD/1ynX4T/sVW/+qyfm6mH59+ZKGL3X+W
ha7v4Bz9/b++7c+/wTiEnzCKmNSI6S8/j4yjT4hiHGMw0LfrX07vF+P8Cyv6uV2+P/jIJNdwEv6T
Ds0xkkBkO9y194Wz/07LkBONlEIIk+87/zDEwbHBWkiqyZdTgx4dm399YT830OPnH9np5vCfZaeX
f/9f9tn13Vj/W21ETzilWuijnY4/j0ObOBFEKaHQVxNCmnp4ev61Rf3cPg+ffWSbl9f/b9vmn5zv
h1XBD7f82aoAoxP6+QdB2n94Zjg9+XJapPhir0dlwbf0/M9X8nNbfHvuh1X/3872/7wS+F4yJXfD
3eZzrfWgGPj11c8KQin46NFflWxfduv04+/PMSGKP7DW8SU/OPzOFn//r+/FxYNH7u/8APUc4xD0
pJRwpKhAlGPx/Nl0//nS0XYMMSyZQkwoCXJa64YcnsLkhGotwLRcYE4oY8+feTt+uaZPmFYUI6Q0
xpgS9b3avbb1ktn2+358/f1ZOzbXtmgH//tzxuBEd1/uO64WqhgtGaZCUCmg7NQEltF9uLuBkhpu
x/8Ds1wtqspEnEs7Faaaq7Q7tX7IbB7XbeuGrWNR/oFlazQYL3H+EaWV63acl2N2FmVODoma6aJ3
jXdBboaRI5/McrLhhg9yjkrTDGu/nDlXrkkbRTnfCR3WJkapwt3BY92VsUqtRjF1dmmSqO30alQ0
W7ajdpqnJDjbW1P5aJmSNsz1dFWwaJq2qPOjQEZX+SJMWfFqTBSZog9UNlUTi2mN+swEwfl4KJuJ
D4bBv2FbIYXtHSer77asl7oytCrmWzaQatnS1c3tYdIr3BihWa6v1jYQF1uyjDZxM3XTpvJNkZlo
pUuzYRGBz6MBrdRYbufbUkzlXbWwziWl6wg3bA2pM9kiltWsw7Bg+KRi6TZidn5vl6IZk6rv6+GM
LVW7Q50e3jDkgzNFZsm6xmGwuovFsMpL5SZTFCGk91E31ZOJykpM52heRx5H3JVDEhWzms5JWvdL
QkubtpuuSStslB/ZK53VcwYrrqZb1RR9G5cljegWrQtXm35eHEoikUbyanQ2fZfiQpZbD2/pDKv1
up4jxooXTs3uupKFSGOJ1WXg6ppWzfWs1HWjUtqZsc37Pq46NX+U0SLhA5F1H/M11GRTt6IabtIx
svNlj9L0oxyd92epRlMWR1Wh18NQk568aLkc1OkK52bZlI4u6DATH/R0U7YL7eDtuhXx7IUrjJI9
mbcuj6gyQWb+qm2iGm2ztuhEPGW6kHED6mrTVinKD1Pk+TqcRzmrOuOCWsrLMi2xuMQT7eimd2Rp
Tz2XQR4450FsxFhJf9FVnasvhmaI0EYhwSyomE0CcTPNKXkLzobC6bi4vDpXbS8EuHRdzknWRtOt
lx18wCpew2brBRwxmzCXJhs8rmLrKpRdWKVAls1mnJ1Gtk8tN/My8Pyap1XZJVkhnTXWjjX4uOKp
2GbcFiLxLa7JFR0Xz3JT6qYcT1Ep0iYuLRmb1yoaI21WUbh+p4u2Ce/sWEXFfs1BQ2N9WzYx61s+
xFkd4WoTFld2e+fnUphuslVp8lLNY1I2jS4Tt1ZzYxSnMz0XoO9RJ4SsmTOEryFizAecNiHEC+Yp
j7OmS8kGtzTgXY2a8lq1XV4mOvLRfMY19MLGi0pfynKK/tBRV5UJbqw7hpA+kIRVYYUTO3Yde+nR
2DtTdraZTAjZ2JjCLvm4dVTQPlmyeqBJSpele9VkS17EE48KG+sZBVgvb/rqeunsRGLpJvZ6JIjV
Ce8GOSb91KZ5EuWIdueVoLTaRNLm+rZM9dpEphFsUAeta5RtczGn46uod5ZQMykUyU0pQK1dr5d1
NR3JV/eiU2ykb/xK+jPmlIy2i4/kuh/UaNuzsEYt29uWpChm61LlJvRdmyUybdwlzZmIkh5lLMS1
hfi5mZcJ4qNileg3S57bOh5nqded7Dx6X8lQ1Kce/s2IYT2pWWwj3WYbG8jRs8ZGjC8nrgebTLVl
YTuGblI73aTwSSHk+joSk2Tny8T0lrhmmWPbi1CaQnN78HnL0MXCIIwe3BgGEiNvs49ZDQFt5/tm
XvdMKu1MVVVRtbWIQmxDLWLZDZuorQ9+HvV5NXXT1g6t2kx+pontc21Ym7WGzYSmW99ENL1V+Zh9
lF0hb+hgedUaWAYckzWbZGoywlYZR4TZCdyuicBZj6fhbtXMhhd0WHx2lbKhWvbS1Z2NKZ/gTo7D
2LzUA01DviuXGoFHqCyvyjM6Fy29zMFTpYHMPNd7TWyDzYDr9i2EqTFsmwGr17ab4WAubQPSM754
fzcv0ZknoufO9L2tws1QFuUSR8qVr7W2dW0GlmtplrKn9a6g0bLcdWys8g1TVZrFVT6sOA6rlfi8
wI2vTa6Xpr6CY+8ILJJ6a0SZl/wPRLp2jXMdan0+FWFed0O+oLCRVTTh87Wa5mFT1rhVZzWpSLND
uM0aw8rWRluPqC+syR1J+yuZ42jerWLu3QcrsGZmnDlFSddXtIc4hyKdNGVUrEZWvlhesjItpOFt
DdlmnDtVQWIVhazhFEQDLNiXWPtPaG3SZi9rh9p4PdYHRmtWZ/Fio6xIoP4I9AUackwvwqRDa2pF
p3qTe5LRM63scafAq3x95aRS3S7HNXO1ifJ2wNuFdI6ZqG8ZMSNpusKgTAp1FSIylTtUQEowvCTg
fWKYgzf1GoZgvM+q4YIPoRDGUtp84IgX9DJqoEh4Sayig2nyOe+MLcH7TJ+lhCR1WOfmLCcUpTsv
5pXskBvq9NAE78jVuAzlvG/qCWw2ucVNL6gbmnBKxnxJr+kcNLuYlGyGC88z8BQf1lZsl3mO8nPP
i1GcRVFUjrGch3UGn6cTO4QW3vpCKuzLjUrD8c1IkLdeZVBRTBbiilHDUpKrUFDMLsFso3yPmizL
r1tUjXrD8bI2p1nVN+mrVk04Lsc2GjetKqwGTWpa/4H4Evhet06STReRakqKzju8gapFuNks/crz
rYogpHamLdH4PiMLneNiKJtxz33n69hDjKbXNE276LIVbWpaSfKkEkKj86ZsJD19iPz9UJJ+sN3i
iiz/isF+//VvF9+A3c9o4D8+P6K4//jtqrtvXw7u/n64uOse33lsHr7f+g9Y8Viwf8cYH7UAX/Dg
f9If/PLiv9g8QIn+q97hf9Z3mb37sXn4/MjX3oHyE0CpjgX5146BqhNCoZmAm6AxgNIdmolvLYM6
UZgCssIIR0wpoqDO/94yIGgZtABcGRoGpCiAy9+0/sE+0CX9pGXA0Hz80DFoqqEZRVJzzRhlAv3Y
MTSprlSfzrXp3oyfprs8LjbqtDitX09beSjedLt082BbfiLx2II8bFEeC3zUogx51AxVDQID7c9C
4TrjK7F3uiLxnxIEDRd4MUQHgKE4bBiWP2o2onyk81o0phZ+20r5Tg/DNXPZ/tdiALX/USMQBEYU
jCCAKbHC8pEgl0UUkkJmjZw4lHgRGsOyEd6tN020+NZUJC/X8041uI6pn4cocePUnkJiK8VuhJKK
xaoo1v7Ul95WV2PLFxrTNZQ7zAcaF/XabDMUltiuC4nzYn4FD3FTCr7S27HImdHCLkk9Yrev1r68
4ekAI5Aqn3ecabr1eTHwePSFTOaWzTfp5MW2s3be674XY9LhOhTbJUf4QNAYbbUb6R+YB5+wQc83
JaSe1PQDyWmiteR/NJ3EV9B7HROETc+zYS3q2zDP2Znys3iD+7SdDFVz9xJFvDsLzrNTZ0NlsJrL
fEOUzsLBpWz9xJGTdRKQzPY1REio4OmiDqTA4Q5qHu2TtIS0Y9paSZ2UaG731KXyculk8THql/Y9
9NbNvgtYv/NzWPUFNMjR+SRUOxuco+ETZEJ1m2Y9v5dVVV70I6LJXBTNB72GvIs9buu3SnZp7HNP
T1Er3Z4NTWXGHqncKKfGZKajuCzzlmycGFVneNVlzPh0Io2ZajLvyQrmIgL7w1z2/elYqAEycZaf
5S0XtxRNw03dyWbXVhHouvoZygcyvU0lKisTZXhJVNfW5xm0CVf9rN1l1s0t1MSVnRfTRNWKTDRi
dQE5brqPsMshPUdL325UHvy5YHW44JlbkhXGbS9LWumXEeyrM42m3dtuGP22gpRVm14xbaB/RLlJ
hz47cNZ1pyNFwx68VDCzOMu2xUqLBLJ/iCVb8DYUgC2akozhIvDUXloi9LSFpkonZAl2Pysp4qWa
lzgs3Rg71fS9IXklr8qspweV9wXUz5ZdMj3Vb4dlgbqggN472rSh76XpmPPbuqhuScD9VZpj9VLg
hecGcnm9H9oJX/OmWc8hfOHX0IPlwTAO1Q3UTSwyvuvp6dws6XbNsylBdtJvfRVmEffdur7s8q59
xVjNAzTMsjmrF4Vf2CGENhYlx00sa632sy66VxIOBo05VupFtjb9uFlrqkA+m6B+z0K+7sIA9aOB
Brv4Q+J0Stjct2+dlGpXeKEPi6XrB8Y6ej+nrupjTyDP+jVgsypnN/CeTz619VvUkmzjV80TkVXI
ZBD/75qy7bVJGS6uM4BtXshohspmqqlNGlvoAvoTAD32nM/tTRtSfVZGM9/PBC/g5dpWmRGzjAoo
FKf6AoJieu15ztzVirouM7SrxKdKpjzB3dRVRvWufJGlZQrNVxQJZ7Qq2fu5aPD52HgYvdZ590dH
9SzjCSPPt+k4dodsmt1pVLPpjQs0vA6oTz+UflJblYn8TbOs+XWF51aavBFNY5zrurOlF/liSCiG
NXZ8mt7AaZmaTYXr8mzqu34LDjrLpFHwcpNVC4HFhSab42OJGozMVbseFEBE/kByki7QmbLodSWy
zCc6ncGsBVpda4Ysp5cToHLbnEoPDStLyxBXAI+dweGpp6RDBa/3dcX790Uupo8KSZsoWrKbEk3V
Sz1aHwylvYW2Z3b5pQUPrOMhX7tgOipKvMGsavcVKadLPen8vC989mmKhgwlnlZBmSpnw1296mIb
4clX8Syg/wcQa+FTEvUi2oRBCCjcRqPsadfkF6lX/kPb8+r1IArcxi0TbuugM64MQqOT218nqUdZ
/piiqGSSSwAFmRLyeP0BLjjawBeoUmsAro5KhuWdm8cvtd+Xoe9PEvtPZfDPUCYAOTC1+1FGn3Y4
n3qQIfMUNo8YucKA8/tE/ScSjm94UDp80eKBBCjIHmrR13acPQMJUfs2lOSczq0Z2RCjpjVZrp6o
H57SR/8obSE8kPwobaDnsn+Nxetfa3Nc7S+04Y8qr2B7FXgG7wcoojYsy17bPGzwGl67MOxmmnGz
tO4JoU8oxY8A8gNHgKQuVuqORpJjYSIxXvW+eMIRHlV4j83EYYzxUEaelxm06SCD03LLunPeu2Qo
3RPmeUrKsSp7oMkAMIvNF5CCBn+BIbBVukkq++LXRnpKyqODo6bF92kBUlZ87egpzS+q+uLXIvBT
jvCoIs41WxGKFgARzskBbfoXRRbbysymiKM4xFNCY/U+n416nyX1E7v4lD9AE/JwF1OLbGgCyGbd
uqkqZfKWml/r99QWHk/1A0MRwJDKroYtZDKYKX/ZjdRUqHxCynH28svj9Cg4dBVDzcpAkyk+5mQz
nGLTxzozgJQktTdi6+LykCVPhYnPfcSvzvGjOFF21M1uBf38YUjK60BMf5m/mS77ODuw23Ix6mV7
mSqYEyQcRqO/CohPbO3j5s3V0UCyo+jCB/FxGrPsVGMop0yT6fEJT/m5LIBxkMYwX3rc5YR5lFEt
QRbGs3FTSGbeGkGv/g80EtD8CqURwezRWaApsdJ6BpuZvwjzOWDWccqeUuWnrvJAyGOn79d8BHgY
AlQoh0uYlOyG0u4xZf4UewzUgj9tIwG5lxxZRhw/ilPZEIUjFwyAsjWcFeWua1gMY8Qn3P+nMeSB
lEdxahI18dkM+4YBPoR6NRg0KkBcnWFFu0G6uHDVsvu1ZuTRtPFLoH8g9JGx2jBZFo0gFO2sirvT
9Vxv6202m3I7vYo2fdLdZbelinGcGhcXST6dRue/XgP+qVs+WMMjW+YQnofewRrCNr+ePukP9obu
y4Rcq5flJRz75ZbsyycUx08p/iik9Q4wYheOu61LfZqPA+rieVD1hncdN3jtu4upJWLTCZSdAnAQ
xQNBxalCc9j/Wv+fqa80zJu5YlQo8cgEPRpLnTcQ9QA+BCCyice23dUwR/u1mJ+dmIdiHu0yDIpR
LyiANmgaDYUmPtSAvaav6hk9EWZ+Gk4finq0ty0OeE4taDQk0O3V195Um7qK8VkT683yRvOtvS43
OqmcITe/1vKpzXyUQuikUm57EF10DsRiuu1c4Ma39ebXgn6WdR/q+ChlMFXgcSSwnVaJd0tErrGq
nwikT4iQj6pLiWs5heqYDrV8XUzTaT6Xrz5r8ZW58bUe/8I/eAjGPsRm//afBuMCKIhgK74H8P/G
Abm4G46EYOv9dyrWkVrx9bmvYC5HwNSRR1YoIQDfMw5B/SusK/CJoEdOHBxrLAT8/QesK08oAzAX
wEjBFSXHwvg7qqtOADwEnJJIOMZYALPjT6C6ANz+WA0x4OZpoJTAHwbQiFCP8gGdMzfoEqLyEPxQ
7wuYr37EturHi5I3argoAl3HeJnmstoB+LiEU9yN5fQiV4zg2FLl8B671LorMeShOKvn1qFdPvos
Ms4PeLiFMeE4bmSq6eupqGcLAAYd4NQAbyR6mQGDQl4SGJ9+wkMF5JMWwuMr4MbQq8pNHOgfOIvQ
dYax8/sUyCrMqCyF0FVxwMOv1MrK3ADwZjHksZyPJp8j1e70CAgdxLpQKrudgCjBrtY0ALgG87q+
oGfV5/GU6Am7r5uqJJfAkGDltc88F9CJiL6LIyHKzqBcdShGqivVhmgOcz9D18Jd1iz0OSCE3chu
tG6BrSJQGq0JTFwyoDSgslkSqErbY4VlfZcU/SBWQBYi6uOmX8vV9CXK0qT/PJWjxTpMcZZFeY7j
BflCXNbA/qhLs/K0rA60AIPEs04bGVcwjV12ArNM/DG7Mqt2WcuWddfObpCHJR0Xkizc1fyPcSn0
TVNEsjx1WevZNcZjJ66gCUY4RnkNc1Xrp9luey38cKA6m3zcoYl9RACj5Bs+zUeEhkiRLJPwwvAI
10NC6TTHfd1s5Kr7YUtyVTEYK6UAk+pyhcFhP1WTuJoUaa9VwBR2g+gXbUvxC6Fdup66lY2jsTAv
o8AwANwEyg+t8F3TjGi+6sYpUsmUjqFJGsfEvEEoFGQvZaF4MirX6KTtWl3Gg8LQY43BZv6+Gut5
NjZtFgCwwaVkIhpB/Raws241jqP+baGB+mMqDhyThDcrKAE4/1InpE4ze8iXHvcHWZJu6s0aVWW1
TXXK+C3QNDzddJZrfB8168IOPQC3aD+qMHUoaZtW5a3dgl9Vdee2MLRUqUxGp9chbiuao1jbFI/v
cNbhEaqPHF4bW9lTChQrNy1/DAowzEuSFjbfFQWCYnmoilUcpjADiaMp+5Lc0DEds+1YZxxoV2UN
GJOVxeI2qlhSabCdpuZmmOtagHsyMrJzPYi0iy0ean0hmGi62cDXHWZ27fulAeKVL6o6lrQbQmTE
OMxy3w2D6jYttHZrAhPvdbytIokXamSj5gIICYD+v0cks+s+r0Q1X2tZz+kpfGGgyeKhyqiLo2j0
5NJh2aynKi1XcgX+5RFMuLMUb9wKLIdXObBPU0D7PLbdiHqDi5azpPOdaK5yEclq47Cbh3dhgknA
3qbDqIFx0wKhqiogmm4CgKM3pM+idVtNve9iQkX0vhaLizZVwRxPYArO3tFOQxNZ2pC7Da36CTDB
dkTRRhScoW0P+znELlvIGg+Na18369ABxWLU0l0A86FFuxQ4NN0e5iUwUylZGsokH6ju79u+hbH3
NM5EvQZCWUtP1zTNM+PDCBNepiBOKIio51608AUVxiVQNOgEwEDxZgF+SG+mAOySFyME+DdrBQE1
HpgHkkc/9826xUPLFYyzxwonwP+q0k0IMwSUdFC0vSxIX/QHQN71kAwSSCw8bnU78APrM0T2HPOP
nqnB7js81ew0g2KBvCCY9hySOpPjhqyzXGIMZ5G/hxslFMA1GaMk8309bqrB+fdiQgPfw5R8uEVt
M71YsMrtuUiXUpw2EY7au5Hb3CV6dBUFECDY+lq23Zhvaohl1XYNluKX80oD33gr5jHuYQiVNwnG
0zYry9KeuRqPGII2BSYRFOQlN1ndrsV5CLIBsFTym1nzLktctk7ZRpMq+xQBEuWNEwW7EEBTBrCc
5ikw6mpVvwv96u7zuejfEpDtNyJPZ7QRiLhxV4kGvVoCKeqzYk2ret8RMkA3msosfbnKtEUbiD0r
3lRurpo6Lqa1KV8Ar64u8zhKV1uHAxU5T9Nt1bgC5iwhCsRbZeomw81usiuNAIauSnw6Rm4ALBMM
og9sCJ14AcQShzLgU+Ay2zaQFKLY9RVEb6gTxnRXjtS9mRoBcxagxgCJJ+qB8mgyHf3h2rlrO1OW
4yrPorYZm50HIow2JSUe0B6G4Fioqq3LW8caIAsZkUMzEQtUOP4GM+BSAsDeA3eT4DkjezKROe48
Ga9s3S3trqsb8LlW2nmN2VRky6Ufle7MNE7Sn1V9tqAzW7ZDeYQbh/LAe96Rt2Nvm1eWi15ucpox
iNJVKdWppsB4BKpQPXCTR1YXZ6SC2cEpc0IeIDV17QHK5baOlfVFv5vGgbDLQpcAYecDkObitHYW
DEFDFgxwZYDKUvi+HfayL914Zru+7jcVWjhwSnlLgPDGAJyMUZH3p6lfxRVvwogzAzQM4HYBY4+8
6sOUnzPgZPanS6qnGXwrZ+G2DG6pYpEB+ybOg1T9ru2gP8m7pkqAN7L15bTPKBvLKy/FXJilSLPl
oArl12ResETbvGaRj0cq3LLFEIEjM/EJlx84kMKW05TUgzSiKNR0QJEtaZyiyrXbJe28vq0x4u6U
TEWKr4rVjiQBfkshL9rgddhHPNV50q1dN+9DXgAzq6AlsEuhPIl0SOzYgEcxDo3UtZprrw99g7o8
1lL06QY4YIRfSJGTQ3B1yE2XNaNx/UwAH2na2yX1rIyPfK0qAfRnZVd9IwWOxzpCfYwgM5GE24jc
cmA/DV86jD9V/v//yfUgwNuB3u+fNwmPv33yD47510e/EcbRiYYugUlKxLEX4NAMfO0TGDuBEp0S
RCXlQCU/XvpG/yDoRAL+pKDwlAz9yBgn9AQaBA1dBIIvEGLJ/xT941HHy4EvLpk4foNKEEnEkZr+
EJuVWQmHAOriGKv2FHngF1fjiwHC7RP4wWOYhsPkCb4NJIiAvkdpgR4JAvIj7mqStzE0ADfDeDbd
Vxc61u8sQMLnTQIVKmQNwLifhGqOcMEDdParYA3zKIqI1BJ6rocaalnw0OWZj+cP7W0HBCsC5Wws
EvRmuJt3dojzd2rb7bpDsS2fgjKOqMgj2RJ2GDFAZ7Ai7Hj9AfI9kbZc8v9N2nUtR24s2S9CBLx5
hW9HTw6HLwgOOQPvPb5+T/GuluhqbNdq9kVSjBTKrkJmVpqTJ0cVdWexcYbwN8DYropD9qlhItI3
gfgzgyw1kQA5eTrBsxZe0aZOXvtV8buXZsZXoIqE5C7Wv0ehyg6DgugSOJbaAi7F4dDLbP9UfGEO
yWgGQKEBAboyiv+uD6znEWjtouTR5ekxncdaGIvWiuT6hisaR1Pi27BQGdUUkdQy6HtG31HWBWC4
VQxZnN8z0toa/1arrXEfx5bxqO8lO9w3t7/yU2wFj8PeShYUIZX35D47xT+uH3JLtTVBkEVRgR0B
zUUVrJJ5qhYAoOFv98ar+j6fgKCyZXOxxmP/NJxUn7MDlmahvnB5YkHDWWVRxgQkZU5VoQdzLcOc
WgfofMWtPc6SzfzI3Ue+aMauZl8/5JYmC9/yVOqMg6BjnCGPyBO516YWYwsvHGAycVgxVIYliCrB
AZwRwzrgkIKxtwYJYM+stTjtrkyerp+IrjN+GYMgCrBPQOhUXaQcA/KGvB/SoLF4rxLNrDTzF9Ql
NDez05Py1reO/JE/6W7q9geWYyBf50Jfv0VL5Ouu/ALiRyGdW6W21LxRkfr0gavXqcz4ZiwplFWk
bR/XeaijB6b+qg3DHKaO8bHETRGoackEq8jjOaIO0iEOmiKIGC3hNfjTe3VpFYDovNTWU1C6saea
glV/zra27yyEKLDB2ird8NH4vP41t13A6pdQX1OSC67phbK1ZC/0JV+/m2zZguOxtQdkvz/iY32U
rMzJJis6zQDXMNrEdPfxP9ok6aJG3jkd+Nnzm1jith9Qc2lgkLOjua2n70Iv2BE3wHmNZ9i9Nf5g
WeW26/mWqlH3n2FsS49TPG7KY/SUfAIDJPlBYup2/7O1690QuonT+ynL420aKRD1mFfDX3mJetfK
NOurhZiO8Ji+Gx/BYtVWdot632OjW3OMlpPZmJUVuvhPrn/nrRdFWEmm3EMxRHkbACOHsqbs6BVA
bxywJuX7dSnkY13YpyKi/4hOJxJpyts1olB3fA4pqoqUaFGtojFu0i6ym1p3ADQBotNwx6FjvGOb
h1PwiuBiNSBXKR1Czj9EEt8UViNOppgXdo60DLnn9cNt2qxCYk8CHwYWiNJU1EQ0DDfg40mTqZWf
zcDoPAibz7EqogrO67KG9+lcAopI8lKhPGEpkb5Ls3GfiLEdTLOrJIkzavXnyI/7UEm9Kg4Zdrjt
B1ayqTtMljGfjDJpLdFb3G4nOgj8/OKQPxsWMuV30ey8ytPsxh4d1B53/+5qDRF+EGU39OJUlPLp
WDNKWqGdxa61dEmK99McCrt07qZ/aQO0FOr1GIUed47qkjVF4iNqb7EpYlzEnIWGYQYX7p2WRFRp
9U4V6TzrGFREUr3j3OE1fqgfRqeyqyMA1fJzfN/tMru0NAeFJMmaW5/TLRW/xjfumCALWmu/foph
8AijEcmrMvVdcyNTAzlMgYYh6A5f+QHwspXvUOGxQ3vwQrtnmAnt4yiBNDorkZtmLHTgCIdu3Glj
5MpS6mWGtNO7u+tasyEJ1CIigjhBw+m+VHp1y10m10mWoBuTljd1c1PlAHwa/lj+OxyCggPhgcZk
ENCNEnDf1As5l5WAWqEIkG4h/W4l4aVQq30ls3zn5mlIC0sCTAS5L+VepkyZ+EZQUSRHIKApezW4
Uea3vGe9QXQu83WclRzKybRLh1moQIetvRWiichNsGtPHlFE8mMv30nO9LKcokMomO2P4IEFmxKJ
ka2fiC/xpOOuANUh4h/OTaMUavzncTRY6r22026zp8hKHXWvPxc71NmfEQfptvE22p3V5hbqiwUA
SVa011jwhw27AEHK9++grlvnsyaZ9XCwUElfSvMU+q0X2J0ZKa5qym7uGrbA8HKYSb9+durq6y4J
1NjAJ25c3ZuO6vup92uHRxHBTh3RQVPBlh9Dr9wFjzoCgcYSeVMAdMBVLBIJsaLpi9jr61somLGX
NF3RUOg//xZRzUeyHuAOCgRZjmxFryT4y+xgR9L8bLJ5F1OSdslSQfq9/pKL1A91DTJHoVH3kCpR
WqEO2lv8/WBjMMPifiU2QMkW4M43GNtGCMR6YS6yFiJT4nWR4D0w2ELHmWpUaJOmQCaJc7tbdKri
fXfQIHJy9ENqY1rR5isbw+CMV4coEq3wkqAIiHCRMWGs5vyShyjKR0BWgasOh12J8eEIvwAdwhFN
lVFhQSK3zEsSdIUAzQRB16g3DqOgjYTB2N4qjpPNmf3vyP6QzeZFdVOcTXu67oEF4vsuD/ctjnro
Gr3FQB25Ve1xcRVX8NFl2fU2b+dubLOi9i0PCV8PeBvmhhTNoM4Wqk2HR3tuLC0uzFh7qnlHMgYr
nv7iXVnLoQ41q5OkjxWqL3J4CtGaCzBNHjXvlRAwXpYvCBt9fQhbUbEEZ4CMN+ZcN5YwVCtej/+T
fM2WaM2nyV9uFsC+wlfe1xlx8qYRrOVRTxlcTyfEatui4jIMZnAvW72nJ2btweeeZje9K+9yu7Ji
nVlO3HK3a8nUt5uqTspTY2ks9E2cMkCIO7Celk0RiohpMvQKQQtCefRq5CoMiSOIjI3gQWiGwxhP
LkPft2UoKPwaCFRFGjWWpRLaTrWK/HjXZO7sxAfB5xz9CLxD8CHalYf+OyOeYomkH0xVUspQGIBE
iIAaWd6iSmNI2HLHpP73z6Goi8vKjK94GaF/CYRl2RpmnT0n8+v1q2MJoX2+MEmYK8Qx0B1z+QWt
tUWz4ylinEXccrdkXFTQDPC5gDrm3KT0sFKVuOEb+PnkTtsNr/JetHInw1DaC05o6T8FL/aUexl1
q09MZDuBI+0iZ3Iyh+2xNg8NjCogRSoeABqU20blbBgDbjaq0wO86M9OVNHmnBlef/PMuoQHDtAq
gEupGJ/j0fNSogZiuAy0Luj8ATUryK8dMNR8XlvXvyQN4vwKiHGzkId7xgwu5UWKcpmGWoYtjxZv
tTetl3rybXPDmwgVDtdlbSm/KmAAXFDQCxIIXGydSKnziESch701KCYI8lscscxr6xMB/kkSUE1A
/kfdnQ4uosRIFZiX8hmoSIkWDpBQjqGWDCl0UqSn4BDgNQTd8PguF/000MxQ5N6+fls0rvg/Xwbd
LYQ4AsaFCWnT+rqCvopKiQR0stfs+j/FE0bTPBQOvcJO/cqNncDuXdAqSIUDhI5qsbO/TeXQgaKT
YIAy3jXqPrW8h22Ch8UaAsHVavm2HYJ9Ok+oaw1JYAYh/xQIxo+2rJxxMNy0ym+uX8KWyqx+wFeR
ZZUVRhG4Xtq2b602nTDIkDUvnNgwIvmtSAStREkD9yUuWqQOmev4mgsXk1m56XbK1MYxtMoGoKGy
JEBsGMqzeadICmVUhhDS4dOef9ZFEiolzaA9YNlxRFRny+fQS24KZ/blv7i9lSg6py4GtZrmYkGE
UN1x3GuuvV3/Ohc1LhKHrwVchDxpkqE6AgHzUNmdrGOiWeEzT6/k3u3LMXqfhxbQYXBamLIKYPi0
8Ixa16WGoAeMTwdqFkIFQKcCUoc/XkbEyAaKLjppYFSMwI58kPO4jkjQEe0TsDKG6c8/mNhmaTeG
wn+SDeIfGyfyc7f1GZdJ3N+5HANlT1LXJfk0aNAoOUKjZAVGz61kl92dnlD49PhbwMFMgPUs1vDH
pQ87F0audWVY85yRdngD5zJXBdqvsZOF41tc9KxT0WVQA8DR9amo20tSrZhnBaeSPaDYwavQ+SDQ
eUr2EePdpAfI4C/PJVGxldpiWBpQAWCyHMHV37nCXNwFuXjkNrkpPgOBZI3u4ky123isBvv2dRJU
MxALMgaRz6+z6fCnKoYJrXlazFA1zDZ7XpKX6xrCEkIdEAhZpcjbbkBFufgBvi6PSxrdBMKS8U5v
lHXITX6fhoohu3EcS0nBaVrcpEq+mZu/z05kCWZySwbyZtfITHRYbc1S9qKJCW52PWPLHMBn+1U6
B2WNTPkWUFlFapxzyEZvBRdMS57mLF+dNFSQHG3Hyuwv/QhwJqqM+okIBAhS0vMv2LbxlPJSNlgh
D7qxMNtrcfvz+vfbEgHKRFwtVAHlKsrAwY4BLJSA7xcth2hOzKJmRSabNmAogByjBCSCV5sOzEPB
mKsaIoo6AT5OmBvpMM/97AtJoXsLSHdAs8A3TqnGur2ggO6Dl6D4HOvGcBEHTIBkC8OxT0QQAo5Z
0Jn6bADUrojtuMvmAVRW169kS6XXv5d6DMEU0IVDDp4FOQc2AeRTyhTusi6zr4uh+V2+fMNKDh1H
AOC3jEOAqfjmdXDFP91OtZYfjT9gML80JStxwluWQl3G8SCT+f4UX3HA2sNWZc8PSJIw1B5i/B/A
Z/ltAZ/XHMS2xFKtix4ocX5raVQYP/JSWYJXArq1A3edzZ9qTM12mPlUX4md/h/qjcT+6OfKQJMO
pgJSTzKqcfaCGK2GDhcfjXDs07FyBz891rvcBlSWWXXbiJnI6b5lUadL1WIaJi0ercbmrfJBOMQn
xROc9pbtdzaNFPggzLMgTRHo8KzEIB9IVyDKiPlnhBaOvqiP17Vxo6OE43zLoOMyKewkgIRxdYOL
xqbhDrvCzb3Kzz3llD0aTvy7MydAdSK/Q6XYeDJKt3Qri/VobSsN6dIhwMcgD51hGGMcZ80IFyvf
IxR1ckfwI1e1R1fGEznboC1lYnY2DX4lknrDqjIZQ30Jegu9QTMoOXMZ3ruINai38RFJtQBJOrJM
wlRL6aasjwuBN1sVMPwYG9ArxifcujqArEkDGXNMIJYmv2Bl3WqcFFPAITkjT2QXOwUMQC7cxhHd
5JBXZu7+yU4671zXnA2fciaVeqSGCsRvXYTbS+PGizgvqifEbok99R9zwHpMRHJLlIVDGjIioqyo
QVNWV4qgAypEJEbivfCKKUC32YUPaCm4w6F6TJ+FH5jktSSv3o070Bolfn8EJ6AbPCRvLSMi2dAa
gCUlsLZgthNvG9XbAMRLFhpy20UEJpEW1D0Z/CnLHi4DfUAyVQ1wKAChMEhKnTdSCVXdNOK8UeFW
s3Y/gPioG2NHa36LmFnguQXMhM/XP+mXQ7m4ZThRBWTFQFLolK4GizGOIVhMUYDp7Cy3yEW3uE4b
xJB2b0sW/1SZHR4q+IDYxYjWdfmbprIST8V6YjjyXNzjZSz62uSGNy5iZACbtwp8LTAB+ITgYz63
lILvQEibokeYCvdG8LOsnvppFxV3Rn03jQcJ9IzXD7RRF4cknYemKATBTBt/tlRGtkQQ2DoIXbje
DB/a1qweYSa52UqESQIMMD9Dq76N7Yl1n5uqupJO3eeSDoGklQUIk1TjZSy5gyqC0Qd8uoxjft3b
hd6sBFGh3sBzU9THaM2PaPdxeEW429gPMcdGGjde4BHg13RI95HNA4DFx2bpgsHnOb+LbqqH9nb0
mXDMTe8EuwHCm8CGFOroSVYqCTcCnaA9luabbKV70Ukd/adhdU67U56T/WNoKzbjcxOrvLyHb6nU
PXRNMyUdD1+f7HRPdiY/PH61XDBpz6a52Py6wA4ApoASpiZRwsKQbwyR0AEHws9sjMwsxDwKo2qz
aTArGZTBVAZf9klGAkc83NZQjpydp1zkzJ2YHYBvaWxVKYV7vVO7B9DZcYyCytYRBYzLwssSfAT9
FdOukvJWkAerLmazmdGxz/9U+cf1r8YSQt3jmDQzWP6UwZIEoOSa1s6k8JkfWFe56QvWh6HuUtTT
GHNbkIPJwtxR/2h+Zke2uhsOnama4mvzPj+2j2yk8Ob58FIhLNeQVJKxhnV4II5Ir8GbBWDEUt+m
c3MAHZsdgIT5L64RjwaQQMAg8jSahYxujWqOQDLuZZ+LBdBML1aRa851MVsFAZX0nwGawfuIEYLz
40R5P5aajKA4Oar7wi4ik7MK3wA9n9XbGshJ/MEBrMHqfwF34qoPQWqWB4Iwu/47Nt/K9e+gM2jw
+nHwefB4VnAf+vm++5XZ8cPoLaY6mgLmeR3DGx6G2mwfucRh+ZrNr4qkWgB1GI+wjxJv8HOkkrk9
C9PjdlA9jO3PSWdxmGwlO+A1xTgMasMaukCUG8WojCCWPcIufp8/VEgMiKoGSOPA1Ohfv9CtA0Fv
NLThMYwvfpnPKoptwFLOiaixW0DQmgni/g7jwQYDnbMVYaCoiRFibJcSDBqlD7r8MZVnCDEwc6HN
halhSPH6OTbAL0AcrmSQg64OIvGZgjFMyOhes124OMVnZCWw83gH+sXGHv5IFklNWYC87fv7Phpl
5mm/8EnW4lNh9Ft3JbHey4CvWimYuVknJB6RfubWJ6S0YiqWIq8TIE+QNdrhYiqAssdfj313iH60
H2AtRdqmu8ZLecsiWNp6kdayKW/dcTrGgxPcbrZTXMnvfJJ8J3tW/L2ZcKzlUN46LQCoBhslqqj7
wOPvp9fREWwCrky9r39ygT+0JS+8i4/Rg4Jcg9TGSauXFcpsfVcUATFrC8ZSUZWofCM1kqkdZsRW
IvA+CL7H2pLk8leGRQ0Ml8aSRFVREllJIvCcIlhdQH8H6vw/Sjm/5Brm+q+byFYytz4S5cJlSWtq
RIwoHjcg051PmLywh/qPFrI6C1vKshZEOcm26BajEZCjZrvpSNol057zRF9nREmsiyNeZ2XxQR3z
IcbV8bLXnJ/M1a9h5t2pZHXjt5wXwiy8rcDcYqyBurZCLDEFLUD10x5QpUHE1THc41bUvJZA3dcE
Zop6JJheLeGdxMBQchSBgLNyAm42s+jPdTXYAHmBdwXDYWjvkCExuvY0DR1fgj6Y9GO01/EU7EDq
tx+cBpDw4sSyo40e9rk0Sr3B9T+kokSyS8OcLYDYXnsvdFI0YtQj2jFeeC+OZui19gIL+62AzPbA
zHA3H4f1kalv2KqVEJYKqTk9Gh8EPyL9KgCLFDz5I0AXo96BO/NQ/7p+0ZuKs7pn6rMC0oLmTAF7
U5HMqwkIPYan6xI2LWAlgbIATe/COpZRFMkHcEP1qjkrqtNPDPXcaimcKQz5GStDA29NLygJwZw3
YIe5kTHlAt4Cp30rPcPpnPxOzlzgWkW7AY/z33ni1SGpF7bCJRpzRtS1w1AjCAIaP8camxtVlVlz
mltNgrOTUk9sUkpdU9X4ZMkODQLPMLOfgM/aQ4gyuuhqv5tn5otH9J9+1fFTQQCDqBopJfXQiM0Y
YFkUREY7cQbXl+DmTvssY3KzuNV3lSO/8vZ42/2ZnM4iDDTm30Qw6x9AGaiK1TxDk+B+m0R6rVMw
yqbVs6QNLC0iNnZxUE3XRHREgPb8QnqttCjqhBbAIOKuUcEXrcIWDpFNGomSk92zwtpNl6qjjEfQ
g1juR8URg5CAnnkqUf7FMLc5Cp1bJ5qTNcoRROhvUgzKseumuJlnomj4j0SD+o5zqWE/FOiaoTrD
EekYxg2xd2xvOLKZAdlhZ+bs/t8K6tvebSWa+oKZHMwq6l0EJpTflLyFpOggzBY4imxgGO9Jr1TY
cTtWu33T+6zEUk6VvFh9PUBsxd+BSSXRDprAqPpuRhIrEZQLReEsjFGbJvBnye0xR9i7wJP7LIgC
6ySUHx3HSlD4WUK+JUh+DEZ+rFfrUNrJWaVeliDKk9YdknglR7aATrMvKjcFdrVJOav+ufnwrG6N
8phTNmP6RIcqCiqWwM2PZVfbDG3fFqEANosEFYzi1IcxpkYeuoRMBbmDPb9jac1/Z6mRr+ynU8h8
BTaw1YgjAKv4RyL1jUIx1SL4ZlLTLQtMPmUuZ9V221vBrejCNZ5YpYbtb/UtkPpWcR8WQ0+sqit+
xqMMFOEDswi2AZ86PxX1qRbAq1IsYEB0dNT35Z6EJJy3nAqLFYdtn8bgAW5D2RJDledveCIoWLZl
IAwb2u5PPokYkh+LE88njKHHbcX4lkP5olbok3zIUYvl0jeR2y0yA4q1Hb0CjvXPQSivE+paMumk
uj7uxb2Ggf/GX+7zHckFtV3F0HPWrVFqXpS9zmGBF0K4uPMk0kNIcyfoZeu6OW26OZg+4TMBgwKN
+2qHfJ6nAW6BG5LXLkV+PaMgGdeLid0XIOnCkomUx7YJVmNmO95ZCaaMKpqqulgqRHbBKXvS9/Pv
8jm1tNNoz0fhPcWsUPrr+kk31WMlkDKqWgvTqBbhNyLlc8bSLHFhlUlYEiiL4sYmrrUezq8skw+M
+XlFIvxFzUwDiQpQejKQQmSr/ToebgZx6jtETVanDQ5fZGYxls6EyZLrd7X5rpNaK4aHUdoCbc65
HDkK5o7npN7ST/JeE83cr/EEGq0JKiRPddvb7L547g+Rd13uVuy0FktZ2CBPejPXcBVyV3pqWFiy
8ZmoucUJmBxmNuo3++goP4IfiEw4odp5fkqBBw5AUSAOZHfFTnbqU8ebweewFz8kq7SjfWCFtzXj
E27MFWBqTMRWaDDxQDJPSZVRyNVKhZjco+BGVgWEGe9kt/JP/VN7jp/lW1LXFpzwtTg1J21Hhnfm
Peolrn7D+i2bT9v6t1D6pHSyGCkkWG0dlC/tDlgQzuEls3eNPTYe2XzO0CxiA3QovhZIRccgLhsq
jC4C6VYKXsp9zpyBJHU3cH+ua9KWLWoAzaJbBh6ni2FlYTFU7AxQUXHqtNANR3TQhb6zrwvZdGKY
dgRVuozUApNk5wo0Yfx+BJE4qYt2jT29pu+BJ/kktxA5N31qnzqPOX64eYMrmdQnw5KlDMtuDfgx
UE18NLvKLa2JNzEHiJ0n9xpGIAko8oc2msz28ld95uLrrWRTX69rVFnHbixkGmBwe+gkS/swPnin
sJGUW1hD/Fhj392r+Jp/EtwXG4u19Siu7vuCzWhMi6CKdSDpUv527tuPsgsbs0VtkaGmm4WHtSTK
AQoTlpktDeLyGWtSn2qnd0IfWYBdHDikVYqnzEDuiXYKlNLfZMXwuipGmgE6E+ihmEGJgSGYccig
jU21yS1xeZnbkfHwb7bV1mKoACMew7wZa5wwOwJ/5Rm3IljigVgObOlmuRHu410+mOFOfC2c4oRW
8OsnlksyYNOb/n51VGLFq8Q8kBMlqjI4YE37NaVYD5uJJugjvAl7oLGqjfFRN30C8FIqL4EODF3m
c2kL+ueDmqC3nfS1my7geDXc6w6BJYHY7uo8atug2dTBH0RF5Fdt+p5IGSMK3TQBXcGmc6xmQIeO
OgQ/aC3WavPgYMijh4Wf3oQWax7DmXESlhjqJNWoyiEno9uY9xLWHWPXZ+QFrJVIG0Kg32hSk/kv
7D6kjCzV8wRrTyUIUSecB1zscmFxY8n47uS3Ul4Li7PRutTgotGqo7yWKMtDGhkQMyB2b8MfhVCC
iQkU8xyjZrB5nm9BdKazgOqpXCoICkCB3EUHIVceDSn8982H9XHo/UG9AD5ltMRQ6El8rtxhbMJM
M4FxZxt5wZkQ8VyT+zgPsf9bIQBbwmeAHtgXLpNVg9y+MTIsB6ykKl2AQMMCmMwBYgg1bfzEt7uE
xc+w4WNwkm8RlCa3KfDjkYDrWjDSGCzaDwU0qSb44txUDVoseYx/XXcC2+r2LZAKCpJQWFIY7mgp
WJx4G/NC5uR9WIN0FI8zLzft7rq8rTvErAKGNUFJIGGA4PxThVi/0QaRDH1I/TJ8VHvezHjWQCBL
CHUoYcn5RMwhhC9KFDMnWw0waMX/+/cAfArfR6Fjm1KvQSoCKV0jn5QF7agAnLR9sscKzVBm1Au2
wn9QG0DrsEMA8ZtKXVw8GXkhjpAWYiPeDbprB8y9up0vCqbam1hmCFab2a8ZToIplrpKLq/x7g/q
iLI7Ku7vqS+AR6e1mwOaYZZiSc+omrIC1S0jQNiNhjKvAWlBEx5IVSx3SmyMiPNDzhG7X3lspShk
GU7lo3eDfinGwSdbPIJq3BYZDmvjVSScbKjX8VhuC0qacwWN0k7uhAr3HEnCcZK7I4jv3es2sBWJ
n8mgvmVaGvzSBXAk6gksqi+YFbIJHWP4VO5CYIPYXfqtCPFMIvUZgw7wiyLHZ9RPzRH7hHZgpfbL
PYElyx+LA9zMreEpFhuItGWK6+ukjGRSAJqJE3zLpKtPRfo8jPMTtk4yLpT8X+hHcy2FejSVCZTU
84TjjXtAPUSH8LkoQOhrlrRv0FTAINRNiNmV0WfFv1sTCuubpftSoItMQZsM0eG78IpMY7Kzu2rX
uCQGbz3RSdAX0ywhstoPkF7Fd4kvHyIAMVhDNJsXDRo4ntC8KBcUDXOnjmoog69wahSzLEHb7Qm5
wYjDNy1zJYRS3FDJS6xoDScr7IALFO4mocNuWNClpVg/p7YMR7BpiitplNJqKCRi6S+kFbr0NgbD
7SyxsMGsA1HqWS0qh62hKVaIGrwtd4ETL71Zi78j3vBqpWYYPrmeCzVdHYhSU0OMuzYtpslq648l
2I2905WROcyMqJtxb7RKyhGnFDEfYDBHqw9yq/jYPPMXzzgGODEwgtge7AtUxNVg90nAlfBg4ZQf
S47bYQnEva7rf6EBazFU2tclYhnFJYkep196G1jg0/Wuu44tsyEzGxjh1VGlpNuRi95XAzdDgoTF
4nnzXM6PgfJ+XcbF90DJRdTB1YYHHNdFM7TUnRSqOtfMyBoeq+lDbpn9eJJ7nCkWJGDzLyFVRQX0
a/37OpVrE0y6GGoOSwmWZyWcPgdtfpi76r4Xh5/8JLrLIrqhsbiVpO2FilXovazMUfIpdch6BQv+
DMgH9UD/Z7ELG2uud1Jr9q9oOoFtjwXn3bpSdJGRHxE60YsBUU1ujLkRYLfFglUaVWj1+r9myMCZ
1iLIT1ilx1oUR0pY4UylyNvZ0tnLiDFRVuf2Qv++pGDtOFCl2GJIj0On1TAGS0fctvxbU06p9pGw
3AFLBOW0o67R0b3AQYbkuBgfPfYnaCARv67jLCGUr9bjIccWjmKyeIyJDtztuAiWqDEc22VTC7eF
4R9ZBLwaY7s0QBaMQL0OiwUp767aEc7u7gvH3JiE1ZGlABdBBSWMHHmlAJWcK0mR1kj2m0n9jSG5
1Aa5pXSUsWRbMsdkmXfchBVKQ4BC4r+/TUQVoHkEmz8ITahnKeeSkY+xi8QqdWxTzyosm5ax0kr5
GzG6CAoW1DOwH4A6IdZ1FRGvgnA0Exqfj4XIrPPiRyLXjORlSzlAG0Lm5IELFGictppqYyuqWGSf
gHwUZP4xAGzLv3XkYF4R0BlEYxBpEk83myLCpxwGOEvdHgXtgUse9YWRDF0830QEMn/ChIuFCvRU
emwUeZQHOEbEgaWjkzS/7PLnNsq8hisYx7mseBJhGoZ1MJa1MdRfJvMsC1GPb3OUTOyIdAW7BwYR
fR+LwwJ3W/GAB7oJHkGZhin/zAs7k03it3liIK7AZwOAkEZ/uF7vojIcYALNor2HeX3MsXm80wsT
BP2MA2/oCJI90JeByQl/p2FPSx22XSBB1FjOZt+9NP27FNYML7XxbJwJoewqLVDHDmMEYHUXcqCj
j0fxUZC55v95FirOA8LSAM80dDHt9YOhGTDj/q5WF+e6l9j6Oqsro7HX0zxh95YMMWOFvVbpT678
4LUHIfp9Xcxl8ghVXMuhKp+6hOVO2AhJVJEkVq0n/NLRxvmRHeqjYGX+dJoP2h3WYbF7KJe9XSJb
xMgO4EtIx+lawCg2oVGP5Is52q3ugQ3Lj0/xPvaidx2IVNCVHxqPNUT7hVWm4ilSgCAlWIxKYOT7
3PVrGLiqNQ4nLo419k2hP+Rjy4aX3aKfcls+tYmZeiZhTC9t9GAfktoEXQGrDrJpEasfQV27hEmm
SgHgwRKr5LGRF9Oo8zdBn/5GWVdiqNgtx+qlMstxw7kymFV0Y+ABD7r76zq08ZaeXSgVyCNKE1qO
qKoU5dhR9ZuTU18ZF9AQ1WZnvItSxUhQNi19dSoqeis5BauV6gVx1VLv+Gk+9ZPBiEb+Fy0B5BZV
ejQFaEKlKFD0bOK0yVpUNXuQkEhyTpmXXXksxSjonsUwnN+MUh/MKRfnXzo4aZ6TFlTxu2bOxsTr
axVzb1JeD4bd5eE0meCG4vaTUnbHseZQ/8+NrvGnvBKP0AMuskvZ0PaGHJQM0On2bf3PSeiMcS6N
SJTBb2cl8Iph9KDnjO+vXSYo+P7fAihdLjK17oMYr1k3AHAZPgEyZuriu8T3ZqcwKnjbdvMti1Lo
EKts52KGQqejZhb976b/tUSs4eWtUPTsRJRGJ/qgkpW8yOWxwCE8YB+foz0EPndfu+IPrFC7bj/b
HwhcGAA/YWKYDj06reW7DHhFq8sGt+fxOpb/PhbEeb4l0AZT4WWewGtj5R2KU9hiMmp2nrjXj3FZ
TibufCWFfLtVTN2URRM1PEKo7hWrhocnUvo0UPrE0HW8490Qs2fARDp/IxWhFKEqMHhw151LlafW
KA0sBsXSVLN8b+7mEyiuWhCHZDfVAQi/p8IBXw9WYF6Xu6mIK7GUImaJGmAnHD7aiLnTfH4d5d/T
6F+XcVlLJjeKlVwqOpIIr2nqiTQP84lX8VTN+/nP7EiYAktrE13/e6jiE14uV2Ip42bcsRJJqb6S
GGUzhDiXOrchCCbalwItcF2ILS2LGMb8v5wPTP68hN0TF7s1lh5z8nnOo+T4wt0q7nwqn7tDdpj2
hie9oAHwk7WtZNNVgZsYHT4VXBM0vZXIz5UekaeqbyUz5RezHJ46fbT76KCGP69/PRIIXsQZK1nk
plfm0Fc8disvUEyt3mkLkDANYQrex8kvspK9zhKraP/1HB1RGEC5YIcSmCo1ytBTA8tm1Zm4Yg3j
NvybpOz7lLWVfVP1V0IoO1+iMc+HDglszo2Olt/nAnZ8lo/Xb+9yloAchQCmUBDAwu0vH726vkUu
uwqvFj6VQiZCGgSnJEz7yGV7vkO94894HG+x+/1nH/570wanOrbxyRphQKPD0rqbhTpJwcIVgNxT
yBS/xVL2OpQZ/nLD7RN+FRg26pPKBaFiEGUKOMHTGdeYPGtZ9dwbGeNl3hIhoRELjk0wcl+gwvIB
pTvNqGekeCl2Tv/uWbC9DVVAqvwtgMq5xFgqME/d4qpk4CKntzB7zwtGtLcpQzZwURicli84sIVi
wEbtfpqtPhZNDhtDsVgpSz4Z6rbh93RE3f8jhTpJmMdkJTdO0jrFLn8Q38nM00dEOqHjsQS8KrgB
uNq+LpV1NOJCVjpexbkoVhoRWn5G1a7QQHHTM+ozl1A5cOfjZUQhFQ0k5DuUR1+iIgtQo5ktwpAS
+4Xbv5ONNwsZKfaG3MxfxdvoQbJqtwQFxJQ4f3HGlXiio6szhkomYTV2Byb4PrDHpDSN6pNn6ciG
X4clkTwSmEBgD6icDg3CXChV6GDTlJkbddypXG7iks8xrjfKXgd+VtbbvOHez0RScUcQilh3v5Sz
ZfjJLscWch8r58FcJj8NTvEAQkreNACfBfrqHigPhaGv5Naox+VMOhV+qGLFqbEA6VJjYI+mUL6k
oc7QHJYMSnEyrBsO8jKfLV7THExoYMn2X3haUL2q4NnE4gwA/891I0n0TpY6Dj6+vONn2ZyT3MKS
boaULdNeS6HOoWWKKHFSNVvJeIiR3ivSGy+/NCOjUb2tEN+HoRRd0wq+qWSI+QeoJHmEQI411bfV
j8Gnx04dMLoIWDRJbGFlUFwxBtWk/xdn37UkJ8+1e0VUCUQ8Fanj9OQZzwnlsT2ILBAi6Or30/8O
n93uctf+Dt9gqwFpaYUncJiKJ+imuTuVdqG7dY5lzYIUfnoJ/S8CMC5hpNeIjvA3uXgwJW0pakVx
59pWCvuuY8HRt7TJje32N0sager3dc7R8rcHW2drJHBRXsGnKu/lG93+b3kTGVYPRc+WnBnAMnTb
clMIRjZft8Ucr4Xj33/ARcYW5MRRWQe7dretGqaQJ7JWZMduoo//jon/g4T66/gCOnn+gCjL6MU3
9M116aTAo86hiKy03XpPw8EPFcANPKT7ZdsD6FYd6G7Z9VvjQ8dNNMXgFqe37DOunvHffsjltQfh
0SDQyBB8j4Rj+aT9938/6rU8Dp6kKG7RcENOeplyD9g+GFIhm5qSOaZJm0Chb9zKNH9Z9iKGxXe0
oMm9sODbLSvY68/2n5UvPqcFKYS6hh5oOEONWPTQ5bl1Mq6ugJ42hRUOcodLYfgCFrtebtS42yC3
0r3QeboRuui1oIIMCv6gZ+1BzIz+PBOZhvUPFxqKsJAaXp1nXHRxIe+gAB6WBHpRhYr6DMq007hV
XWzLJjGme8sgzC/rTS9flMcT2uukt+lptMRmhd+lo08i+7UsBW7LT3Qh951rskY9+/O3fnafOOD8
0JGJguHEYd++tvdt9bYOCjXTkx5//Ht7XH++c70JOPR5Jvvn882uqRF5sP/OtN2zfKpKivvbXIVr
Hwp2IA5wXzYitH/5Ghcw5mYLOaShytge+qh3bgTJayuAc0Ah3AIPTrQM/3wQUpuqHzu1hqCKJpls
H+fgVuf62j0GNT+IzYOu8zd6OA/ybh0hGRZW7c/K7VgPSlKXs6q/0fu81peHbCBkoM+GMPgsF9FJ
G6LRc46U7ZwxmtGQsTbRbz7o2zDZe1ijcgM3tZj8f6OcEP9/X/ZiL9RBsXaZg2V761nhKJnLi+/d
qIiuhfgz5wnCUsg5UE38+Zkyb6iqmZzXgE6DBx3G8Z20NxKB62s42AUOSPeQoP5zjdoanTVfsEbX
37n2/VIcreHGtPLqEj7Q6vBfOYPCLpLPupauRJ2/hgVKBuH+5ECeABP077N5raHnYyBKYC4PaYa/
7PsCtJ8mx0blAOmoqBQQVjQ3EwNk+XVoYxiSn9WkbmtdXDtJAH6g/KfmWVT24vVNQqpWe3h9aJKz
BuztAi6y/36y8066vH5/X+Jip9mzsLAXsURm0B7apt1mMAHWqsiwy1Z6EtT6IYdbsfzWohdbbxxn
fxxGfLMV/n/FJMLOW1kBjHRh3jt2m5by499PeW2TeFAbQ17twqXtMslYG99ozfYcksSztXwzxSs1
3/+9xNVv9dsSFy8ys+3/g34S9Ktp7rS6BZa4FvPQGIQpD8aE0Gc7P+NvOaG/tINRZ9iCDTNqKL/1
gnnB4UZQuJpSe2BfAnztg4B5uUrRm3NR9ZheyBhg8p7BzZzDNxETrRDCiJytN23Lrm6G31a8yE08
+HiY+YodyPn3yZEsWL4CyGUUa8/K5YHOz//+Tldf42/LXZwpw7La3oeFTai9z5b8MheYIw6xvHFx
XG01gNVEcW9Q6IbZF8ustk1zMeKprNTekdB+rb5PW0BlIZVzVjeiO6dmWeIBjJx9trd1Ea0rx/r3
5S92o2/04JGd2ylncbiz8Gv3a2I9RGtAHHu5xRC+NiEEqfM/D3txnjN/7txS4GFlzO/P03Pyyrdn
rw29xeQj8bGBoEJ5571kJ2LD7BL+27cC9DnMX8ax337CJc2n6xqc/Bb71mEwnQTWPMfwvDvwTf1x
k+15fpx/rXVx5biqpLbu8Lh2Oh1EpMFbY210nvDIyIBzDzgK0BQeWJ/8d1eCD51ZyOnC2BMwnT+j
QKO0WcCZAt2OxmfBqJmGGdO/T8i1YHnmmKPZDKO9v6pqUuXtoBwkotT51Yq3zrqrlxvH49qZ/32J
i+2paCDHQK9raPbDS+tW+6WCf46vH8Zq/KZGa4u08caS187970te7FFPrIExr9ggpvFBjRMtnj3/
fb4FtL6xyiUZFk3bRhg1WUMBjuqgnWjO6rBvILz831xpvz3PZd6TmdRonA4psGwA3Sif2+xpyLf/
3gnX7rTf1zhHmd+unFUapl4KfCaEk888a95W71bsuLbZAPxz4Ddno5FjX0R/aULrsD2nOGLiSVa/
miaUoPQc/ftBro3XkH/+Z5mLcDytAWY1A5bJjjkEEw7D87mp7UYyajLG99n+dkf72svDPQPTPiAO
Ict9cVKJcuaWCmw4JMchqT99If6Lg/r7Cudf8NvnERPltt1js5HsrRteDAX6pL3595u79RQXWYdZ
VbmYKbZAJj9LeWeLG3//38QSTGTQ9zzr0MDnyr5kVvetY6yuhQWgYr3zTuq7/rF+Oe86kmEJV8cI
0IkhZ+WrDmGiQF+WGJ7F6OshSbzxNv9+0vMPgX4RTAXOe/Fii5h2MdBmRn+hE18YwIDlzW+s8Hdw
gNEhqlXQveBy615WQyMKiICuvQ6h1LcnI7TbfC+qrB5GO/JGWn/tYUCptkBcoGCWXQ7uZsArvAzd
EujuNGEBOGpHbmBprj0MdFAh/wy8AfoxF69LI566bW2ha2XMbM3dsEb9VRpg65W3QChXHwZFJCSy
z3Z8/sV9S4aST0BlwthQfKvMvVRP/97jV0AuEGrz8LbBNwR+95IdAT+CQMvzh2kP44FGeiM25s4M
z3jrNr0lvXR9NSS1cOX2wa69/DZuK6psoZhFV6/QcUn0poJctpdqmDbezhf+VsjG+YKQ0P9b7fxy
fwsSyzyAJeNPGkoiGFEzKOEEaB2HE2s3/glrRnqHnmqyjgzGMjdNtK7uEnh2oZuBgRumbn+uLuB4
ZBm11CFEulb61vh7o9nLrr1xsq7sEGwLuLsgLYI75uXQi7ZUiWCmeEgysGZ6c6cb+Iwrz/HHAhdb
0PRn9M2Akgi7vIlM58XyYIhtbkvjll7Rtd3xx0qXd65yZGuPNh7lnb6PW/BQY/pgQ/umQdy7Rev7
+/a1sBiaJvRM+Ac348/Po+yikXSoSdiLH0JtgOdjq38j8bKuLmKfmR+IRBB7PL/b33ag1fsrbAxd
vLuv8QAN4ChzWHaEMmnc3KHFjz74tPGhcJvwTTfAeJmdT0IACY/iZplw46dc3smuptrJ9aJD6ZFt
SwkzuyqauuTf8eTqZvnPA18S6Jcp75FZ4xMGTRkNJlC0BJRIMwDF4fPfK/2tWwTEAcZR//fdXnKu
uNNawVA6sLlPloLZj8DQn4zT8l4s0VkoG4aRT9Dj3wEokmQJKB5A0ZP3pgnhy3M2jI/+/XPOMf/P
wujPX3OR1nPPcEZemTqsnQyi7jMGRwarll0z80Ng3KKD3fiYwUVGv+QtROyI1mGVoVAxetatTrRI
/8bXBAr73yv9hZMOPI6v2QwETgrOc27A+MfqCdN8OdZNP4YNHSmrhXwe/GIjaX10qbUwu4EXo+0s
D3PjHVRtbvpMHOse8O5BPi1ZvV0t6zkIILTGy4CBaZrWujmCoPCy5Mum5fxbb1eCDY6/7+zRSvjS
bMCKOwrBo3agmHSsAeOERIVwGYAzaWaRT6sb3jO0dkNugYwcECPS46Qi0msz6QzxZA2ZFWqzSug6
pZroROrhyXN1Hefl0MKkkiRNNj8tZvAgXRhydWu765TzbvrnOmbCHm7BAQE3xYomrzkWM8ocUULr
jM61d4RuBDkZjr2VdIbFXYNfSuzurZHGzhgbg+WaP5CG7iiv8F8ApFOmFZ9HbmszH3JeidDtYbLb
tE1st37S9+3Ope3OKKw5tJbpBNmGPWBrH+Ooy6iz/E/VGg+yMB8rKOayRakXm5bfxqrcKgKJV97t
oaVz15K2DwX8s2HX/agsP4uHLts2pDhow+HhwA0R2vP0YsrpZ8OtnyM1fiouHrNAPixWdyhaA8y+
gWzmIN+Yo05WT0+vMD+8tzrHYq027/vKbVjPMyNyCBhhhW/e4TbaAQH6ptwMsz1ZebCGmbsI4qzv
pNAfbtA/lFwMcUUaN+4y+SyWNtUG8HDcmknadNP9KkAENr3xXQOXl2UuoyUU3+z5pVdF6tf6zidj
xSQ0ZwQVT7DDhaMIdR6cyYLbBkwew6VZrQS8ghf4dzYMFX8f11X3kxD/FxCqR8eG02vukoWZVrBf
uSmZroZTOcttJ+cR8y4vXuFmELfZdDdV0zaY8w14qs9wVU1cY3gkYkzsfjoYWXWEr286Tvq5oHAo
L5057QYb8lftUIY8D3yGUUMqW10zTCIGxgv3EZOVGMMoH/Dv5b5o+gQOo1GG0LlpOv0kxPKAidwb
yfONaJ2OuWMNeGkhP0rPP8GSY68E3eUzHK8nrQ+ZCIzQy9enauoPxBx3jt0cestDCTFVL3ypcgyJ
HPwb2IcSLlk5WkiDuEjw516lrO7seo2mut22/vzMlyVIlqDIWQvBOzZW2c+Oew+1Nfjx6MgD8Cbf
gsWK2nK9V4X9EYjsyXNaRrmAYeakEjtrvre2/9MV3GPF4D9O2rurFmTK1GyXuLGHPPXKUrNldNK+
Kg8NhdlWGxQFa3nxgE+aEAXv9cLdmo53kjo/DYaBDKAZU9/Wn3ZVfk4jpuLa3atSrixvrDcp2rvS
UfAoXJKclgfp5AXLqfMuufFjkt5P3fTfPIgTLPgELCNrMnXFQ6ac/cTtCs54Q2pwEnt9uXF9ccj9
1mYqgCS6bWwGXT8NkPliNY428/saEIRK/6zt5WAH88fUGl44OdNPw8elCrNn+GlpuZV1F4S0twIW
5O5+dF24sixrYukpCqz8cy3LdLUDWJHqxyFHMCKTS1kW9I9V7v4qZQCRQTH8LLGd1y7fDi3mr+YM
k0D4khXWtgqarXKQyq7lNg+eZ9Ptwno0bMgjNSfqtqFZ2w9S8E3Qd3FRmAkUCxO4HEVcEyYhxNYB
Aj4LNLe9JdKGB90GdWyLD53Np166oWN1STW4sYWdZcr+5NQL63wv7ctl09MxlHhpA/zkR/zv3RRL
x8NhUrH2N9R6Wbl4rQxUET0UEpZga2Y2VJRw6Rrf1hmy9sABPLb0uxdUaHgPsM+xrU2FT9Hy4aXS
0P6oTkTaP6AIts1BzOk7YFtyPGMf4ELtxu3Ul0c7A4Ysb8tvAe70sj95gbPlcny2RmiVL1Zcj/6G
j+VjWUAkV4i9CU8X16tTiyIGjIrJzHip2yYpQPnsZCVZ4z0bvowUSDjmcqwAJx36maG1wbDhktyH
PM8kbKYJOOTrGNkjBAlXHiFeJ2vmpaJQRy4/VNVsy6FJ6goC+7wKdXuQs04N09xlHugDnG474MD8
GlInxA1n14lz+tyR76XVPnqTDF1v3XH+0VCZdiWkz0a5bygH0lGlkO+OKhPQKCnYAiuqWjQwHxLM
MB/hYbB1KhhjGiTyQNk/i6jPph0F7gIC1SziqgmY6Z9auwf8IUumnKJd8l3gOsdMfutJC9oOsV9/
t90yUt7LFLRMmD9R1cRLPkZlcVSq+6A9zO39e3f4CbXrBHAusCRhR6I8wCqMuAr2lWtEY4u2/liA
JOymbV6AyvLLzfO4g+drJfqosWU0m2PDSu9HQd4tZ4xJ5TKAAphB7ktibNZiB/hirOw5ySx+NzSH
IIA9nbUvirxGtw+a6QaEeHCpaP4uKCSGpnQqXFaV4s6UNfM5OUh72aLyg/dMuzHKzwHzIp/U+wY9
z0G+uDP8kzPg8UgoRJnUbR1RXE/N8iLX8kv47YO5JqObVIUT5Ry9bFUwwzguCmaWbZssAne+vxRR
Fzzx8oQGTuS5nLnYLn71ak1fy4DsDx9o8KrTEHxoA3YOxq6a9ufEA3dJaLVm6Ad9SAI4EPsfoi/Z
EoBz1x+5OgQFpgd4W76FuadfotHts7p6h+hj4i0bpTaWfFvIQxHwTWWRTbl6X60EzcpEkVv0p3Kw
4sF586tfanYj7qUDwZoferIOteelvvUu25kBiwwolfnezPXGV9XAPPorw99COIXz8IcJPnKGeERc
n00e4pLfRb2CxgnMAgERcbwXReKqLEIKuFnWfS7FfZM98ewZ6UON31xBz7ZbPyt6rM2R9d6TbZ5W
x2GGmJmRrZsCnj1SYSbjw7UH0hJ0sCNevRvYb9DSZmgVxTbJGJH3dvOcqZ202nTQQwhuPjSF9oXX
xS1x0kroVy3aCCoWKN7Mifnjwa9o0qxx1VWhT57K6bsoNvZIEz7veojOW/cBNdK+I2wpRNLWb4gZ
RU8fzstm9GuSMMSQOKCj9ZQJi7mFjDzuxIZZHpuy2XMcHNzOoTl8lUWFb/Ts5feGmlkpl3Q5fy0L
ziiOG9r2zHr3eXJ/LANkC20jrYq3bGl3BOdpNrpX3RbbxR8ZbJMizwMUpeIPfrNR4Hl65FeGqwEp
U9gHPPKNZUtUE3tBxgrhxHoOUo83qZUh/+zqcO0UFKyrjUR4CmY7VNX9SB7K6q3Re39ZIJ/6K+i/
GrXs7Ana/9vO3fmdAUeVjRCvfHh2xA97jvOWINLGjZHSIs4mwfiQWv4UtbggDJBqTMRb4VtsVkdd
vDjBtnMijb4onpkvX/5yXwYiHOak6b7wg1MoBWzG7PsQ8A/Ic5o5PDz9jaZPlSfDAW+ukriSYmMM
jUVsDPGNLq+lhvtJBrjS4+qSqBzHjWkKFrTuZoB7N3bnoakHZhfmg9e2d5nwI2mWu1zgr3aHcO3V
xjTMDWmgrrSYp94p9rDE2c3GR9Y9LtWHEnZqjSMrCQfdH6rBbg5HGX9BblRHeV3EiGsKe1x6QwT2
ROQYIq0FqNieH7nQiMqftPUYtJ8VPynZMOSPoS9Qc651vJRHeLGlhfts+d/K8tEOvhmox1YI55OF
szl4m8uWoSfJxvFHbtppGcCSsnwbeA55yf2Ub20Q8yinuI/rdKnwYc15CCcJnV0ZwFG3iYeyS+x6
To0M4CgD6V5VRX2HvB7ni6xWpEm1VbR8rAfJ5NimNgAM6yBCv3Wwav/oT7+MNosXCYxX1kRjXu4y
h8ZwMd/bi4qkZcXqvL9QS6BonZuRQaNrI0tI+k11aBYHmfthxr93vhk69WNmI99oaejDxWzWBQM4
f6vGMYIISlrh7VhdiYaoC7Q3vRuJ9b2Y64aN7RQtZIi5X6WrymJapnxsnypRIy8NXnof9GKLpBkq
Mu24B4f6+6V7HcsccRV1dQ8PS3VvlXPszHlsKxHmOoia2jlOaoCjYZk45RIVUAzJV7TI8/qBN2bq
1nemOjSyY0PxP7CsrWkU+CbEPMoWdAhcAIMJozd4Y0AJhGVlHS1BFnITRCRLvDu4QEmVJVmjYolq
oVlJrBp0RjGogynCJveNZBkRYrIHcf4kQIyuEja1RRlrl6aBdqNhmdLK7qJpKuCfrSKxnAZKt011
UvWcKPkmzP402e8DnmLpsNkklMIscNZcM11rh9lTkdrYRq1FP4IVjSI0GSDmPfn63dHrfoTdsBMs
6ZAtcUDux2lBFdWHjeTvzkCY1wNQaqptj1/UZg3unb0szcQu4TeEtH218qjXdagtwWYM0YK1j3Jv
AWO3OK7WsXe6Y1DU+xaN03zNY+EhsGfLidZGqvTdXDlMyUO+wvlgdkK9wIeN1q+8QtbMu7D0XzKr
OehMngiyQ2K+G9D3L/Nf6/wCQ0jkHLuhD6LFPahMoyw5W/7qg99DqWLwPkfEX5gVRRzvC11T3v/w
nV8TmeOurFOOqmiejjAOR6j9zN2T4/sb1f5EE+5Omk6oLMQOw+63AbVT1xDQcnVEslZgPE71xtHd
k9A9/v7eThpO7hqB4ONn/KEch8SA8mvW+TtqGg/Uy0+z3cTEC45amqe80D+aet5DtAjn30X6Yc4b
J8ifiGv8MgDlVcEUmXb3Q+VAuCrYCOazgc07jjYDo+5eDGTbZDpxnTLOOrVvlvxbXU+cNX2eAsu1
s5Ab8ZFEumlSmNxtmrLaoIWBlBt1WSeqjSicnz3uZN1mewO4Tr9T98EKP2qe4aP3uAhLQreLOb94
Yz2eGciRLZydrccT7tRNLZHd9nbk5iopJ5Gc2wleCcP1Tr7q2r63MPXClkP+u1oFtsX6UZgm0Gtq
s7giZ9Oah0E/ffQWoHmB0++9CZJDQX1sMu8Nk/OAWeXyZWf9u9s0kFAJ+BtcFVkr+a8gN6tD4FSA
+sLBOkTgRNwZjJ2y6nsM9k8AeGVYtF1gEOyC5pXlL3npbbiwz8+EJ+5Ij0zafcrG6sHxym1lydd6
GYewt1HVjHbH44x4d41vttCazlOYWn/T2kZRNFZPi+/kYVvlC5MtUIu5vm+NqWNSUs5sVbXhRJY6
glHYRhgyiEyUo7UzBcxtUNcaJv2g+ZqCRb/tzkDIad6QNj/wFhXhXGfvveecMt1tW7t5KUpR7eg4
PYwT/VgN/36m3UOlZBevrutFKgg29dCi9eU+jHMFVuxM89gSrkp732mOliJm5OVDD020KYsVIXkC
zZIXz1Io0p1ncHihPW/dud24Wz3xaRhiJxe6811xV7vYvYMLze2m8ULbqN+aoX6ac4wwB/PNWPkr
cZr72V9/0ILcGy5UQGvfkscegMhImMMLFy22MHIR1mvk0o7XbdwA/bPC6H5xL+8jo6uAxx/GI9Qv
phQTJUwLi7oOkJnoBzWdu28B72MTBSIjHcQAkYFEY9Gik2AbZTgHXsc411ZESm9JgPt9rWz1Qusp
8hdoiOd56zGnWH6Nk4d/mulX268qWupcwoIXvalqgjK86rhmfOX+g/TotKNFMKVyWcG6kTy4M51K
tQxHoUzncYZScDAXjyIANS5uu9VSsVMFzlHSzHlTbW88Lx2VXx00cpgYfEAxhLc86HEIoqoTTlIL
b43lKNdHu21o3M+23gye295BGGgIXWI4wPq69KGqLfCOe6NMWrEsD52J3J77RrGvCojAdeiKfOS6
kF9eXZgGzkXffSdz9qko6Rmf1rEFFMujKcgwPXiOTj2/jq4m36e2JGg3OMZPEnD+jONRJMQTRaRK
JP92J32s0ujIWoWIejmiyOl9N6USmkDhwgeK3LOyd1Nj+mD+10Ziq7bKcP0NKLQdWsNVS2gQRtx1
3ECM1kxpJqA0mtl0mzlljd5lgTmtSZotzVwzUWsT4L86VYqjmSeG1XsHXg3oaTRZHbW546bNCEta
FKTgvJiygZpHaxcRzyYwzkhQbjJw+LaFYz/Apnp8qItxdGPc+MX83bDy4as37fJYDiJfkBzqCpWR
GGtneJkgoV2dXDU3e7fQSxqsMIPoO8fbeAJO9GOb8aQ17ZZZs0ffEeig81fZTZoXI1q6JWa1U86L
GP7RQ2hB5+Hetnn/sA5oJFnaGTDbKqZ4EVnxU3hzd98FprEDL6kVrMahSt1C0MQnuMHB1ANbzi+M
YVfqRicGWVDH22LZln2TIS1x3dhYZ5RFihRb90xJX1vDTKy8kRCp1bhDO1R4Y2FC3kf0PKIUfRZj
tubvhFbuK+7R4QWCpK4EY3jAn7F8ZdlJtcrsDmiBcZMrl5MQMuXDXaFKgWyE13fNkFXfQLzIoSUB
NPc3b+1FVPqQgyNeVR5rEIUnGGEFsKRhSFUXGvmVbyDnGcRUmBtKCjAKjNkE8L+01/YjWwbssayd
gu7RgzpFniymn6vdpG3yxNG6gDlh7tZe2FeilBjm24qEEDAJaMhrbaCVBO8zpmppapQzJT2g6qI7
D4CKsB4GnH61ZvHsA7M8eTk58t5XR0d52WdnGYVikzQBT6SyT1qIxG4nOy9PWduZsR0MdmzngbdZ
AWVkcItB0wnOvVWITJKgNbVMcVlZ6KoQhcvE68lRWo1x8puM4u5yJyR4AI5NuXhDZrzupTbAqBB9
9mZhWMAcmIovqniEorVkHbZv3OXw5O7zomUm7jHYc9PaQw0BEY87OS0SZCjPiGuj6faVPZkby+Vu
YtLS3WSYgKe5saJkp9P0aXEFsovGjeUNkmyMjPjfZKDynaU6B4HHc/au9F0WuNo7LqQM0AABebvE
eCWSk4dEdS6hgI+D8qwWy0AN5XrPmHwTzA1H1IOLwu2PPCJxZ8/eBaOLAe2sqxP6oOtm6icIOuGm
lhu1GNnOWJS3W4D4P3Ha8FivuvlRNCRLFQ/m/bzOwWHyuvzOFOiqZcpzCgZP4ekpn4UBfm9lx9NU
42QvyAGmKn/T43n3mL4T1tnQf2aDBUfcfBoOtTXPSTfT7Mss8vJBiSr45fq+3uhhWk+FN8o7DdMM
wF+buWTTLP2UZGuQlpC3THRpLxlDMx7awGvpm08q4M0LMB8Og2azvR+G2rmrA1nfuysxUz8wTDvs
ijxPJLeR+I8ulCacXB17BXcGBWIeRG/KNc17dKtqp58iMrnVnbTL7h2w+fzNJUCusgyCyA/uakAu
F3KMBw2gR1ybbZ/4VYXCq6S8vWvW3Ehrg+sX2+BZKiYfrnYIK/GIiFUwX2FiAq4jUMq4ke6VHs2t
OSGs97RPkYPyHfXlItGymIuTW6CsgHzuem/i7X3vcB6/YewJbfA596MA+z+Clla3zWyRnZa1UjF8
IghcOmfPeZTURI8X3KAT6fMsVJzwHSB3FXwoNe+Y0fjirciQImWLdsMVfRYQbzHFEt00n5bOe6oX
z6OYn87mq8MzDStlPqzubsaBLB7KjLgbTBj6LlmLnBh3q1NXxU60xGLoiE9fpbaDDq28IiPoyNX0
Vz7n3XbJ0VZiZRY0p8XykS7ldmeEKzzTI781zS+zKjk6AKIkK5PuIL4mT/mvXHjWvZxatPvVcG7I
GtQPz+nZvQV9eXTWYQ4ThHqiU2rkZRWDoTcfuEZPgxuLU22QMM9oIkLXGWOOwpz2M4hAx7nyz9UM
XdSXmDVAHnQC5KP25AxrWWwvwsGe9LT2H210kh7Rpp52RrcaJ9y+XVjU3fjdkHYAPSgj+OrHwGUm
BThqpDBvqWVHnY2wzX4zAHq/s9BNiCzTyFEpzmMWcSjubLkBbUmyIBTCJEQtr1qV5mH11/JR69n5
OTvoQmppAZJnVlnUmULux0DSaOQLj7RbdejQ1gI9bS+PydCVKDaqIFGWU244oTk6BjivSTeVMOeo
jaWJ0FSEQ/qaNWkvyHDKg8VlAJzWj3muMPxZMnQMNB29xMoq8SxndEOZs0CrvfF7O6bckC9Om6OJ
orwBVZwPBfJR50lPFNLUae4w/nDk7Ee0antGtL2eamV6MZriZVyTAcCFUbsra6yFohBf6U77y9qd
k8QsrErt4s4ppHP6X7R9WXPcuJL1X7nR77xDkAQJTkzfB261ad8s+4UhSzL3feev/w7UPe0qiF/x
tmcmwi8OSZUFIAEkMk+eowe9+qxWtIztosvrC7DzDjZKu8jyQXUzfEuJj1gdtBDKQQINwx0F9zCE
ibdKSy5DPblLjfExl8aHKtMRCGQqTnbWeHJZ3COA8wANC+0uAINYjheRWZpv5sRmR4+qXVnpSEmq
wasZjMDTScN9K8kYeIx6piJJd1Klg8ii7m/1sdccrSElApkMgYUy7LqZ9pusZM/EHMFqP+B1HtW5
6ehdNO+DDE/eQUNoKpnzLZgzvgRB86Nhxnvfmq0N9tRNOOSx3UfFNUqpugtRF3tOAFowxtlJ/BaP
9hlJtBweXsjKoU0RbprdK7/6rSGI31KpeDDn7lJv85eSTZOVkkizikh77CL1R0lHasVK/A1EVLWt
NjoO7U7JXRDsenKTBDu/r1AI7ZMNaCLewDQPyTs9dMOY3KfV5BLVwNnTMdeMqenOiEq8uR4Hq+ya
h7yKb1hWbJVCIxZpiuucqjdzHOhORPzZ7QimoMVzgLDke8H8PZ1IgMohro1iTH6MFQXhcip9S8Hy
ZhdqcIE8BAgHyrTYjCHVrdxnb1MDvecO9Jtafa+G8B8lDkFZPhoPZWBuuxDc+6EPOIkWVW8odF9V
4DPA+FEK8X3poRpUJAgk5YUm2jMN9dRq5vBOQ6HIHUzcqn3QEs+cy23dDzutiUxAUlhmkT7YjGCF
nrQZ2feI/jATanrmGLoV0j66LkFUj6H2DHB9YDVSsA9TbbLkIHxIk/Y9z1oo8VIf1ZgUm1geag/0
lNtM87/XpH1mqfS9nieumG7eGloBCEwnA+AjUebgyfjkyx12Yy87+chVNpNZcsIKGnBpNKtbP/cR
BUVgVxmRZjEbI3NBC+UjxEoeIVExu6YWADan0OtJx702s/kmIkjwjtL3UQseE1Q8hxovrxDKaVZk
BPkWux/emSNr0afRjZpPXzNNusCthNRqNXwf2uipTxmQC5HyPZn6L2QwFastp5cw1G5kPcWvBcF9
KcmGVZG2RlnCNJ2GhdueNXuQZCkOcjio587URrS0ywa8q7MkbVDzkve1XG/wzL/yw/GlqMfXFg98
NzS01O0CJN6DEs9otfctlnXXfop200QO3+BVOsraRLYKtbyvkxxJc7CnWaGBlwYDNhZpi5tYYZ6m
Nd8n8B9kDLeOau78qLE7P9lTFrhqQZxyIpdzmESgTh6QQWXl5LC4u1QL0JRAAqPPkO3U5vhb1Ve7
RA0yoDoypDT9xKP+4JRStelqZRNV2TY0v6YBMgOkzm5jqcrxVP06S7obFOVhrFsXRAk7qWm+xHif
N+q00ar2C50YIlY4SJFx1oEmfQyoITnBhMOYH48J6zxF82+00Pym+l9SY7iSJ91mQX6ZZYobEJ0g
TTIjbzEDlImMJ94VN2ONDdmMbhB2paUnPNFcStd6rj/Odfgl7oLUoQ3YhombVwbewuw9yVntmInk
QTTDREaYviRllF/EuER9mX7N6JPRvLTJgLSjcjPRMbV7tEARTGti4HTK6id/rGzAiC256q0aCdmi
qSMHMNwn1rXDBuLUX5IZNkiOXFWrvA3Z8Or79MrQp8hpO/8uLetvMtKQllT7SLj6GrijB9kNqE9c
Is/JTpnVZ0lCpTetDiHQPeC4N8BylRLVVtPpeyOnblxGd0bXUwsqIxCjyoadmg/vBP28Vtf58KQh
xeFk/NBDAMJDAxmFzgBSCYzDFtWmq7nI7lnDAq+eK5Q0GqVx8Nq5AAf9jxhBFCAP/jMeKYceTyUL
JCKdY+Jhaxvh/K7UtMNHRy8tLnFCIETVgh8GQTr8uHmMfSSpaNsplhEAOqSn/oDCGTTrCSs2fi6V
1qSOlyDjhTqahLxjMQRXsdoAGOM3qgUwzFVZBnsouyKLNN80CXjSRmOTDEENj/FB0hL6pjuZyiFD
TREHHQUYAQx0Cp0f4kimLvOVl2LuAmc2oqcsxjsHPdVIjgcRqoRa13iRNj0GNQLBctZ8j6nNe2Kk
KCwOpHfKAOVTvM+STZej88ycEIvi/nhXJnJfI4/gYFaRtIsnYk8pe2vb4HswqanddeYuaXMJhbaa
HPR+9m3IPq8h/c8D69QP0OgRhLJI6zlo9VK29fpuMlCe6CbABtAcDoqVYk0OUP3cS6UcgQo/0eQU
WhpLo1nhMevUBZQeQhs3AZeOUy0k0Tb9LrSh5OFWzuCYe3KQY0u9CPbpYXguHuZvpS3tgtZeZ+ld
BPkaDAhS1L6h1ChgcBH1S3h7AeSbmb0lj19UuoIDX8RtHhkQoLfFqCkl64AOLVBR7KRuN5XtrpBL
iHn+fboXTPGRKfUUEztLszpMGoC3vEY2Z8/I0TlRlazAohdxi0dWROx3k3cxIiI+Y2gWU3Ym4GLj
cHse9Pm5Gw5DYeC+QvYJfQ0i0Rox8k4tG2NGN9x40WwkV900O2W7pkql8Cn5BC49ssMHe7wHStLk
/gg75j3bQFUdhYs3YkVu8ijf4zoatxB0h0BQ7vaVpXgptEeabfm4BnFddMKjb8F96OhbpMgSZWbF
0FhB48sxag75bK50ViytmikzE8S3nKdSxEtXEl5vpQYTQfVUoI/SB0EqjVZcY+FEAVE5OLfR9aCp
2gdo+2gcvlkYRYz4GRhlyBzhWUDad9wOjo909a8gdcELIkPUDT0+SAQL3i6xvimDDt1XBCgBBZXH
BrgfGfnI85740aIjuIhKeRcAmpdBn28IixOOSFT72Fi2cjv8CG96wKje+FmFFhi7ry32XB8GL8yd
drPmnQtucWJZ6IZBC1hO+hwjHFKCHKwCKpK/v83QuA7tC95QrIAH5dTxwGY4BR89ttO+BydOcMmZ
0eXtWj/e4kAgeKIiN8lkNKicmlERAvQB422F/nDrT9U3ZgDftLJOa0b4z4+cz6hID4kdNK7hCt9J
haVug3c4+a7ZTbvaRmEZwrfnTS4c7bzt/69hCYeHxqSeKhWau8YQGLjxUSboEzaYpWorjSJrQxNc
MAhl8MuF3FANsdAWnQ5r6hALx4NKwQAAtWkGQoMPsPrR5GkIA4wMjyp7Sr5AAjzPQ8vXVgioFqfr
yIYwimYiYdpV8AK9jYBGujTUzk31B//vk3eAMAg0NEgqIhEFIYpTR9DMSfIBYkYHYw1G5rGJPeTo
kaUlrXd+/Zcn7achYX8ygiqNH8JQZiD5oKmOnvRgUCTueTMLbf+nAxI6IDR1CEuAQUFmsDM0dw7B
GYMb6rI8KNfFKzJzk6splrZFeGGZ9zE6XNbuJ2MheDuZUqErwtDkyIjCCC0u7UBQEwLAsEGfzx7V
CPJcVJWy79WaeiVgi5dzKeOb4BVtBYkc2MZEB6dIytfcl8N3ZEZRSJ3VG4qi9KaZ8s5BaQMPEgr4
TZCR9jLDaYszgtRbSZUmb24Z1GmRYcxsEz/ZTHUaXqK+mj5riaJtkTIaAQfq6F0MfUfAxkY86sNa
eshANGIn0lBt00Jnj2WmFx7gu2hP6STdUlhj7NRMhdoZ2NUPBSsLvBxQgI2aovRIHA68dNjZOU2g
kUvAMS5VKHj2IHX6AmGt0gJAqrnMx0LedEZcb8uakstcD1tnAsQAfQaa6eplPbuyMg4UFZ0G4Jye
UhcweM0jdeVfzrki7UM5H/ZNkFZOB67WFfdc4Jc58ZsPvzra1Fk0N37KdJyI98nVcMWF3alsoytK
3YDm7cAljemOFSvuuhQEoKkSVNG4V6jOhIg6D1mrjwwsEaBvQLMIdRTzKake5MH0smyFCohv5U93
85Et4f4qISMfmZzzJUyjPQMIJyP3g15ucm1N0GZ5MqElTFAHAWm0OJmKVssxKjucFhC4lz2whdto
Hzr0St3MdrdjXnZNb1Y2/uLwdIq+LsVkEKYTppIAETElOeKpFgRBOXqZATu7le61vWZXtr+rkVD5
Pt7lT1x+kPeadxd4u8+2bykW/rvSt6/wY+bTZB99G2Gyuw7QudZQJqj1lbvC5c10vaftR8CcrOGR
a6ETiCICFHNPN5NT4xsBibZXQWiF/rBt9f385CzPDSIyHcx3lIkNr34gNV1SISzrW/Qj1cmhMsx9
WhPXX2OhWzzm9Z+WhMCiqWU6pzWOeSnF61/5VoFXCIUo6/x4Fq2Aw89Eq5iO0Fm4TJQsb804orhM
5tpjA9mnRHYgpbHSOLkYShyZEe6SkqIwAGFA7E7T91ocYkoyrkQrC283NNX8HIlwWURGqDVon8Er
oOPShsV4N+QaZi6edxX10ZCjAMgNVBzyy3fn53B5cKBwY3zLgNRIuPmDKlSVCXM4lD6SqaNF9ZUt
uXgMAPWMWqiBlmDQJp2aoHWgG1mKwUHk9AH1ICm1I8ircp3K+ElB9fwihaBQtsJHtmwWbw9onRlo
jRCfb20GYJ1WYu9pG3NbPY0P6X251SxmGS67bm64mCtbWcYlh9SPTAoOWVItYFXPb48IybJOTS/i
LP6KjNv2/KItbWQuIYiOYQRtYEo4ndGQdVU4SSCfaWrDqqVrUwN5kvk9L1dewEvOcWxHOExprLRz
H+F9YCCgoNrzPK4MZHmRjkYi+EaDZqEpnrn72ehHRqkEr0R9V7rBA2/7B5LagtjNLzBMqHiWgm5P
Bw4ArCCn04fXqc763JwAaksuarQ2aGbrnl+hRU84MsFX8CiOaLuuYmWCcZUEKOEWAPb3sX84b2OB
FBEaJ0dGBHdLKfHZ1Kt88mS7061i7+8iPN8kPLNB0mCrbnbdfV+bvaWz6tiqcBxSVgTKWHzsK06a
+t95prUHMFl2vp+rJJyJQYqmhgoNGpBi4h3qAD44/ZcZkUPwVbHCj7v0/HwuGwTpGkG2Bww4wq6C
qu+gTxTerqaAuaWRZSYrZ9JSnKcbDAJ4oATnzeKnXlGnVdBKRQbINAsli3TGTSmbT3KpP1QkiNFI
sUYJvuiGDKwTFOcf1DqEDVwpfh4WBm78Tik2QXmZEdVR49dfmLcjI8IeButJ5bclfD1pZzdRkl1s
hivv4MWJOzIhZEOmpJnqivOMpj0BCK5yEuCROjTu0MDTQ2r9zwbEHeVo88qdUZUNj1vHMr5NkOpn
wxoL1scRLUaGQBf9tTKCK5jgsQSYEJdiDQxpZYOi7YEhZgUitQaRGatAFQcp5ze948EpwDOXk9Pe
5fv2oG7yK7TnoSgNBQDTWXuKLL6cj7+YcHJlIaSgInR72KjDlxexZmt26o1WYjfoz3P0awWgXpvz
yBU3yrYi7rRdezovOi12ICVgF4bIonjAFH7E5h5vdwmNChWwE6V6aeYrV9viFWpSg+H2xBkjC8OU
AY3oI07MZ4aaFcXPnQKMRnMbrT23lgfz045wRo+k10fAVbgY77sWPXcJ1rL4ft5f18YiTFgxa0k1
F/ClroJAqZ9b1YCmHf/CN76eN7R0QoJmCKBNRHHgeReclkZVwSINYf2U3zP1rc7vzn/+0mQdf76w
KCEQvXon4fNDdAcigbExG2Dc5dH9n5kR1kTCU2H0OXcfqFh2Uptf9wRSZDVZeTcs3s9oFkKVjJgm
aM+EC8XsIeWChxDW/tK4HlztxUvcYG/axjeoB0MqHnRk2z52zg9uyRmOjQpHPmDicwyKUkQeiApR
oGy3ccWu1LCCf9Pxx3ljywv2c4TC0T/hOpuZCuKIAlX0sPgGxVL0tvx99RskEEB9oPOqhQEaz9Pz
uMnLDJyrOBCC4HrWDnN0GUYrkfuiZxPoIiNZQTSZCSai0TDB8w+XMNNyyxL5AOmBzfm5WmJYwzB+
2hC3KXYpx+3C7S4B2nnT3GBreMWe8+oP3qbYt1sgbFztIt6ii+Qm89pbEA2tuP5iaeb4SwhRVayV
oCbgX0LbRHcSWqQu0KNnp9ehY9r5D/SnPRVeeJC3a0zhy5vh5+hFbq+iDIasnDDD0Be4GBDFbVWn
sgvbtDWwN7PX+WncTFvJOz/pfE7Fa/ZouKawGzLg8Ioa2Fg7C2Y3R+JzyLYtAFTgGXMzs9wwYJHP
W1wi+lJB56188A2i1CbMcGtkctc1CIcaFy9dtm+vgwMf6Iymw0Nio1/XDlRndFE3taEivRaeL3ry
T/MiAWtFAZDUB4R8+qRzkK810XZtiIuzemRDmFVQYOgZpKlxQ2/1DahIDsNTcuDaesmlv53t8iW9
my70behqa5iIxVfB0eyKyYSRpGMW0o83D3kmHr2Yt6ETXMx7NMna42Pk0ZXzdPGIOxqrEHp2ZVeU
UwaDcmVeZ+DKUWoAsY1VDRU+Z588Fdy44HrWUXUWk6XUbAkQlwZyB9e9E2xzp/9uPhob8AS//0qR
FGEPgZQY8s1E3BRd4hMqQerVzuLaatFapWfP5zfBohMeWRDuBb+UfQZ0My6hAhD0Pm1tLSEP520Q
PvOfZuzIiLAyTa35AMPiKBu96kmxp8v+QF3dAtbSA0OLo67ksdbGxH9+9CoY4nYcDIJIrkODmDJh
J09rfOxrJrgvHpkIEwraJYXHV1phTfOD3qxFB4vefDRnQoRVtTPv+8PCAA+WW3LW3ratCVHFInpa
WR2+xJ9XR0XlGnwZBnItp2Mh4TACgsdXZyZsQ8MQDXfhGO3yKiN2UXdkY0p6eEAEITkA3MnXsUqq
h77Xtcs+pmvCK3xc576NMO44VZIA/R9wSMT5YNC1gVZzpv6gNSu3/PIEG5ziHoUaSMwIw66ywRgi
flzMs2qNWr0B6xazIjn3zk/w8oh+GhKiCb8Y5CJNYUhH12Pb+xym7eVDhJbmNRLTtTEJN1qu6XOf
DrjR5Nl/q2RyUY6lF4Au6/yI+NR8WiOUwFAxQloTOhWnU4cCY6WCLQ2PfIU4iMMsg962UW31kwoa
gZWA7wOnccaaGI90c1Rphsqz0nu2UZ1oj6Ys6vrXoFrx/Ku/L46GEPbn2MQj1w96qDNHDM997Q00
VFG3xiC5fDFywVJmYOp0UXR2oCxrEdchsLsF0b3bbHyn39OrykEf1z7zjJv5F85DgADRxI6sPjBS
wutm6HPQgTFMYNtcpvFzWa7WD5euxGMLQpgxoDkrnCOdR1LdU+llm3kT3HAR9sBZi5qWfO/YlHBh
dQXLE6gpIffXg51Bmsdd2Unfp2y6onV5zeS1tMBiOAxcD5R5eAIf5J+nzi51iUKKMp7t+IIAuf8j
RzDsO743PeN0BBcseFM2iA7XIrelU5nJ6MWD6BCgK+KpHLfoiG2HAAqSaGlxAh/oZame0CsH7h0o
LMluBb6UkGb7CjxcoxTtAbQLLaUbfyH9cvw9hPPYSMYuAwwFT7o5Mq0uTEBEkO7DEpSk3Xx//lxZ
Or6ObQlHsi81spyEOCn93ndY+TID6tzUv0B9qx5bEc5jtHjPekWQNMQ9ZkdI80xryLOl6ODYgnA+
pmDTqGIVazf3DGogfnHj1/LKGbwyV2IOfAxlWgIJich+Vl7Q0Lf1lR5tiMmvRNVHYxFZ89lEyqmY
4f7+XIKm6zZSSrea3s4v/GJ16diKsKtz0HFNI/pebfV67DaKrbgErwXNIvvogl2zZ/WpXkUgLt3L
oEDWiawRKsvisVimhIJbDyfJrBnXdebfUpZ44yi5OgAt58e3uFgEoC1d5cBfMWnhdwQc1j4PAXq0
AXc6x/JAYtm0z5vhfiXelNBa+suM4NllJatxksAnQGnSGq/oEDeS57jfExUEb/33di0XszyDpsZQ
3cKDSCzrRyMdMuD3kAVsOPYd/Qc0LzoQlMVbeUhWknTLg/tpTBhcFQToIo/4Obxrd5wBuXaN/bra
2+L1zMhPO8LmneTQH3ReNQMF4MvwxOnGTXvw9NfwjgNRAudXoin0QwCDBp5cfj+fXjBKQ7XeD9LZ
Jklja+03vXuI4tg2chMdzol33kX4LH1yEcU0QKfPNNRUxSOW6mFqphMKW2PkSdojyJa9dHqrwuAy
DVu7pY1z3uBiMo1psmzipUx1UxcukIhkDVHBeWCHF50Ljio1dPub1MHu3lU2B9bET2j0xNYndu7y
REu4MZ35vduu0cgvbUKkdqFXwMsVspiQKEC/IkU6MNQ9em2iMbyRWXCtoDXv/ICX/PTYjPDYLdoU
BwtaZ200hbzKfWEHYBuq4te+4cSVKRhqalCO/ThvdG1s/EY6eo/OpICKSodJrsCRNL5G0YtsPPyK
CU1DTAICv08YMTlWqtCoRsAke1AhkMRSVFSzQZh33szCmQJnISBeAsE6OlcEB2XxLDeyX+DuLJhN
0YXsy08sgr4oWsDOW1qYM1hCVAdYkoref8Exy0zrqRRhQAarH8oufCpGdqHT+um8mcUBEbwyoSlg
oJYsxI/BRPtAa0C6bRYB2PbBVgx+4F7dUGVYGdCyJaoiSOXPCxFs0gJLW5Q19nZbRDujHg4xCcFv
G2wqGq9EhUtRsYZV+suWMCpEHwhZ0XeN7HSsOMWL+czLoJI72misVl7LJ3DxuaH7CxVHmGXACkEX
Figs4RLQS3/We6Bh7UGjJsh3s+xrlEuDnUPeslyZTr5nhKPyxJZwEVCchbo5QOPCbzh3cHYHlqPd
ed84b4KIYg/AAGe9FIOYxQhetOEhzr+c//xFF4dUDNVxvYB4QlilPE+TBji42UZWZxumyb0xqm4T
VCtoiWVvOLKjnB4/k6IXIP2DYAEX/QTJCzTbJJdJeJ5ZvMOovGo3kdPHLl05k5Yua7zVfw5QOGwb
tBmHc/ZhGADu6QnUhnZwGYDlDeV5i3mxCwbOtdHy0XxyDNQKFS5HQiG3dzpaWcpzgDggRwLt9sqm
XrNhzrxRXvMrapdoxTi/hgs3tsZ3k84B/xoRuxeYb04TgMj8MUEfdND2DZCd1MBnPuWPjQEggr92
BC9F4ycmhZMRLz0lSc2YtzPGDyGY0O50u7wO79t950wOqFPJvxGOL+4FBAoQVEebBrq5Tmc17jRS
VDXGCWISu2vRqJbdnp/Jxd2A5i1E4AoCPPFqaYZGRu0dEj/g37K0VAGLaLGRp7V8H7+hPrnHkRnB
PaaiUtUE5NxoCPrSgmJ2Bjl0BMJTqnrEX1M/WZ61n2MSZs3oQAWYKhjToBqpp7cGxBWa+lcmzoRo
BhAFkD4R4cgF8oqtIRmYOGg/Vj51muaWZ4PPL8/i9XVkhQ/1KIaJzFzJ0rhGoNiDMipu8cyUHHW8
bUG0ed4Sn5RPK3RkiTvKkSWUdxu9DeBqmdR6ZnBFwagLbtWhhk6E/hANplMnm/MmlwYHGCg4dgie
gFCoPTUJlgM5pB3DZWJmnlK/aDEECbQfaRaszOKSkx8bEmaRxlSupLqFypT2lQxPtACjdPR6fjBL
80cIlL90gvczhiQMZoB0eR7h1P0ghk1B36hlIDAxk+xGitMvEe+wzpnhaqjhnre8PLqfloWLBkRs
Jng0sbfkPrWk/n3O7s1gbU8t3irH4xMWS8IBiDAKVlqP3VIIP6EF0pLs9EfnqDZ9UrYNGFJX1m3p
1Di2Kayb2VdVofJ1M7IqATNz3FuKbLxUZn7JdLCyBJ20EsPxTxR3wbFFYRdIELYAYQFcMpQui+FB
b+/Pr9XyNCoEXXcylNUQkZ66SRikaRjUCNZUjqqSwEqhBDtonzhDDB5gMEXX855lN6WPyFs+pJDl
9MHiVoCC7fwXWXSao+8hHMgtpnUEAyti1azc1cNzkvSegVLPeSsL0wmoFVIhBLGW8alld8zBDlRy
kbI+zsC/AsY8dSXwWNh2uBwhOoWHEeoG4rarwVWn4m4BoM/Xt1D7hc7ChTmDYyjcZwnEVGvmoVXk
/Kg+2nAEL4FR9CLzAqGmGkLxIGYzMaQKfffgt3aDF/ChpF+NA7DfsRVBCB3EuNbIkSguXraWsh/f
U3st5b84s9B9U01EQAq680/9SNXDIBnBtmNTve2uQN3NQNQ3r13bCyc0RRs0ku1cFR0VpVMrpAsV
6Inj9ZTpzypoPcHDZSnkqp8D+/yULhpCCCIbCjHIp8anKDfBOdfidDFAFFuHV0HeOC3ZFsbKrU34
vHxaOhOKCrgPUPoRr22VZZE/c78vQQRcjtTJSWL35EuV1YdQuklAeMTm2DWlt781QGDxILHCG695
WZV+2gmkYfLUlXljq+B6Du879UtUXzdQ2zpvRnTNT3a43xxd475aAHWYwQ65T556B2TNLgHLrpPs
wYz7lSNfweS5KUAde6dc6L4zrJ/awtHy6SsIZ2irNyXp5RgsbdoTi6+a5FHrbs4Pk/Db9GgZP9ng
/nQ0TIi20KmMqsYG8cwBL/yvSVMRC12cEoixDHm0aRlc6BIU1CVUgKjUrdy5iuCwn76AcI5HQxLS
WRtrO93JmxHi2AXUkmzTLTa6A55SDue5a90Bd2PqTgeIKCFJGgM7ti6OKGKe//wq6FHEewiBh3gE
KgBNpiV3rXjH9speu+u9ye2uEle6iuzWja/Be9u6ipeUloZX6Gr1UeTU+OML8IKcglCOp41OFwPE
yCkdwHOK7HB9YVwj8rGbjfaVbicXvAkQ7s4uiEv3XC0Onfmbyhu2tbfiEPy++uQQ6P82GQUCEoXJ
0++Q1ESR5DlsPrpJhifixJ5kJwdO7KE7vZvcqC5vT9Rl62/ikf4YPb8HFKQBkQIURm+C1Bb3AViV
jVF+VCZU/oNqTaZZCIREGx+n2pG75wzUKHoB8TGFDS7MgfoitMGgB2rIdzX4o6jwH6/jfwbvINxN
p6DIm3/9F/7/CvRXHQVhK/z3X5fRa100kFL8L/5nf/3a6R/967p8z+/b+v29vXwpxd88+UN8/p/2
nZf25eQ/bt5G7XTbvdfT3XvTpe2HEXxT/pv/7g//8f7xKQ9T+f77b6+gOWz5pwVRkf/25492b7//
piI0/o/jj//zZ1cvGf7Mql+aKBV///2laX//TVLYP7mGNWM62gB5XQcONrx//MhQ/wlYLIAE1DQA
FsLl8ts/cnDFhr//Rv+p8CDPNFA8oQTJJlygDWSJ8CNJVf8J1jD8ASoPYDPhRfT//mona/Rzzf6R
d9lNEeVt8/tvQroJvWB4uwGjge5YBrbBz+8PH3onMxQ9eLYJ7J1Ir9vtgZ/3mtdcaJ4MvGZ6uVaR
F3YdXm04cjAbuo4XHL/fTnedb6plgO4Z0I/lPxT5MWheSAsO47lGr+ctsFBHy/HnmE/GKGwDlaFC
g+2NxkFMmgzwwam5IciYxKDVYWmXaH8Dd9pOs+m2eZeuxsBSqdU+TQ/5ProG28DDedOfLSPBiuGi
n5BhckXAw0RIPKYpLEv5NQGhN3jxJ0W1QVls06B0zhsT1lLXdPScM4UTcxC0kGCkp+M0WKRofY1p
9S/pc/tAwEn3VHxDZQgcpQBZg+y7tmVm5Zu1B5d4l8AyXFjBTYI8NooaCjbM8b0aA3qf05DcxqhL
Gc5gtxfBlnPfMC4DeqnfRDtzP1yDjhSkE2tJPSFu+LDN0MqLdxFqcZ9SiFD2AWXqgDlO2xltk1RK
UVIJ9kk2ryEVxSiQm8LGBFILCDSCrScM00zmNE9C41ny9cyeZxkqyqQGDeJoxjZL0l1Tyk+TqYK6
XzkkkHpcWV8hetEYpfAmRKBofQb6SBPMG0lOoPGHkXI15fJrtu+30qW0979Lq5ez6EuINuFMvEEa
yW5DQ877dEUHBfKC4QBZn1ip3T5490HFqYej1SVQZCCapSSK5acJNHXAPJuMO63ON3mTuBDMKPP3
Tl0rBfI9enRR//l9eASO3k/sZSFwQtGzNUDQCAUqdbSM4q3uV7rtPjcJfIz4pwUhFBhxinY9Koq2
vCkVKy2sDBkfy/BSALzpt65xtdfsgQEo1x3WXmWfXqOCaSEWqBVStXKGweG96obgic5r8wqckk5d
4X0G0qBEMb2hX+vX/f8s8l9D/tjWR/FBkaRdOfMhI+p/MV991DzRFWFcKWAdtCdI+oJunQP2PfzK
eV8WDsaP5fwAPOoAmKF4Lkw2SEz1CkTXEGyXUg/0L9YIYTOiPYMeHADdasWaGPd/MidM8P963L8y
XBF3+W8FYidx2Ml9t7RX0HuFnlv03Rp47J/u3TRRG5pV0C8IIWiNoD46kC1qSBcjhFxfFQeqWqs3
+ppJ/vMjT9In4BZ1GSZreC/RvkXhWswgHr58DQE1QAcerhlwNnyAI45MzEESp9PEGlsGB63Taqzf
11RON6zUOq8rhvAFKrDg0JmBC9L01KXjLK+kAYSr5uMrAHeBirqKvBTSz6ej/JUn6qIJhjBFQXoK
3DiCp+Z9mDX+iKOg7TWXE+VC5gVF6Jfz2+9zWQqTibQXWi5QKVVg7nQkKaUxixK8Puh9+BC/SRFo
0MDeypzua+NUuz5Aua/bJl9WzAqB38cEwg1MPPg0A82Bwg32f/fc+sMyMm8mhouGOsrv1iPv+aXn
1ufmDD6rDI9JAoYKlBcF/5iDQC9lBvJjDQ1CIAJEe8a4na9QqbCCZ3m71te25CvH5oRN14A53zTB
Ow9lruSAkPtrC8nPuJtW4udFMyYqtKpqqniRiL5SpHIpazBTZMhXNCaoxB/j6fm8awhGcFYBSIrD
ysTM6dhfwvrkUWT0YBiMoOeKt8fY26r6UPXv542IF94nK4L/ycGA6GJoIifeoTXUeEh34J6MHPoF
dOkpdI82sws2+typV0vPa+MTXKOPKrMoZB22/MsSYr1G/w1vFndlfML++jQ+wSN0PPYTqPpA7qez
ix+AgHrdRntRtxAN2RqPg8ee5QtWWO0GQsb2im2+QkcR2h+2TY4HA7AJCR3BTWQQT+ogkQc4wRue
uk22aZE+MvYcur7WNybcNp9MfXYWqcxqTOZg3teQn9TXqAHXDAh+oukFqcoEnpFqAcLdwBqktWIA
/4hz0yU4RBCOpl43WCpyr2+ibRfgAa67+QVPCnL8T3sIIO1rN8+yF2ZWXdsQhPCita7GtYEKDkPw
FVAC7CCla8hgZ69AWLUyULHn5NNi8Z1xfPI2GvTVGpgw7pV9tIWCnO17yrNvoV/NW4ukF7fZkROK
Cd6k1kaAdMB3Dl4dzTedVkHvKTgGzzv70rQhYYmOHcAfCE6t0zG1Yx4nJoRiHNrkxA2LMIAEaVCu
ZCdXrIgHL0SyRqNVpNyZ1IJLe5jEHlV15cxYNAKAGxpBTP58F/ZSDE2fYKgwlHG8l3v0Y4B44/xk
CcHvhwOoBlIgSPkg8/PRO3zkALmcqkVosgj8b50FdQnKvjNwffRQ8dKRkzxvbMkBVNDZoH6owZxY
qJnSaqybacA90kEoNrR6dCAr7Pa8keU5+2mE//xoRDqgYD2Y0CMnT8CsBT0WLVpZlcVhIMpkCNB4
uMvn9MjCBAZ5PTFwwgUh8iitblXVbdOFK2f24jiOrAivsKpXDB9CUJGjdBn4ubPrpglXoOZiTPTH
6h/ZELbKjM9nhYlzrvdUD3Cnw9zYEhrCIXnnxYkV3dPd+cVZnjodiTCeAoMA4unUmZmeDBB/5FJH
b1NwXYBLxVyLvJbuWZRMQC8kI38JhJVgI+xUAjE69CxlD3l/CS3fJoYaMmSnfagSQy727w/p2Jww
hyjTQBMnhopDJkMl1fQl3zNjX3GBdl+lR166l45siTWDblTZSJSocLTbwTW8aJ/Y0Cm9CnD//Btp
pqXF4tEC/lG8Cj6lmep8HEgZlU7jspATegHl6IReYqcZupqZ1d5lTjOvprf+H21f2hy3zWz9i1jF
HeRXrrNI1m7L/sKSZZs7uK+//j2Qk8czEN/Ble99KpVUKkmlB2Cj0eg+fc62WcyDyYAPgf6Cy1U6
1e6yebIyrzGOcrqz7ASSryJSBJERLrKCFqSO5dimHqWQ6Bo/GfkDFHwF8Y4vW72dL3Su/rMU9j1P
IkWz1l1ekazyeq/5vPjGFfqZ4FDSb7RD8Un29J29J17jN7u/cck/ZrlTNpRRDXpDnaVg842iJHs6
D5DOaaNv/zs7XKiVIDtHwR6cemv9Vc5at6QYY55+XjayFQdP95B9yZM9hFJz3NNZrrx8ge6M1kJD
WiWa4BnFv7nffSkuN9HloZ4yTWOBST1o1VR462wiMx+nyTXUNIZedzwcceGTW1si05XeTqDL6KGa
ivZF5BMA0u+GFFC73oLA1uUd2MzSTreAu3DSetKjqsAlzRpB3T2juGNdoNVXPfUoaoOLTgYXPou1
SdZ5wfGDDCipIfnzaqZfLy9I9Em5kInifdRKMQKLodDSwRj8jzgSyRgIbPAvnqlYmdwafHNoXiFs
DK00QU2aeQT/Rjj5KDyv70JpvS4asoAlhUozED1OSosrsylvQJshguqJjHGBJCvVLikafBRwcKNz
5wAm4Y+E+G1qeZe/jegk8Fd0C41zmmf4OBPG3p3J1zxjF/u2/2q+DvsJNMDiCUUeefH79CmE6AT3
DMZHuGgcz2ZR93SocNNAOkkL7ABkPDuAES2vfUzc9CD5OvD1Ulg9qh4jSi4O1J+vqxvJE2H8N3f6
5KdwO91HsQ5NYPhNpT/G3eDXy66FErwif5D44t2auSDdzNEoIRvCGxMKUmr13Vyob0YieQMenPjO
DDsnJ+EzhTZcD8epPGhPBYxZKT524Qhip9FfX0qwh4t4lTYP3skGcvGaIBVao1qpvEotgF3FGLfW
zoIcX/SR2L8/WRSgSBopO3wktcX5o4Di0cCMK3+1bMFVyndP3+0fF3uztI+XNIVrLofJR9fSRtY1
4qFcXpfJDowGrn1XPgItO/nyMSodnTimgBhic0MBRtBQtCQE5JXni81iChp7y8aDpo/HoIM8pGfr
1BCEM4EVncu6yimdocWCnGGg3dG0I9+mmiAdEpngTnm/djq83qJesUB004JMM/TTLkevzcvLZmkj
3pl4N3POp5Ilhfo4KOymdiyCHtK2+zgbqOEsHUTCvMvGNr3wxBjnhWmdl+AyAiJVAji0Ur4n9muq
dk62vly2s7lvJ3Y4F6wpMTELg0+jxbcQKHP71fYvW2D/h3d32YkF7s4fahCxKzksQG/aIdp906Fx
HtNAa65KVfSKEX0jzp+rtUYrqYSxfsp24Kc+qGn/S6fr/eU1CXaNL9BoQ5+18oKMjq6SG9P4toTe
6GUTgpXwHCrQhG7XxIKJNQIgL3Pm/inVeoGXidbBXUi22mvrxJL51lI8GdM8qSGqA4jWwV1Fdgo5
sKRiDqZBc1JZfHt67Q3l6fJuiRbC/v1J0I4qo4cIPKwsqRI0cvc5iTqBCW4hqMcAgYEnPwDOqJkB
inFuogBmQmp6CLdHrdHu49zorwCgALFgZy6CK4g7Mm+mVBnjmaBWQNeKl0My9UWmtARllapE+jc5
h7ZpOw61ByzX8lXNZvUut7NSNKvJhZzfVlHXlNE5xh/8k3xVC9ug40AdM26XUNMhLJpGJL6RomG4
MUgnCgzb9gBB1QDk1sEYdL6haySBnJLA3mTm1q7vTMhVKNW8jpA3r3RHS+NJUJPivOSfFf6xyIUi
KU/BbwfdRCeiuSeXxbO9pt8vO+KWl6jgnwZ6G7g6OMD5osa5VuZBgppQ20AoxoasYwCVgM96LeLU
2TbEgOkYiLZR7jo3lE7SYk8d3HHIy/xIY4jyojJZ7+OFCPFl7H4+CeG/9w39739tcWdYGlTQLTHX
1zVN+YlmHsSzYtRX69GQfSNV7LCL59ybVQ2Sz6RS6T5fVeJf3lkey/H7VwDsBWZvzEYRHuXWjmj1
F1oL6VcQ8zpa1P+qtCK7zmrpVxSR4rXt++oXdNOhNgvp2l3WYVa8GmRR1rvpRIT1sk0gOzHOcL7x
bVFPBk1mbLya/cBQ6RWCgKh1smkDYD4MjBCZ2G9bcRLOpr7IVIXZsAaUw5IIMvFQ79YUY/Zl0h3J
3H2TFAUtUxliyYPtAYe2OLM1S3spGY+K1Qnuuy1nYyhGxhMPqk+e523UlGjqK1Sz1NJMHEie10c7
I+YXGf9YUPfZigpsfgRswWgdWLxcwbg0Bo00oLB0qbO+Ft1sRk6PSZMEk6aA4XmWpEGY5LJrbcVb
oOowsaLBNALg+SfFiP8SxxMknrImTxenV4qRKcnPGnWqHMhdp0v0RnWWsqtEJABbpjHlj0uFATeB
hj83rWsFtmGUEJIGQ9JxfQ3Di1l2K3R2pdrunAZkIGMwyiQyBeksj6t5O084Rbg0gPcD2TD76CdO
JkMwBCJNWCO091on7bPoTuuTz82cmGEFnhU3iiHlq47tjyyzp3CZ+kjwANpyc/g34McasD3gbjn/
BXlXDmVR4hcguKyOFQOVS2q9Fyx0Y4sZrIbglgECBPCMcyulKReVRCzqzFCpyI6tXERl2MYDuirJ
SOmTPYKvaFopJiI+7FaAa4LTHWTOMibdObfSmzQFBwgMVxoKf6s2P6ttdW9ajerbFvCyuN3Dyxa3
vimMoZwug5AXGE7uhqNqIZmLnsGT0XuRXC2Kp8VBO0wpHZRelNt1lKFRGa+R4phTDr57PAyHMkx1
KxVVwTcOMhABkOwAKMZm4fJ82w0Mu9RIJxEzlBzHOe9MUPOA1gUqe8qiKxBxb3FbXF7/hkPhfaaq
rA/IcE7cjktdKSVyW4K6oBwk4uW5PVRhQrRm9C4bYvt4fiOib4G2BYNQmtgjznPbdMRpXjLqpGul
XrVVfhtHKpTEVRCSlHUWfQOjo3FjQZXvw0eGYfbBqgVsu2YDW3e+q32Vxas1UwrUijWGU1EM14Nd
F58vL2/jrtVlsPOCHkQGlvAdc17cQMvehkqTIyME2GvptSZkSDr5ME/Slwjkh1VaunKyVhDJlj8N
s+hDbjgyIjHSPwYaQ9bN3zh5UlVp3AE2P85rHxat1d6pVmP7cVZUwVh0dUjSUdrVfWcEZarSo1WC
1uryLrz3JvwGDYMS2HFwKfC9WPRhh6JO8BsKSS4npzGUBJ24POpFxYv31yscA2mgjeok1EJ17qN2
sYobQNKRCVvjccwxQr+C+s7RoV774QOCRBsRF+cSoEq0Ss/dZ6mWTopnFcnLakZXtazOUEjRNIGT
vkm7cMcDryQTmmgWorrOn30L49dxaxOUNs0JQr+DJAW1BFXEFKTkzphM+0VVMpfqTe41NcaSLGqo
mIeytX2hj3mQkDoLoqayXSnGTGBHs9uVRDFUHqvaAUozOwwy+BxpRfxFXUqvT+fCMwcT43yE3Fhd
eUz14anp9QepbmXHpPHsrGoU5Er2awSCAyGhhFZ4LsUeyVGrrKzPZWp+XWVwrSgA2+96qhfOmsbj
oWbBVKbG4Fhz/j0b6oesmr4rxB48KDXuVQQbT+vK62LWnsY5cSdiXpdZf5tq5c+usIOc5ph2acDG
Z6wdpDfkuyFpb/PO+NLXKCW12sdTNSQy+MQaJo9YKsMVwhZVViIgOypIYtDOcps5bfyusObCmfM4
ebh8QrYcF2NEoP+DthQoGbh4q6tFRtIIMd4oMBowxBkIw7t1dnpii8ToN02Bx9NiRDxImLjrRGrk
uCyIjWylAjq/1yEWKfcPsto+/cWSTuxwZ5F2JMswXYy3DoSc8wqTUebipdP8FwcRVv6zHG7nwDG8
EBM1SsfqYr8ZsodSi0U38OaW4R58G5xgl+L5YU8aHa3umSmkyHflaoZKDEXP7OPpFcuc8S5AcqUz
OvdzKxj0ik0pxVmvMAWipdPXps5eJPx9TRBnctsQPI42V/XHHj9MrzbdlHQ6nkOjhLIoGYiT0V52
FpmIohh+OB/EkEWB4w95lAxi7/OFlf1cr2mB1LyW0yhU616+RnUxC5uC0ONqFOP+sudtXDd4W/2x
p57bm5Fm1JQ9BVD6DUGDdmfN5eNlE1t7h3IBhpmAXsOUAPetrH7Ql95kJnrzul1AIWEk9nFdi48V
/PG00LGU/9jhvxHQKXK7SghCcVzeEAZks+Nfl5fCzuH7r4MUBZEHj0W+ejTb8z+7RZNPNEq/6aS6
WcGPwcoUly2xo3jJEssFT95JmtxAZhVoPMhvgYNWdzAR5RDoX8faS9crwWVjm1+IRVJksHgN8oll
FvW2Xg6IC0bXHmJrvKIVfUCk+IvATWxczODUA48ln0aCCEIx8hGhAcJf1Ce1bDg2kgNc1RkN/2JF
GHhFWQjZzTuhuVqzcn2ysCJ17OdwWure6+g03yWDpQkSts3NOzHFndiqUfoyXWCqbaGBbagOUed9
2gqqiFtWoB8KTRw23vvuyR7PtlIumJl2Gmt0ouVZBQ+tkRd/4XUYB0HN2cQTHX33c6/L7AX0fMwR
cmrckaKYXcgY77JZe2gM3BS0WgTLUpgf836ONzIa5bjPUQbhriSaq5UiaQjk2Tz0xySTtU9aobdB
kS+zY6f5HLYJuKvWdXkmSa+4dmv3ocEqT7Kx2O5qtro3a6vmLk1hHiZ9+ZUmsXVM7doUsO5snX02
lWBqGLUA8Jx9oZMTKcuwNaQoR+nL+JDX9V1BpNExl6pwYqsXZR5bcRlDFDiRAJbaUJs6t7ZOMgS9
DXBcy2037vWqHMK1MzPBiRRY4ZFpSVd2IGCHFchVR45lxPdG27fe5bPIo33eAjOiC8C48F/rXUrQ
x2an6AsTMyctmMHiClWEa/zHteKuQ9Pp0FdtakhJm6Rrw7xeC6Tr5tyNbhKhUe3UWVNQqJeb8vfL
P2zjTCEMoa9iy6BGs3mSRc3MoJTQ4ItqrbTT2/hZh3J6nDeCxsqmGQxK4zmHQwVCnvNPSaN5LmKm
SmfIk3bTr6XyZej71kmIOQuu2k0fBUEeK0TgBcvDq+1VzqpmQimiM63ZbaMeXe91SI6drifeOOiJ
AGW2sTRUuYC3RV0AtJ58ITEuJhMVvRQ7OJOXJRlxHgZpnw7RX2QpNhtqZ5UPgCiZH5+cvSjCjDTe
kBXKzeqy76coRY2ykAWOurkaaDQjAjJlcz73qqfBmsmCO3cda9+ImsPUopBEJEGeIjLDpVwofc2j
wR5LQwHEuDKBPOvWrkTz22xL+MBqYy4MWm6QP0Ah8nzLBjtKM4jbgCRfs2nljrRE8URPKm34+K4B
52QDbq+w8jkfF20rUtpOA1mP0qgZegbFYwUCJU8CN9/H0xRCWAPEQh7JatfnSyr1oYrKoQFBKIUO
71IsTrTqtpcbuSAwbBwjTPaj0gXqVcyIvSHKTtwNGUyVmQZUKpJBPrYzvZ719YACh4oNXEVsSBvu
QBAiwb5hIj9+B0qOFCuZCSC1jpXpe9CQfdGtZj9Q+fXjwY5xV6G5gRsFN8v55lUxSkHrgqPaWVYU
rH2PXGXYA3VO/Y8bOo2qXLgbJyvt7RxRFSXu+qdEk+G2MKXqFiVEIhr24Pbu95QutITxOAfSDoXR
80VNykBUvQdh0JyoD3KMCXI1g+VFaV8uL4o7Tb8NsbKyilAH2SHO9epJqvXc7Ds3taN7pR2PQBcJ
vFtkggsLSdYp3aLCBMJtepiXWNnnSz8LslUewf17JUCio8FvskIA5we22fdKanYYbD4gXEd3ujuE
4DhtQIVrXy9Bflvdll7tptZHOYj+sYx7Ag1bPAN5GvckkQap6wbQYeWzgrHO9rOkth+7KN7Z0M4d
ogLDXxUrY+fWCXod67ekFg1jbbocyov/roJ9xpPYkCsz5FoGWLC1LJDX2plW4oGU3rnscHwx/PdK
8JplRCcynjCcHVIOSCUGUCuOkRKQRr/pxuiApBgUCWMWOVEsP0aK/aWran8aUfKry4+h9H7/ACSe
OugibHAIci5PRxNinRTzM3J9K0nPJRH0XPnU/83A2yQYGnEYPecjUrf2qwn0HBz+G1Ud1NcUrwn1
ycn0XRqWe82fP6/XkC9TnO5LdF8IDsLWd0RxAxV21oZ819i30GHN7NyApxg/IjP2xlWCwIck+Izb
VnBi8XRD5kK402bldo5/ijViWDuQkq82SE0MXXQFbzoLZoD+Y4a77FdNwVuhgBkD+GYJvErVUxxm
nyiko3WBW3B349tXA9ciEi4DwptoHpz7/wjW0CUvk84dtAMgAU6afpZKTFbFImTQZqQ6tcQtyiap
MdYJWAPmV/pYDz5VXTDfmJ783L/MYdW7yTcrqMP68OHBzn8WiVSdUSlZ6KaeL3LKl6lRJvRm0YL/
JFEIlhjpTUxFAiI8Fve3HcwoEogZgM6Ib1loOpUg01f9HuHXdtbt73ncxCP3tU+/pFfNFePmwzs8
ucYwz3R3OcjwRIz/2McmoyiMDJ4/4/8NIsZNf0JX89+fwF17i4kRsIkRA+qgf0+Q0mXDPmlfaiUS
lBpEhrir4a/JLTnc0rs95QL3/z3T4eYPwLXBSA4wZ8tnr9k6lbNdgUFBDdeg36s+TtCOHssnG4OQ
9YuKgXw0MgGfn3x1RwQX8NuT7+Td8bZ8kMGD7oPN30KY8vzo/Dd4Fre+9OlP4EJUbLY9UsGldUmK
Xjl5bGRfs0c3nW8Fx0dkiItQ/01+za3s0WKkNXi4Isl5x2iRg6ymX0kLFh4pGJ/T++YerF1efWV2
gf6U3vX7wqtc4ldXJmpl3U6yXHBTqzv7ViSTuPVLbDDJ4k88KYB9OXeAue61MrfXFuymqg/RctcY
RXf3W1WQd7JTG9wXtuLaNNJWbpmIyS3Zj8/6QXVLH+9p6zNTkrC+KmEaGnfQeC1/FJAziXxtn/iz
X/hgBvAuu8Hm7Xv6azg3oNU6j42OFUNWx+0+FZC40m/aT7KDmRtBH+q9xwGCgRYrHvUqZFr4nGku
jFluFRN9ZDALEuNgQkdz+VYOXy4vSWU/+XyDmR28swElwkfkYY8NcFlmireC2wZWOF+ZL9fDrvHl
xlW83Ff99GB5+gMoevfRg+W0TuuqsqMUDnTEME1lCydoNy4qRsXG2kdQSYNUNFcOBW8kKheQ+MQH
b/fDL/qoXA0hJL9DkAbv6iD1I28IwOWiUb8KepOpfgsyOZ7NBYHt7CfwIj1JIye6xX4CHTC0qLvJ
M7usCy/as5SkmD05QEriV6JPwe6l809xbpfLRRg3SFWkyeiad2RPbgqMj+W+ebCeKOhk1KcG3u7Z
3yavdzvQly8OBWOfmxyIoPzNz129Wz93UVty0WaLhfWrhgMIznW8YwKovZMYgelADzqwPUVwmbz3
drZ0aHgyikn4I3fMSwvJ8yqlo5tj7HcGh61vA2csyVntatUofHK9j1zn5rhzXIK2KdLjfMQ5tkCS
YnyZISBX7hU/9/A++B9ohYrWx3l1prftRK1sdMd+2pMpCXQtDwsAUqxecFWxneKdCEpZ7J2F0g+A
7+dBeUySchqrBjsZj/vKzrwEpFE5RhCpHE7Gx6rCb56CWi3eCATVdZSGz41NUw3ezkUbXQw07NI2
0lHO7zGuXYoGMN6/rmwDKHQN5GVgaQQkjjeU06hOrZEpGN4sQ/da9QCVdhBYFR3+rf1DbxTwNIgW
AZLMXWqqladNnhuj23sWwNG/yI4J4Zn7Eey1pqM+ty/LQ/eQBqK7ZeOFgCWeGOaOQN+iiINxr9GF
yPty32suebVfZZ96mGB1jdB8aAqw9qjP5Q8V142Ywn9zi0/sc2ci72sNMoD66DZ0cdoFsaX8VZev
l6+bzdhyukruIMxoMkyogbCTh/bT/Jy/RCHGZaExqEpB/tg9iuUitw77iUl+PBBSoTlgCTCZ0GQH
VoOXTCsEL47NKwPnDTxmaOPpED47989uHosctECwgTn/13ZfB5U7yw7OHaTt7wjQ5SCskr+QyZk/
rJGH2+rUNOewo5HWUIvE0Yi6FIxVoDFYPy/d5F7+cJubCCi1pUL1D+UHboHKaptRCmE31+hJHMRT
rnjKIJoX23TBEyPcUqYMmJGuwhHQFDCEtp1XaPGTPIoKG5tmLCDyQWOJmROeZWm2I4OWXY+1JPQL
hFFCKWtBCWIlghROYIcf41uWApSzKCG7aIkCgV+kfhFP31Iqoj3YCFl4hEESA/SVUPDkYXKjPlvt
0qCLqvfg+4+pq9s/MjAJSwpegXDIy56wlaEhM4PcGRjIQcnM1yundBxzVYM5ajuLO3vS8xDGfs4E
WK8kdwrjO6CU47Dz1sbVfhrQmju2IqfnR/3ZzXP2I3h/ROswNQz8iK526V73m2uAtKIf40F91aD5
nRwiN74RkZOw4MTdrTCKtgCKKAYbIDk/5YnZL5k6T0iMEhrUC7kbrQGjoKlP2p8qTgQAnqEsuvo2
qqdYKoD8mGMDpc27DH2mKy2bDDf65I5evDqG7YypYwTAkR6TL92rclADPbAC+3N1YwiyCZ5m6fc+
A2mLRgiEXdDaP19yrOYkaWsYh9QuDZmQnuQ2Xje40Y2KLLi+Ft2DG8VALBdVWnQZwVQKvtlzi0tF
kqaRcDqz/Xg1uWnj2qmTH2zQKAAcsHgYRAsWDyRvwufdRow7s8zfTcWCV5cFy4qZO9ryUPWNd/ns
bEQEVhpWID7LGHR51E3UpHJMG4rkopF22VJ/Hxc5mKtFkJZtLgSBC/4Cji9s4/kWQjh5WteqGN06
2sdQAbLqh79Yx4kBLsnMdCPD+FgJr1jBh9fU9JdRLZ9LUn+Qdu23+50Y4hLMFSAyjUAW2C1M+/NU
SUdUwyCvOIv0p/iBgH8MgRSFVbPAFcq29KTZs6Lgko9JjaB2ZR3Qc94roRSu19QV8lluf5w/lrjI
ZXfpUFpzhfv6GmU5P8eDVuocDebYe1rbS57I5Ob9gDLZv2vjwtYI0poxXWCxq63aMWo9MPTYj1Jy
lS7Wt0LG+Pdl9+BxQP/sJtCmjAuYRa7z3eyqqixUG58tuar3pgsO4P3oDN74Wd9RofbUdoBkohYa
vhKaw6xMevLtlBl4hbXFK2Rpneyx8Qc/3g14sdIj414xQmNxNFf1gE72RCWwjSIo7J3Y5o5aChGI
dmpgu7jC1wztG9V6q5xEnvZp/aTcpXsQLMR79Zn6UIlzx+cfdSjC5mx5FIagUAtk/P3v+nfS1KYN
GRC3qip7HdQhpJmyu/xFRSa4A6/GkyylA7vzhwaift+kRGBgKzKeroE76JliLEliw8DY9b/KWdWh
r0ev4ZoCSM7WWXiDEYCRBDg1Xuo50jMjqQvYIeT7nEOPCkRBKKOH81L6Jepaf7Ft6PcwVg8gCmXu
rK+x3I5mNuAuG5ogX1vfsoPLFjb3DchXzAoDvYI5z3Pfj2HBVssR0UT5Wkx4esfPyl/ky0BB/7HB
rUIFubG11rBhrs1NvrTHcTa9KLEfLy9lK7vCWBvIAdDJYDPn50upbbkasgKbRZF6uhjHljANJSX+
0qvFEUCP1jONSrmzerO/H7pUurtsfmsnYRWzLZhsIQY/r7pUNaMLUAe3pdrPTlM+U7PGfI6IIp2t
gs8hkcTpFgFZ+XvEUV/oTVZkKxv++NS0n2oQw032bqpEL9Kt5UDOAjIbENNFjZ77aLmR5LW+wI58
N3qqixfo98ot3dRd3fbTdAUGOFfUEdr6gKcmuQ+odkXeT7EyvNGUd2Eetn6yKwMRS/Nmhnhqh6uU
mAklMzGwNEaH3t/Uspce+iPBymbfOuZeASVrufbEN81WFDw1zF1rWg80JvC6g2ujo2IxKY9a9NlY
IH3vHn8+G5eDthZ4Kma2NvKwBizH1/fxfvBkrwzECe9mdv9nQXg6nh+5fulare6wIMYPLTnDz8R7
BUj3sxnk2D4iOOBbsdfUgeuDwhT+whP2zpodNxOrupJM9jM7c3QQ6cpz7UfS4hTJr8vneTMtODHH
0+j1eTVglo8VeVsHMoc6REgYGVz3rQptv/fLW70IEPFVKAk7fwMsAFbtz2LfXtEnSQkYVIBrXlDx
VVGQdXrADFxNr74XGV08wUJZjsH7zKkp7nLG8IqiVgOK5/KhvK8DxpBuOtEzO+Kis7cVVU5Ncdd0
PgB3XHQwZbeRFWhqc9BZmpdbYoVfdpjerQo0JwTzwXgx6dxhMztVKwCXgpq1rwTWCwPrBit6UkkA
Ihf1CfL1UBNUg7kJxKx+m8s8sc2fwh7AZNS8B3eZVyc2bacrntbs8+Xvtpk7Ym3/rtDgT980TRUY
Oga8rZXAdFO/D8oXJlKoONnNDO1WkLvAP1HtJa7B6oeOWC1xK6QxuTQUupkuCD8bLC1kQnVUQkhT
G5cs1CHgr7m8zs3NPDHBhWti9XGT6mgnlWPuF4PpLIbpD7Ooa7V1sZ6uhPMXTS7Am1JiJf1zsY9X
n/5gSmHmPt1rB6v1xl+aW3qJL3oBbFaiTu1yvmJPaVq0E+wyYmPVh8DpLglMb0JNpg1ZoUL8oBPs
KO84bTZJkgqQpQu1FSeDpb5xVluwoVu3+cm6+AmDXrKSXstgpNgbgbbrd0ao+NlBpFe5eQed2uGi
V92TxEzZdyM3SqB5VUj8NTQdxWU9VrIXMfkLHJ7XUqFqNVWrAnP5ANjICE6yRbBx218HfXtWtoOw
Ghcj6yqbYmsFHSZKlE5USRgyeOmFZViRFbbOk/ulRsnaXgpY0fs0dTNNbXclGcknXEqt4ABvJlyo
lbMnJp7z71TCwYlgZNLELu6Hyvmmu/mB1S2srzYicLc3nrLDQ+wZgmtt8zxDFkaF0DOrY3HnCnPh
Ldp76IYbrYaPdL2APHJsfpFYxLi01ZNChfM/lvh+f1ZpPUqcsJTt+70Z2k7xFc1+b4xRslAD8rN9
Ejn95sc7schXDYYYTGgrLPb0azrpgKPeC1ttIhvcuWp6vBiNElf1nMs71fhEuzrQyo+DpJHmnKyE
c3Y9oboCQmQ82hKQ3HYJ2hzg2xHt1+ahPbHCOTuaOHB3cIm6ZgdVlixz+/Hx8iW12dU4XQjbzpPz
pLZT1Ck2TCR7FRxNYJwt/e5JP2gevbH2ta8/y9500/+afdXJPSSvootE9L3YeTj5Ae2oYi5SwU72
ZPRl8K3RqfJn4CQvL3SzNgfeDIw46Ewri6eQm8derrSWBY6QPE/X0R5UFIfRbwEWpNei0uPmJXJi
jNvVjoLws1VgrNjPV+xJOB+kUN1ZAqjy9iV8YofbPDPN6BwxN2SpVJ/6lCGzaNAiQcyOoDIsg1/F
tSX7gr3cjlF/9pJLbTqzVjDjyEL9g/3KcGnadwqYkBLqrxESt2bfu/Kx+X7Z6rZRhrgEYB90Llza
qLfmWAOzNbpxpYS59GORbJyL/Sj9umxnA3vHzvYfQ1yU0uUlIZUBQ9KDEiRujftZ9osb/av1gzyl
T/pN6g6e4sfP9Lq9JnsmRLYcEKQD65Oo8/b/idF/fgsXzey51cc+YwCaYPSWF6iy4p3zCrT0zjjM
17GwZv52vbx7fpwsngtso4y7Z0hhsPNlVwJ3snST7mLzre+mh1HI1JTmY35IPHmvO3LqVIHiK0/l
bfKpvu9upp3oKG3GBxuTl0QDeAmh6jw+sIfz0IwIULV8W053GTkSRdCw3oIxgLXhjw1ulws9WsyC
3Ut6WH6qZLdEXUVZXPNm8qDveMfyMWUv7UUF7O0E48Qut9nFCgjDmsBu58+VIw1OfN91DshwvLl0
Os2FcD1mr7/GbnMDQSFRu2IzSJ1Y524XKvfQkslhPVfu7OhrVT8O8z6ht3ZzO09HLRXdmTxn/Ft7
BDOEIE7RMEmJauP5p8wp5FFJYeN5eYhC+W5+nnwFisbQ5Qrf/i4APszTwvg2vUruDTcPcOUEDNAq
8qnN5BvVAUROkJCgc8D9ElVpjYKqKABl++L2+pF6ZSjfFPfMXuQKEy0WmfgzdWqNe6JlOaHLYsCa
Hha3mLDz+90UVI/ZQehQWzESRQOCySkLk9j8wLeeREsvS9rgWtf6gahOCdrzaA/CQ+OahGbQ3RR3
9Gk4JuHlkMm2690CgVEzQasAetY3sO3JHT7Wltb3Ce6DPG3DRAqTZkZCBC8eXpfo4xNHmKQ6McYl
yOaMZKHNYKzNtOcmp1/HvH7SyCh4zmydjhMzfHaMhmucqgaclV4x2b9oPwQoH+9EIJat8MYahpjT
MtAc58s9tBpAvdmjSWmmfaix05+XfjTo7uUvtJn+sNI7XjMqgIQ8d0zftnPWy+iNZ3sr1P15F1+9
6Wi60MQStge38tZTY1zM7roUybcGY7GMCdy4OJC0+/q/XBAXs0GV0cmmyjAFngxpUCaFxeB0S6D5
xZ2o/vdWo33n4Sfbx0XqaLWnKWadf+D3vKKE4EUdICfPPIyce4OnufJjjWqnowZVkAZi3A9bzSX7
XKyOLZLNFgMETAf1QIImbHfrXblnQZLshczEm98P9KE4yUx4lXCrTea6oWuNh290XTxah+Vn9ZS7
5HrylivlJQcEJf9++WuKDHLLa0icJxiuxyvE+LFAg0IVyrGILPAZuTJk5VjCJaX8myrtV13QwdgM
FygWACeoMMJB3uVHkNfMI0sax+y5z1E4WgCWTZvVySugrE3bU3M5aFVRA3n7Uj0xzJ2DCjIzHVVh
WL1TnplbgkX9HrD9YDzWD/mT8mU8pq4WNvtpP8Jhd8NVDKeJ7rNvIhmRzWQV0EJAogGcAoUUl6E3
Rr1OY4Qmc/s8BuovFBXc9Uu7G3EsQKDhZn58Iyprbd48Jya5bc9jxV7qBhgA2mRS74wZCJMAxq7a
r91a0R+G2VNzP0l2KXpPbsRtsGRBFxGoUIIiMncL6bUGaY9SQspYrq6SLa4xx/uiL7wPHwwC6Tt0
7aGNh6Fyzm2rQQezSplOAIPJT+jC+dZqPlw2sbmSExMspzi5vBMjiiazTAA5G/SdlCp+P6wuLT9K
NM6yv7OlcDmX3ZF81mXY0TFvU+Ohml81e1aaFmO639r/XLg8s8VlXFrca8qgwNYY9CoeMeOe4t1U
78rQuC4ebD/92TsQMsUzqgf4yH60K8Tt2hXVb7ZaHfgdIFrBlDumPHj6hqQcpopAsNXNrswDlOsS
R3Lpzi7R5Bg8krnRbvQxUOQO3zESHpj3Ue5URza7ePkTb11fZ7+D2/s803IJrzqIkbnRXbzD++Z7
4aX3U7iCsNgBjTEGT8Lxfmyc7kHKfFFNc2OAjH37P/vAfY/cpPM4E+xDi8u6uleO6TUrq3c34s7O
ljubNgo84LNHlcfgrhIbr3ezjVdsuVF6UX0/dV9nS3cub6jICHcs68nUY0mHkXLQnNWsnSoJI5GI
nMgIdzDlkXQ9Lg3M6pTJ/SrP35Su/knjJfj4WghSd0A/sG1AUp2f/3bFAItUGZMbz+VVJUl7Usx3
qBAIfHDjggQC9I8Z7rsMaRknkgYzDL3ASmK/O0WiI7e1aUjbmfqubho2L/Big742m0aYIcb9nD7K
3T4TDYptmwBVE3BHoPzlISarNdSjtGiTq7WosLVP1fIQGS+XP8rGQw7++8cG9+2BPh/zxIaNETlf
F3+hSgXO5sJJRcLZosVwkWEtY4vJ+yAuTODCS45KaTzYWiwoVIqscOd/UP4fadfVHDeudH8Rq5jD
K8MkaZQthxeWLHuZCWaQ/PXfwXh3xcHwDtb+7stWXVepp8FGd6PDOVOtoK2GGJPuJLLHLoCb5cof
XMrlmXEhOQNWdd7IEFKYI+5M7hK99CQqguRhhsrHlg8xAJo5vy9dqpI4IUyX8bvdhh5AFrZ/8PGx
+ooiJ0h3L3Ce00iZM/TXQGNJneE+kZU8KPqo9hINGzWy3rT76/JWv85CHmdsUVuHbRjr0CjbkejZ
7GU3l0UQHiIhnKEpcyGnagEhckmCvBl9M9zalSwYAWd/5eLjLFThDK3NDOTDCo5ulvJNOFufDdp3
bjUbm8wMW08TMtOsleDxoT4+Fmd1yegUpUqhV1QE2R36qjcA1dh0OxVcAD0YEGUsVk47EefhdT2R
cp8bYUvsGugykNo1+tGYMVMUxminpQdH20Qi3sw1i3ewc6/DgbPFIc4+MuwEt46CJDueb+Ipdcta
VNNZU2cpgTMOQCf28gDQIYCXR0A0RStN/zZXxJtCMFwJSwdrpgjESdwtE2kZVgXOD4/KAHObJqbP
HoB7vnysQaHdoetpfmm8yhNvd59eA2dmidoYmCqQAKIuB/Q99osWOXY4Y6koBvmoZ2CyZTJeCMZu
k/YO5TQvlbHvlfR+DaJ4Y+j2PQn0tthIw4MqyYBMy3d1+6m3YjC7zZtaB76iWu0AlOoa830V/hzH
xGua75Ux3RBTcYv+xQZWNDWfY7TeMRriO8193GfuVD6U2eep6b2+fZ679+se5MJCoB8WsVBwMVBP
xULzuX5x1umdUsEcY025HfXutlFF2dDlXBtk4Ozg+GCCGOrnvlrYYQarLEykQ8fmVveUvYlMlhzY
81Z/nwMMf90zntH/kD2vabeUzFlnRhx57kLkFOax3MuvGFPyJU93oxeyZzze/6E+zdwUby94Q5sy
QEKBOMjD8xgjQACnEbrSA3ae1IAt4huYr7E87dBgGQgzIqAQTwO6E7VjL59Op2P+EM3VEzD0n1UK
QP+96E35gp3c0c8fqn2zYdsF7VYNUowIWJ4Se+07gDaSBxAC3sSo0Yte9peOlfshXF4qFTXOZcAP
ifdoSr9lOwXL6qA9uEHj1jM87RPaMv51M75wDBCJtAvrnjrbbXA43UcD00UJWHm8tKuPZfZpoNML
zQUh6tRc4D8uCkVAPoMHwog8d1m0KtE7I4GUNoikQO2+F4mX7fKNE1Q7TImhaQxYt9EHAQoo4lVB
JsZuCS/cAb4E8FOByKTx494OmBvbrBxHr63f53BP+6AjAOmcBOWwlSuDwXkMrDPaHKC8s39fODw9
lowyAY+V51j1jd4aOxAoCLKWVREGtEAZBvVsftvLQrE81Odo9Epb+0bD4X7SROtRF2EJrgZb2Vhd
A7MHmiqcPURGQey4hoiowx688jAqnRt2QBrKMnc0W4H1rUoDVi/mjWw8K2zuzKrZlGK7zEavcEA0
D2TbZO7dWv0Zy862NurNdVu/fJNDObAg4okMaDoQwnAxqU3RsHHMAucXzp+MaPwxWNPT1FWPvTp8
lUd1M8/qJnLmTaVZB6USrdas3LUz8Zw7t+IkNqIK4okq+/nc+TPtXEXU2hVJ4Vw3YPmpGemAFxsb
wyXkhqRbpXA8wVEyV8RdqjNduKwz740GEIXQBbCP/V+zX/rjTt1roCj5gm1R4GqIdkZEanFJp50M
hZ7b5ejJqKwO0j2dFU+1BHf4smfELAQEFAychD10ueIqgCZ7G49dTBvsq73mR4fuVCdqMAgkhp9Z
VQk4idizx4j8BRMJRiWdWQoBB5r19g3Q9T1i9w+1OQfXv9VlSY4ptZDD2R1Jp0lX4n7E5prmGq6y
Ufwe00BYpQYtjmv6xhYNpLvwGQfqoja5jTpXvFEhUpYzyyYkZSybUDZXmp2cKLFbF+XnVK8Fa18i
OZxhxm0/0Igdat3eKtaTlD7bs2B4YiWgnJ0nZ4qJUxZxEbYwEmno3E6zdqQrPrVxvm0kEenBWuiE
MJSSMWSKCXKHEzbrpKsARjV6vcFm1UCQjvkBDMQU4Ph7AEH6X/SW3qeB87WPBMWFyxmRk938Ixr4
v+cRjapN5NQUousAZEhb01N2yTE5JNv4TfFSNw36m2Yraqmsf78PodwNzFMzpGgujB5FLbuYvlD9
50h312/EWmK9OFRw+p1rZmsD4Jcoyj85tmEw37NVvtuA8fic39S3ipfvxuN0Yz3kkScu1K/F8I/v
eQGkk5WmqkcJO9QukrCOklD1WdGlZntdxXUbxWqdDBR8/EkulRyn0bFyHdeAViD0zL5K5F22npT4
53Uxlw2wk418yOEieFZExSibOMnpMP01BRqMM6td7OI+So/1CzYaNpoIRFRlX+ci9rC1wb91Yya0
yLQsAIfUlgSZ5W3dug2E7LKg2Ob3WAK+Jy9t6mZbt/XrPfGBFPGU1i7e1X+QODPMJYZQzfJKfuET
nG60VU04gRQI1V1/kwAAYxZ8xNW7sJDBOe5CSqmcZA0SBlt207xysazixqMhCOartqKbCBG2jQ4C
Xw7v7S4m0VCDXGC23qICdOqlV3agm4z1WqDRyisPp/YhijOXSi+MtMwgym5G8yeQCzIfCIfarV6Q
RHNpOk97aZQVACQDA+m6qa4f5mnOEUM7F7g2mdPQyZwQBTsLk8XyN8049Jn8J0Iw64V1ALDVXVJ8
1FHbhRr0o2Ry++616d+0qBY45lVNPoScEA4W9j/HtCiGDmZRSDSwiscCNZWGPP/BcQH6BfMzIBBH
f/v8kmXVQMO5Y2mk/tMyjpn1nv7Ji4mhy/wjgksJLL1xpkZB9l/OtUuryOttEcLf6lEBHQMkNCAZ
uAA1ibvGxlwH0tQhvZ2d995IXSvPBN+DhWDOHwF0Ha03xgsLzHouZMWhYeejZI1eAlARKQkUdZRC
zzRKh/zITVB9HSOQFoK7yiDDiELWKMV+EVfkD+wCwxgApkIzEPjiPEYbqRywj8g27KJDcSLb9NTy
i3Rz3S7WlAUmNdAekJ6iKcApa1ml3FR6Nf3b1NK2bP1JNH604pMY9PW/YrgIbeWGqkkaxKT0JoFH
N7Rvsv7aUEFlYiUas4uKeQOWhSs86I2pVpKZKGRCY8spAUZFXrPIFmSklwsHDMZ7IYRL4SaqdvIU
Qpdhkz60n7X9r5Z062WPSe2Cq1hCKY/s011SufLuL3Ex9rIZfv4LeI8RRqoVOjPUdHbpvmg30U67
yTAYoL8MQfkERCzZddCeB2jaI3oHxo/rJrN6yA6KzxhiZ0xh3D1PGAt7JOWTp2Jdj3zS6CC4gCIB
XM6fm/EcFqSYPJQ1AoC7BJroiq9JAFQpEE4w2IBrxJkjkQzw89YzvOFc7+VxOvajI3h7rrgqeylC
O3e4MCAVJW0kvmqVPjf67Dp18U2xR0EEFmnC/n0RPCbixKqOB4WXIvuM4ie7eLz+tddu7lIPpudC
gJE6pBki6GFObYSZ2Pa1ROnfVhLPymNBaW/9zLDLquEFjTc79+GLrqxJXiCZLozBreI7B7WBsBMo
tObxGJT5P0K469tXcgEYZgix6r01Yzm3YTjIhyT9njfgLMrBP9sKN73ZnVjEFMyUgdiFwV8is8Qa
AI8fJSWAGJTmIcGOhfM++wCmfUmwB10FSehiY6h4QRF+o/yID3Zw/fNx9vFLMJILxHwAzWFm/fzz
WU6HJCmEYLMDPFKKLk0lC67rim5YpIFuwJPWMSHDWUgUJnYYlz10c6aHMJ7BKK4Fetc9lN3whc7N
w3WN+PcCU8lAwRQ5DGp/+C/3AaVZsepMgUrJawdKHmWLEWflHaCb0bZJgKSe+sk2fC4KQI7uJ82L
o0ek9JHXHemNqMTPY3/yv4X3xOaYTmlq4rdQr7qNwrtB9dWAfso3443jZbdK48rgA+wPWjDdmJsU
7yfRJgB3Z06/ABQIyE5R4sXIIufK6qntnKq2EtRb5wzwn3Q3dTEm4EJBaOWuzYUczp+VZZQTh0JT
Bu/Mpl+07QxwetH0Cx/bLuRwDq2Vc5nSAXLkg/OlGlwj9rUvxiY5ZF6JkPtX6BoeBYgHrupz5YVP
xv66eYnOk7NmCfROidZDPpktG31368UBmhyxxrfrcvgNjl+KggkbMAmKCpghTtHZau1hbClSu1vy
ZiQuCEgC21cew/t2b+/k3W+yjf2S56AthjVgE6BAnCcAt1M9m4WJXh/yrxCPJku0d8aXWy9EcP5b
Holk141CcBtkb/bBIORhXjGQMdGOAYKd4ADXLNICNBM6QfDnF3ybpa102gDWD78Nmv1su9pnCUv8
0nxq7zlb4tcg/PyUbztvqvxIePG4wHhSFp1ikNFhXBrPBc5QMGA+oqGL72dNADOX5E2pGrt6NJ/l
RlQ1XHHi8HkfothPWcRgEk0qKD8hasioX5MnvON8wWGuigC/J4DYdPQPT8XDhQhljuxw6Abip3tA
uHb3DHIIVIFuesdiE4PmEd30tc+H5iFw8g026sgD0wIGGhkFOAJw0RPkr92u2Pf7bCMqQK4pBqPH
3wfVBoChuc+Ul+A11Wo59QcKHrpkclODbK8f3polLEVwn6dv2hHLnnPqYwffB7eCK8nWPuyU2yYm
IkyOlVPDAhpYG1gDFCtZnBuu0hjsPhoMmg0hKjs2hIg0X/hxVrwgGpJ4ZWO7Dp0MflShtMMKiZ+a
+5o9by219pV2/KsY2uL3c4czOZxTSobUkAdJTX09bbwUCNnY2VMGHauD3ypr8q5/p7XYggwIvAxY
jgU52OnfF0beKB1eFhX8U+enL3rsjSoIrZzP2QELfADYyt9qn/qRR7ug8bpPIpSt1TN1FLY4iOmP
C+ZPlNEo+BGKygehqeM2drNFhKlctZEEoXrF5C0GqQhGMuS5FzXpsCqlmdIQuUf7rlkvoSp6Pp3S
Gi6dZdPQGhQBQZ1scJdKIia1xg6XSsVCLQMuivbOFnVaX1Q3WDszQMvZzL9jVJVHyavsSIswO8au
FmCErCNRge0w/bxuFysJLFYOP4Rw2mTVNFEnz1J/kiWXNp+SUnKjsfZM/VWLx9/PL9BpBdUsXgQA
5+Wz10iZsMimaanf6IFZ6LvQzPYkErhzfgmaBaelFD4vpdY8RXYVF7D0wbc2wO6JGnfctG/zPgli
X33QttlDGUgYeil89X4MZD/bjNviYcBsDnuLiCDE1vwW+rAaSA1RvIPhnIew1lbqpI50XPStBlAa
KaAbhpsqCiprps9olTDko8Fa+L2vTFZzZUI7z4+s7tWapl3klJvr1rKWuLF+IYiHLVZM5VdUBzMz
5LSJ4Ss8M/YSzL2EfrgpbmXQi2BHSAy0s6YUqCARJFEEBD8xl+LHOkiPsReU+h1og7pbUPY8slRx
9DTb0xCb/wPWLfuT/AVfiuTDTFdkvaNGtY+ZuSOZwqNMv+pW6dVAEZ3nybXq/C4JuwDD/Dt5/J5W
bXD9lFdiKnZJGWYNXCUqk9ydTNADU81Yyfxi/KZFNzQy93OooBoQi4LC6umyRznwakDHxQeF1G4H
p1Sx66tvB584Hh3d+O8ZLbxljZ8l6ipiqprVA8aSnYZJLWBB8FhDc5WH3RDC57D7UPrzjVZvLZB/
6Rt1p2o7UXtrLTVnwNXYbEPTWcctPL9/Y5GXRC5gQwwmme0uKVsW6tgkRI626PWPt3bZUX61MJgK
qHmDR6BCrxLGrEQFlGNvRSnocdkL7HleF7P65RZiuHsxpPZYF+BM9tNOOVYTCGAa0WoJP8N3cqTg
TYC5gcMEEyTcReilGLifc/Mr3wrHPUZIduFmOGBlzstSsCrZitcrwnYk+xz8/QOiKhsSwDe7MH/J
aYzK6PPaDx1poF5WO0A4deNQT/r3Dq/9LUaMwxgDlJGhV9+KWZ5EbdnLoMimWPAiwGQVIz/mLqCa
4bEfqjFeV0r1FGEwomxQhk3CHi7PGIK0bd3rX3PNaJYqc1l0WYWzTOSy8h14VZtiIdokHmMrKNoe
20lvfRsdVVPkzddsyEEajYcBytZwOef3woYvd1LQU2N6uXKb8d2eRXrx0wknE1qK4E4yLEC6QBNc
Peqph2hXSn6neNXOeDICNBYHUEFVHhvxx+wFOBeMl+vHuqqgeVrEkLHSypOBqn1Rmk4JS1Ihg3TU
jVXB/Az7/Re2upDAuRYbnEWgtsURDml0F4/5mxLS1zYS5TRrVxHlegZ+hAweFHqcgehVVAw0L9g5
yh4eqYqv7bQO+4gqcFa7V/JVxdaHVwi0W/OcWFwFQwer0wDkmLOQLpOlmgyID4A48U3TLR4ZPu7k
h/hywK8RtTj5qUZmLmfyOHMpIwWbuYWCKeVjs1d20hOA6EbASLIaSkb869axfqg6Qx8H1jVWdLkH
2KCUYTLMcNXYd/Z0QPnJnrWZdxkWO6XH6gk5/UZUkr70LFAQTBx4AaGxoPIl6diks1RTlgpmVN1i
CbF97u0S/QQMpoIeo4LlGINF/0hTjN0p+B/aVnxGQWapySsMX8F8aIDVCTYEb9yhBQQELX3X7uv/
sMrJz9OcPibkYdGONXBlnTtesyCklBPoagDhW0WD5kju+i3bHM7bjRwCUysPoo0kSFHXThi5Njoo
mGRBjZy52sU7lzX7y7zvQbVhya7qxP4cE7cxD5jZ20mmqDq1oiS6gewtiBQKQ+c2FyNNuchNmuCG
dOArNcG3B4TxLH2fHoq97Nf3trZr86ORCPoAl44NUm0DntVB3RvZ/rmSSmnH+L9xTxAr3RT1YNue
BefIj8zh853L4DQDVmMUK84pSxtuW/koe1rhYTdP2VlBfEd0r5F3Pfh6DuLkZuWZwWQ7oPxFVMSi
AKdfZPWx40x4+k6MSiUOXba9cGLzM2+w9X3MhTDPl44cEjFdpgJfH7bKG6teqrWtsky4k3TPqRWf
IlxUYKIT+Bw2aHgeMM7lcAGj1ujYNvOY+8CWw7geg8qegMElfjmtKYSDg1fDaw2cq5ygbozNyQQq
h29Z38vmnhIA+jiv17VZkaHA+FkZH4U3WOK5GVYGbTRsQ4DzUHsFO4jrtO+z8uX/J4OLfG2mRRJm
03Jfn5NNlX+VqBYM2c/rQvjRVGbsqEuoGsCtQLEFWKlzTaQyyROzxLt22GR33a3m0y1geL9mnukO
gfNX5Jm7xHf8aXtd7so9hj+Gn8JSB6am+XucGi1o0S1S+1JlFq6pOq+FFu6uy1i7THDCrBwmY85Q
5/cg6BzGtVMqFZy/gf4r0yz2MarRue1tGWS2Kwpy/JTI6TQZvgaDEcECrc2dZlZVEsXLofLt0c1B
A2p65Djv8436UGwZlr91QAlE3rT7YkM/p54QsGDlkmE8A9OMQAjDCsvpRBYxoELoDSszafDgQ6EY
sa4BZFeMvpKo5MLvW/3SdCGJfeCFpKQjqNrOsJvwG3a8k53u0cmVD/FLx95+noWVp0C9L6Jttp+D
1MW22XDH6H6vf+KVe4iqjIX2FnbaUejnfoU5FdZshSjCq+aNnN0pOroXlqj6vmKrmHdEJMfgC3oJ
FhdYlUwy0ghrwH6mVN5cofJJckHMWdMDG4hw+7gNqJdxImzayCpV0RZppme7jHzqAK5InX9vOoV9
M2shha8PTlKS1V04wjNGhjdRvJ07mkdu3RVPv/9ZloK4+bKONGAgnKBONj1mGeiHy2Pfi55Y62eG
ygaWnNhEKBemzTKZequFEFMn27qY7+whux+GURM8UdcyHRzbhyDOyGpVG6O0kBJ/viev7Zu1Y6zG
SCVh7+8IYIHjmwKzvkzl2If6kMhUX1yuKunT1CYm3EjzJOcPg/mdaI7bNT+6QdA1WPORZ6K4KJPk
GDDAkigsDxi69hs9VgAF9kGD6U3+MLuYHRU5SfYXuUQAnHyAumDVN3SkOeWUQq7RkcP4pIORhVH6
2uSTm42AcClEs5QrrzgHBJ94WwHYG0VbvsqHHaDc1CS09Tu/BwjFbt6ZvvaYvBjYQQ09UW96TbGF
NJ7BoiaNVPdsWIJxYUYRFmCbQ5k/q9OP375dS61OQWhhHUWTElthMwTA33NxkO6svgy08K5LufB6
gETEZKiKw8OI6EWnW+r7OFYqDKG2AIyb6D06kwIJl9HyJAJEYEg7WceKcxOtNebyXMtwE6/Vvr6b
QGreB2jPDYM74BFs7psge+juSOwrtodaop9sRBHz4qaxn4D2N1Jc0I6B9uD8pnV1HtIpLDH4oZHe
G01rB3hR3IAYux2DeW8rqcA1XtokJ5HzJtgVG7JoJuAEbvagS/fbbbFVX6ZpYxwYLJ4oUF94yZM4
MGchx8MAFV/ImNNZCXVs2/uyMiqbMekfx8mRAimxBS+zC+uHIMxlODhHEICgR3J+kkUnZ1nNhqKq
eHjU5pswfM+r/AiOTIHZrArCvDmenWjfgTn7XFBJKqsLrTzxa1XeZ5K2D5X4vXdysFlrNRU4/7Xj
Y49cGzN8yPX5ssWQVnhx9lXiT913xfmmhp0LUEOBkFWbAGg+YyRmuGx86XzW06GzpxTDbbk7+NVL
gXV19SF9K140TzyWfdkRx6fCIC8axWzpBXu75yc4k5QoJYHRs5racX6fN2qguON35vWTIyNzMF7L
w+T+JWpIrJ3mUjBn+5MZjlmsFgDHyIEeQUa3Cz8DevW641oXgvIAUmANiRsnxMkTI2ssaBdSWXV7
07hFz3pP5la4P8v801kkO53jhyT2SxaOeJ4KabY7GAdS/VtQ3dwnW+nb7Jkb8Nn+JrUm0EvYN/uQ
xW7FQhYgOgatsnF0KMe8dJHtdw29753pT9w+xujZGAiWZ7EIfy7HTHK167o+8dVWc1X7SCvBJP3q
5/kQwNMso/2VO2CwwQRcT/dKDObhOtySRDRDsBa+QPqrohCAyVvUOs/1CE0nNYwSbrYiX/XyqaEC
P77mhRZ/n0dDaBVikyHE3y8j2x1R6HNQjIpsadPVP6/b82WKhk8P9kOsviA+YTWFxbDFp7ebrJkL
BWZWYmnanxExZuzzA3HaJC6wkv9DBXPtGy0lcs/YtFJaqxxhbEpv7LDi42fmvHHCUeD3Vs8QtWAQ
sGOsBPNn54qVhtq1KP0jYeqlsggwr2U7jUeKokp7F3tlrbEZVVqPm+sHuhbz0UxA5xcbHaBp5gKI
HFXpEDdIeee59Kbyrcxv6/Q1wR6ZQkZBsLp8PODjLYXxOoaFnRE2gKnct6/AN/XjZytQtjPyGUwn
Y8deBGq9ai54qQJ1Bh08QNtw6kV61OiRDEhPtC4YCMu8cyAQ3OIYhzZvfp+W7uSalgI5FetmrrQ6
g8BB6oIZc9mmVm26MPTb6dECXkhCcjByhW5Gh60VAnq0BYhiX4mmylZv/MKa1HNrkkt1GPoeCavR
zL4kf5uxDHTdcFbjNKBt/jVYLnCaSAWcpETmDRC99ykogS0AXKnOtbaq39Xun+RuS3FcJCvnaDJ6
oPP6SvWS5FuF/KhEOLyXxW7mXBYqcTEM1beOGgr8WPJKXke/vSs3gAm6A7ZmggZb5I3b4Vt1FD2V
Vo10KZYLZ1oWJ3obNQhnzzRo705o+sAmwow3Bmrc3+bgOtnoUh7nQwttjKXCgZqS/jPPvyTqg5MK
9lguS6ncUXJeM5JCSsoc1mHATaPqEeFVg2KR7lqFqzzpLiZozE2xKUc3PYp2Ei5beifhQGMHfa3u
gP/93PpzoMrrZqPgej/bjxrYcDCzA1IVFHE1b9iyLW4xTuz/+IofQrkrN0SAca4JNJ7fB1/6UoIT
Idk2fzG7sXdinKPLLilTEkVqR0V0slHiP1eSDF1NUrTVfeM+e9KAVpLfmC4AzJ8kIbv8amzC4xdQ
4hB0MUHsJPGY1m2S+qiYbbRyftWLNFArtGJURwDZv+q4FqK4u5DmQ56PPZ7Bg3RQxtgd01gQaFfj
+UICZ/1jWwx9qjIJeuwCKdNMP7Xl43XnKNKC+za6JNG+biCj0ka3qd+7/+8xcRkdSSqpqGa8ZDu8
zoMwMqS9WdFekBwIvvtFelrRxAGoe+orhVVVnp72MmL0UBTEi9VhTnZqLxd/FLo+vg+/fJz2YTR2
YYtCSPMWOrEbp7p//esILICHCIsxvBhNFMGRgKJlorar9N/J+Nf/TwgXHusuyxwrjDF1D4TZLAZh
HxboZyILdLncvzq5gX/vJr9EQ/XMiHJ02H3l2TwCMHPYoFvaupJb+tk3yQOzfHewY3fagPcXc2KH
cqs8/IGmeCLhTaZhOpOfODWBcKpSp4axp5+65jDHjduKcIxWL9RCBvv3RdqP0lSsTzBHP1bKz0nR
HItayKWzahYanhUm6jDoHHGOARWWUbJT3Kk+f84k69CP4XY0RBiIq3dqIYVzDZqVmHLNlmZSpd7g
ceFKCoYGDMNvu1ZwfddD0kIW5yVSlNekSMOXYasSaNAy3L8hcgm4HTFzBdiACSV7QV7Ifj9fB8Ar
E+NyWKdngOnnX0qPh1oOVazRzOaPKsWwVfQUlYdcLje2jLmvPt/+vvUt5bHzXlgGqNft1ohH4mvZ
LaGPuXaYDYGBr4bapQzOMkoada2mJwTnaB6KXRQUXr9Jnxi4lGiiczWtBuweqmu4TtjS4F4sIYn1
Vh4cULoALBjUP4XXuTFwkDFIkgLKigTXj2/tc2FOHs8j9Gmxw8qlSpJhYLVKpWgGVyGIAYkDLM6p
y7BqENLssSiVft/XmQo4iy42LIGtrGaJS+lczlT1qpSjNYI3RBiMX0wwFsYwUaXagvLIV18YEoO+
mzBcSl3R1uj6Y3ShOeegpRa81pOMl6/1PAKDirIUUdsy7jtyCwAIr9yOIjtif5K/G0t1OS+WmpZe
OjNEsqRYBQub9pl9XgtqRl580AVJOM+C9+sxulCRu4skmgFDU+XEH96jN+199DG5GgAnDcwiyMQz
GDEIa2+swL6PHrDKCnMO77DB8qx+dnyRoa1516Xu3D0lwKqIa4K3/4RFwbDDFktZTU+q2QkOeS1S
LOVwd5U2pZPUMuooxtQFNCIeOlGCPuH6ncEKNoNrklE2OXc5UZeaWUeBf6Ia8w+F6FgmBRZGaFuf
jbatPLlS37tGBMSzqteiksFdlTmrUwRgnfhORF4A//ElTkQkZ6ufaCGC00si9mQnPWa91GbD6hST
YrgSLQRRiX2Ai0uwkMJdAhlLo0lqsYUmOrux8t5N+0Hb2MmNoYomuEUKcfZvzgaN4Gkx84QVI9QU
Pan7XloCg2OGe00fzrCjsFfDtEXFp5wxGuRg1qWPApoZbiTngqfLenBYnB1n3CUceGE4GPH4Rbue
YotBpie2dSXAvrQQtEFkdFyykkitnXc65IWffrH7AQaoA+CAC6gN1hohG2k/VdvrIUkklMtarLGR
nZDtq+o02QxSeOwbUzDSLDAMvupZA+tM0vUm9yd0XKxm21eSb7einu56ePv4XBc9XewOhjXBhQIH
hK9tRkBeZ4GkBEN+dE5DBcRv4kMCPhkGUXn9FE8I6Bd2if0TzBYYaF3wa79D24C53sa3K2+7ffhK
j/VPyTOC8F72Z1fzW498Ko5W4Dwyovd8dInsDiCeojV24kTBdvWOLH4Ld0eGousrc2xTH936W/Qp
bqPc+OZ09BsJhdsGq+azkMXdkdFxAPjLJpRmgoqd9TVqX66f7KrxLARwl2KQKisc2UYmxhu8XqPu
UCeuqXy/LmX9ri/EcNcAUMIgyEmtCgFz2M7xnZ590TXVL63vI95zYSG5VvpshIYnWcMzrXYC8au5
yod4/u2PFLQHSB/MB8/W6CnZVffpJjkC3d90yUOKXQ1RP3Q9IVtI5FLRvieJMtbIjtSthSnBAFjh
gfI4vTOC53pTHsQUzwJT4QsBKTDhM0eHxK7pH9Qk9RI9+3r9HEUiuJg65Ipi58BM86fmBym/jvKX
639/dW6ErZn9fc3593+hq1FGI+jA+tfYNXONztUNZNH2rZ5jRQto+l7kZy8qllqLezty7W+JyNcI
bgQPBFHUsSnheYCXcz25WmT5dqa7NnK967qKxHBexJhC0w7Z5yqKn7Pa+AUQjWNBNF//XoA7Z8CR
FpZsznO7Qh2dDJvraJiPth9380sr15+vq7HuDB0dFQZZM4Dfcy4iyWwD2JQIPqnxPgB+qdNlV8/e
ekdgeur6eX0IYrounsaWRZVRL0usXrjau/kJnAvoz2xogOlfVOPZ+4Nshxu5Arqp/h6/tsSdGpAl
gyLeF40W/Q9v9vFb2G9d/BY7ySyT0IllLtoGjBmbYggGDAFrQbU1vrbCKRKR7pytWL3ZxrRGyZrt
LNEn65fa29prvrf+5Dcozz/Hn65/2HXb+dCRs51mGqqEanCZvYVxY/VYDKLatch0uNDTSZleThlC
D/obQNrNgll56R3cedp613URfjAu/BR6qStlgQOk3gQkm9adbzBngTri6Yvtr0tjv/syV/nn5LDv
eW4dhpXnjUFhqU6peVV+P9kt/kM3tv6jq29yZXNd3OrQD5A9/r6C2Kk7l4dFqAGQyexmdFtWd+i3
mMD0yC0IeMithSG0re72t+Zu2mmuqEB2/RvaPFRzXCRmdNpqIdUcxKG2K/Xk0W7kr4ZDX6/ryQyO
P1YAR4AdAJ0bkKlxnoZMMSVAUofDpEPvOnk+beMiHbdkmMzjGBvv6qykwXWZa5cAi1cQqZyQDjgT
ra06phW10AYD7UcWv2q2KOKxX32hFVY0QOqAGXQ8w88/nm5KY1vK6ASrj9gJ6rG7NnnYLNNz13xL
guFm6l3tgG1IgDxs5Ftnm9cIgyBMBYKPaFVxzcvgB4DRnkHjOnwPznFS1UkLHLBlPknJC2w1KwVX
YzUtYkTgBsD7gZXF26rdOl07Wqz0vQfYGzktQUXuE/Y2QMIOFhkxoNrqu2Upkq81KGZapwwKia3m
Tz+TA+NmJiBYku+lxxAr39Ux3cp4CAps53/oyjgMsQsDzB3O6ejAkyKhjk/b+Kg/DH5YQ3DqM6QH
tfe6Ny0o/mgoFFgk/8jkWbVDnQxAkMT5YoPct8Ivtd26tQgmetVQkE5g9JRBD/AfEVO/o5nrKfH7
lKaPBaFpIFuduasQMgT3Y+3SA1UFjW8TCIGYWD+/HmGaaUrF1idSgFPoWz177gtMZJiAOugE42tr
d91RQT0CWjFAufCjmnKXAOuRzcsrmbWxyuLBkazn6+5k7eDApQLyXNTZMEjLvOkyb7DyqKIl3IkF
fnVDAUma0QSWED9fJIYL3VESq1GqQBNQU4EXIAm62c87NwehmIznMRbHk+ccmMuiR/rqx1qox3lL
VGgBOsZS2tNK7p49EPxk8OttvMke42dQVPkz9nPV2/KuYx7MGx/6B9A+925/n3/DcVw/7bXYBJeK
wwZvJYoG7JgWpx22sTVWDYJ+3jQ5iKq0fDpOYybdYnU+2lfJ0CUCiZdYluhfYukNYF4YT8R8Infy
oRF3Ax1Qo8aVf+0w6R5u6YHNiqBwcQ8SPtSZgBAa302+6uaP9g0D7Lmu9Gqqs/wJ3EcoOgzX1aws
/wu0r/XK5/HG8qwtGnSg295eF7d6aUBExMYYEZv5odJsmstKM5ElpoXtUpmhOYm2gdY1+pDBP96N
wYgMS2qQ39xXL9WGbE87LBiAA9iJmAlFoBHfsbfr+O/lI43ckwF4SpKIW1AkgQtI7Zg4RZXhzLrq
S5UBMLYTlddXLZ+lhApGz4E5zkWenppNCSRwZvmF40YpQEslyfgGLm2vl0T0YevqYCCbAdnB6rlr
hvfyiCFSJgyNNjzgXbsSbLcxk+VzJDSs/5XAuU1Ko9buNdwqWrdgeCN420VdfgOGkJ8RAbeDor4O
RBX0RVad2UIod5WJVbd93I6V3yVG76a1/aYqIUa8yK4YyJeuIaV//Sqteu2FQO7iTl2vq3JboUYF
m3DsdzqoWzr8vC5kdZrMwewTgjQ+FyYtzp0iFjmcMGlQxf0/0q5rR24dC36RAOXwqtRhuif2BPtF
mGAr56yv3+J477WaQzTX3gUusICBqaZ4eHh4QhWp2g07OfVqsOX9qJ4bT/alo/QDkVBUOhJ31o65
iStg6iYXFyjGRiESBcWhgqxL2dqGn3rlpvKUfXbfbaJrEtc2SO/wcnEMAwURJtplQZUKogh6Viwd
lzaalqhyS+THxwzoVciJaxl7t4agO3OJnAtaudvcbUVhozTBXa4093HXcuIH1u4RcQwQlJqgi8TY
5/nuCdYopaKC2Vyye+OThK6YYdvZgzO6wPUyL/bLZ47FsD4fJnFFAyEsKeFTB6FdZBVjfeC8GPz2
STqAuwAvZxU1/HbXIHoOcY9zEBnuC9NpuFCglYCeQHrDTPRXFFat4VLZhdvMDZFkiRzpWVds9UG3
VXRaZpu4cvM3Di4xQcrPrHHpXey0csFgzSezT3Sa8BrDWHmwCzfWsbqONHve8jq6OQv9TIeuIpRK
lDULtxtCsuJHIcSouj4lzeIMMy8qYNmnjFl8MFBhXl6nu4GMVs9zqwNTpli9i+ZgT4Pu1iGn25EJ
YqDrXkcKF8MqlHFmKB5rGannCdlooyvNNeTTYjWcy4B5BuQVDHUbxCgOFQlJG2UlxNIUF9KHoeaa
p8FJoDwLi0SHUOC0b7znMfMcrHCpcyCG+agJI+g0JL17kXDWg7x4umyBvC9IXQGCOPZiBCZRu0ju
s3R22mC2O8zTXkZhvYhB2vh7o6jwoJYCLWkkUK3MyDWA2/yli1wi0gTJkxjjBOEt2HqS7kBKaXiq
cNAvf0bcQucuLEmWTrRKbF8fh3bSXo+BzPMflz8jOCrPIQw5qucYMmXomrjWekd2IkctHdilo56g
pqd8IzR5hcNTqmU9+KGOjhkrDfQhZOr0HBehY4ouKPiPz4nr2ilDeyrsYCc4ysbYywHmXIuNzumL
YZ4HPFrBSASmBBnDoOeoEqYjmngAavC4+LM37Kob6zrWQNNgZIiRMcOG6Vswv1w2ItY2oqSABklV
N/DeoGwoSgwJvB447FLnCQEIdITlz+9UDA6Buprov0iYPT1fl2iGFahYkNuu0+w4B9rj1Jo+aFP+
3B4BA6+ogVrDwpDmOUwlR404L0LihkknHtTZMraDZUocFPI5qKuFkI3JyJpIqMbQZZK2QIwczXH9
2bxI6PZHn+jy8J5jxMIuwZBdW10oQTBUg1GbqZsIk1fFMdRKYjta5Cuxe2mmb5dNgHHMztZEbVCj
Vn0TgE7J7ZvM6apgm6AJM615jJ6sys8ZDuXw07DPkwSi9qh+hPfTIXLKO5JHM57BU7xJY0jaNxiG
CMF8C3oqv3KEXXZs/NAtOX0WjNv67HdQx9uSogJZHVhK1T1XYgYpm1PWZk7a8niqeB+WugZA9tsV
aY4Pi0YcW1jeEjQhT8rz5d1j9dNiiAykbaBSkkDUQxt+kVWR0RM6kicJ8VXhh55xbzizL6Oxmk+A
xartnuFRtqmIXVCaJhhsgqPp4M6+Hr34SkL5jJBuTJDS7jzyAjBv0tv2NvZ53vnTD345G6v1UuZq
NrnZNKFRuDm0335mH5a/wJZCD9752CN8jjcaGiYxFYVmlvL06ymSckJMphtY/QbKlNVMDBpL7X/R
j7Ybc6f9T/JcrJuIiIaDbJQQ5SOree4H5KZJO7XD3or7fnFUL95Phr1UDhTcRhdkBG5xrJ9BoM8x
Kab7WcFSF28uDFUGGhr0Et51IHtA/kse7Q7JLtUNPob94Ol+tQErlKlurMReeIkV5rlZwVNv266L
2jaOhdQ19dZ0RG251YxEc+KpeucslPylr7b0+/tSZwdT2qEaZULhipvemyFTgR7UTfJcQtOyeeRJ
HnxlHEU/xHo3qZOzBFnRQBwydUH7N/nxfXvd2kOKMtFnTPO+ODnY5L5193LqQBiVs6nMj/opIYGi
EF5j1LFJtChM2sJIXSMX7bEX7KVv/KpeOI8HVhgD7kgNXF4g/BFxHZ+brNqlGh6a+KQTJJUMcCiT
6lezbf18B2ZxO/OqR+uDs43MtYHXAvlaDJ+p9NqErBesDFJ/uFk6AXUhywc3yS3IQez5EC0gUc/9
kEtMwgKV8HSHiBPiCHTiny+0kHMQBSsLel9V81CE8WlphauK22LLggFrhw6GNUTA+H/nMCPez3Ua
hZk7DZgiCEpbHytP4k2Zsu7ENQrl0EZT6eOmT0FMPyXHQLqp+8itEzDU95wwl+U510DU5atOerdU
I4AgUgfixG6LSWOPH0CRo0Qf7DUMdfWG4JsvAymAC0kfmqjxdFS5LhsdIw8mgwZMRIlOJPwF1L4Y
ld4Ls642rpFGb5qYonNc8KYxeG3bxKn0qzA4XQZkG8JvQGqLplnN5zSJMDVe3qrLKQgmLxt4HRbM
7wZVdhwldBuBwuXc2pQkV8Ois0AwqMvBbaeN2X2qF51zeSk8FMrtTmVfm/NkoI0jyq/SWvbN/PEy
AqvYgIyTTAjbkF9DH9r5QjKkfUep7MgVRrpcCz/yp9AO4YPgC1zh4/+Eo+xNH/U5aY0IZMt+AXKY
YPeO6ZhTYov/A0k986yulkY5nixRQQC6hCmojh+VcF8YrR0uEjr8d5xFURYHMTcUhhFXwrcR3T+a
jU6dWqu0MkjyYVS6fG1u5yOirBasx9l1daVCHQ8UjYU98K5/Our5Ly4Z/sF7GCeLOlpLL8BB5CIy
GE/CjebPx/Kxu8qupr21UZ4aR/iWcmJo6iz/AsSTG4zqUOBCveXcWCCMK7WC2kG5IQLVZfRDUNOt
hkEAM6vtznqVFd6npQKsL4DUCmVU9c2IAPbgcEnFxS6HU2eObh9d6eG3y9vIw6L8RpHpdR/ERJF5
mB09PBXoujHlV0Xs7U7jeHfqYP9aF65g0BiKaCmgmZ86owWtRQZVyi4b/F6EMHPJcR30wf4vBIiY
SHIG2XMqNk3MQe97GUbZImALr+p9jOcOYcWufUwI/eGwxhc0yh+GhpTNxUyOwGjYRf+j6d+WiFfg
pmOmXygg9EfnJXTBIdl4bn+oQeGOElt8tpcZHSYn9EA6FsgWxBgcDyLGsCCc4vKYOVl2gUwTod7G
8wKtUeegdTnnUqmr0CNvwJYZdcKxXK5jqFE4YzOqmy7J5u1lS2T5EwR/qoQUDSGUoV4zfau2VdYr
kIlW5U0ix8c4yg6Q6OI0gDBhULxH8wekL+HCzhcGYsYOjIkCDld5K86qPSeYZ6sW+/Ji6FGGz00D
4w+Rq0UWFmzi5zCmNE9lW2HGChqT6A4vdsZDczAd8ONhok25mnY10kPpQdlP+3oH1ikPZO4eGp43
vAYl1qFDswuqgaBAw6VNNnqVLAqVLrSspZ4dfHGnSx4WXnMbGwBXAXJeYOWhyxtoOjaSUZ5mR+gT
T21qt/5Ddcdf3xI8hv8gULYoFQNo4nog9LFsC93WKBsnSz4u7xjNpPILhYzhIb+KAiKdTw7zWGxj
vUU+3it2+b38ihqY/4451sUZDyVajDFo6P/hu+u/oITYj7Q/fdHkkmMFLEoSQEHy51TT9zB7zXnt
eMwNIqToIPfDZA+dxJWHWcyyEsLT47TYVd1gAIQTC5CYYhVP/1oFyEDhctHB8aUHZ9SlBd2csDF1
k18TnZrej2+7DW/QmHV00X8OonODND18nrmVKdfdLNVJmuBjJYEtZdq2FeRb6FP5HEsgASa9nDUO
dWSEYgwqDKzMTudjkoS02paOvtOOSWZDoRKPRd734y2Mig+tUNR6cJHhAkZG0O5x9eO9EBzLQbm/
vDSWKZCuTw1qHKgs04zaQZQRuWHUnHIheTSy6hG8i3eXIei606cxrDGo8L2BI+8aE7s0oIGdxNaB
YBNS6fBxuqq8xRFB4e1Ek21949HuMldHCucg3scov0gh54PWjIYFM2wW5EjEHz2P9oi5TxaKnkhd
oI5AFytCLVMCqe8got4H7piAN776EHnH9TNt98X8VihUSLZERRYYI3wCabCLt4XfvzbQaBA91Jo2
Q27nL/JNdK84tV8+xP7E64bmLZKy/irOZbkyiB8sP6JqVxgg6Ok5lzArpEZjJNjd0UmHwJrC6LrR
7Jqun0Hf1trxUDmlMdtxL9qxdKupxSZpv1+2Sh4gdcLUscJ70MTOBYJSgza73ELxNkJw3eyDWbmp
FPm9bQZOEMCyx/Uqidtc+auhavtiMQAqFIOd6xBimnm9iKzNWkHQ1AtZ1uottMLBn4JtqvSPaHpX
g5ETVXPWYVKxjJhJfd2VAEGZ0A/a4n60eNlP5jrQfoIXFnQGFbotd85NoZAKAlGd5OmbVD0pPD0G
pgmg6Rdc41D+RRP++W7g7rKkcMZuRNHroLW2Nf3E2L0TzyB+m+6U8XTZ4pgrWsFRpxg0nNoMVqDZ
KetrXb2d4qPc/Fmp6tPTIqD7d0XUKRJkuahNCR9tgVKG+EOaegTnXstpxSA/lHZHaxTq6JhT0QhZ
AH+Q20JWOW1d2YZ14NwavK9FHZXAaNJ0FPG16gYa18G3snsB6fz/tSN0h2lmxXMZaARDPoHn25am
R9PgrIP1sSxQmxkII5FuVql1hGA6mLukmZ20+EjB71lbHwkaBNKasymsI7nC0ajHUqCqoW4KwKmU
n3l+vfS89iwmANrjkS5Hx+eXBo66U/4LYOYPFZxK23CcIzPeRiTyLwLlVRahyhew1Py65iS3QYus
vzybbmbnO8zQusl2OUaeyGuSYj6n17jUa8LKoUimqbDnBiqrSXUTE0Vm5716agpPgSYAUVLl9sMw
oiIZClboykKjGymQku+9ugswGBQbcRQvTmQYyOpAfhwt4nooJLKtqGEKdaJcalq8oWIBte6o0TNn
TFK0iEUy2q9tLZDn2BHVXEmvslI2w00k9OmLCG7r+SAYtZA4Qa2HnHDxq8skP9oCHyFuanASUi4z
D8wWVCQRSk/h4hUmphLzbTeEtrW0Xm5VG9PkaXWwEMGFDFUBQye63xRioOlRZmXz4shT7AvqYyMl
fjZ/1FF4zKLO6bTWvewUvj5dPt/FUBoiutwQ0znflxIJKUnrLJRPs+RdHEonlCKnTt4HsOZbE+r+
QbOVhJ+XQb8eLoCiAAFGd8K5TlekFGHOByGJoNoWvqrjKSmeL//9r94Ufx9lYQjeIhYG5TC1qGIY
BYixosdQQY5oim7RZnMjqzPnCH91doABYw+mvCB0+0WGDuymQ6i2y+JYoC3okI6KWpTzlI2GevBf
LMiEBqrx2V5DUyiXhap3hmCAmxt3XB2Aeay96wSBYwvMbVmhUDedkKWlNFsmziiyXeNJ7x7+YhUI
7HEtgAX6i8S3DrFMHZLAyCeomrURojz/BtXq0SlwafBSk4y1KLJEeraQUMPhpbyclJepqHaBCI8S
bBI0Q6ilydkURrIVqs0oNWD+gAwF0DVOvcBcw6SAdzl9Uvf/CBAam8UDxwqXj4OHRmePRaEooIUI
tGSX147mo7HCXTbye3ENvoANL//JuCbOFqdSjiFcYhlM5wkICiA7H6lOfq871U300O17DGNXhSs9
8QuTdPsMQjqCiukxGROw0JSkUBNzkQyhzggq8tevKfTtvxlXKLgloMypwR+Art6n0o88eCZb3k8/
Mod3QTKcx9lPoCxnERZlnNHD4giz5i75SzdWblynf/ymOF8o9VafiloJK2I7A/KvU5/bisKJjnnr
ICdkdeP2apy3SoN11NV71W9LGYySJicMIxH2eWyMVagY84OutQERFOq6KrNmCTu9Eh29uZ+NwU77
GbcGMl/qaSh5LKOfif5LaMQfr1ZU4ooSJqsmxtGgRwSJZIitkM5PxcbDdjPsItIq4kHj3LX20pWY
2Moh3GOE5qU8Ld9Jy1zYOfxZKkZFDl8ByT9IVMNm0fl4/rvaKFKjJdfh1xwEOPMTKo5eeAxLe4SA
pW36iZcceQqvjHv7DJO64voR2cgiBubUSnae1Zat5lD+ttL8Vkiy55h8/sI0PBUhy2Uvzrj11si0
H+qheBxpPW6JwMp9uXlVk3hjqj+zPORcR4wI+ey70i5olvWyTZLP7zp6gt2SNjbPFNAsiMkMqBFf
dxtQAieedrq8Qua3he8REaqC158W95OMoleqFretupkORAlc2bQ7ma9BxzyhKxzKB0C4cs4KGesr
f3YHIisZaHZw1L3ey69RJEHqcNiCN0iEAl7Z7Bpk4nGzWK6J+XGe02Ncl+it+r1kyllkihjnVo1N
hVbccYrbKzCjcXqf6NbEX759hUE7C6gyFMGEz2o9mJtkN4DS+0OyYy99FB/i2J4gT5qhca/whtqW
fUz5uO22evzzigOUEzBkjfQvctwYmz0/rLWgjn2lYqVhDb6B3QJC/1yLOd6dcUbQ/QKnSNhiMChL
gWSjODRFootOkMPrhgVKDzWixJ+BxmVNIS9dyimeQVE7F4UtkiCKJjpx093JZXY0Rr21xzYGi3W0
IHGfx3dJAwXYMch9JSy+XT4rjAeLAsVe8CnIiOhUupMkH+ZmShRFdLR49jK92YRDUthTCwLLUkzR
lSg4vWlyDijj4JyBUg43TupsQnOL6PRVAjboey16rjEGcHlljCMBENSlMFAEh0fPEOpx3CiZAZB2
VF05CG09/8N+InIi0IUD3mJMFUPB68ujWBt7s9Et7F0dPk9Z+W3WJe/yKliWKIHEAHOBFp6wdE0g
qKSmiWuYB1it3A4aL4sZOhjAtGON98GYu7KCoixxjqaiMyZA1YbmSNP7IH1TIt6biwmi4AUBcVyc
LboGNmWBKI0lTlaYtWj8jZSHVqm/WYL457fc2fuBCkSXcZrlIsDWqGJ5HHPxGg/BF2UYv6cNL5fF
2qL1U4VyFrmUt6HcAwouw01L2ZbBpmuC2jcY3//cGLBBCNU+dWvpQEVJ0hCPMJi02Rl2pE72PN0l
S7KpBpVzeGi6nk/TXkNR8YlR5Vk2RIAa9/l1A+/uZpXdbsBJgsF2CCzsdTd7ws2GZMqP7lG5vbxQ
lpWs0OkYJVJLPSwI+tC96Pnb2L/EKaeEw3IPROkaSpdoogPZy/k9gn+og67SkOnsFi+V011iRRwI
1hsMpQAy0YtWDYyyUUaYx0sbZKY+O9pDej1eg2F5h+OFkEDZlLvkKnUFV9uZf0j7+7l1GjK4pMqH
iWK6Q6QalEhVa3F2xOC5bB4FIj2p/sXxWmNQXw/jZXklZMCoZgwzLhrYpDOnhoOdeJUv1j6hzxEp
R5FoUH0G76tHg9gbddWK0uxMVXKX4p1ijgXnFcSGQJMQ2l1RWKFnh+dWkKDrgDFDoW7ewiB/ng3e
DC3rmgV90r8Q1I3XK1aLJB0gpLp5LPT0akpzvzWXuy7tvvWdvENZ6v9cFXWC836RYkQRM9TjTdvq
Fui//M39t1oV3UIppSmYYhSsKmjfMCSpchkxyQGhgyNILaJrDA1xqFdTb/myzPFuLdDZ98ne/STZ
4T7elIdom33nNWfQk0a/js0Ki3LjcS2N0CcGVusFG7O289QmM+S6PbvzQ4swcMtrbWJdHOvVUReu
UUEJc5yBKAnfFeFGiU+4o8aA48qZ1q1CLf6zxR7j1eeOLoxE1OKjBQeoGZygwxOFpxShsGJYbQVB
fToLFYmqywDRtND9AXXdcjKdDvxBduMuvlmD9hCDnx86VNUc9PgLR5Bo3Rf77krZFNfFPWrnvygQ
eZ6Q9bJHrPF77fQXrqVBy0u4KQ1y6EJpK9vwB94LIAWYd4RuPvB4hN7sPf2NSDtGUxg0uSZfOzJt
fXpEUcIeDBNFEk4zKuuKXC+N/JCVX1SRtTHyBkBz+ixH26IAQa3KucDYGER+lEwBYGL4HKOWgyIq
jRGNa3K5CatjLimuknCCGh4ItRDBBGVmQPwU2i12QlfcDNLkYPKb4w5Z+VfUK1CUQf8VxOk+WZFW
H0yKxildTBk7s0jmRouixBmjKd4VdQ5W7aaXNpagR1chycuDpFa8SRSpPg2Drh6HROP1+rCSI0j3
oq+RdAyAEZByz9aAUgGGv9DXeDRuRk99Bc9IuLcc4zvG3xwFYrzidkjcy3EV28n9Rv08yauP0DZq
0Eo5+Qh+/SQ783G40jzdju7BV4Exel4cxzwNiEDkT9pHJGTODQhMFWm9lFgkGjDsJijsemxsKTgE
BucZy0hk4mv+BqKcXGCVRpmYuImsvHUbc8HA9w9Nnd0gfRwEbumXiWaAGlDEyJmJ0fLzZSVqlWi9
gK+obuJ7wbKHQ4vsVnZDGC2Ln9m1RFLcV+KW12UiM8OIFTAdRvTS2HQGgMPXaldC+d1El5q6n9x6
scdH8CM40n640l31QduAcRV6zgGIaxRUo/Fo3NZvl61JZl4tq59D2XCJ3ZUE8h30Y3TKPlQv3Bp+
uSetwaO/KffddgKTmnpIto1T3+Z+d4eJWe/yj2AH2YTLA30xON10rkZWGzGZSIDY+UQrZnGNbbyP
XO1agcplvzP9/IanTsNatw7ZJSL/DK07uj4ZhIMMfXUT95360Zj3cc8bA/5sr6YDnxUC3RelgQYl
XywDF9fN4Ibbwh3erEdjU3jFD940Psv/ggMOkzCYmzRUOomB0uQyZCMeQuISfNSidKimyg9znsNj
wsANoB0Y/8HznZ8ZOSeDVzFg8qXx4fP3mSS6pcZ7jDMfrqCO+ReH/I6Vh+swANr3LXBaT8gcc9/d
YIwCEwdLbndXhJMN49uQ7vOIIGEIbkiHY45M2yDygOidxzibRh3RScqmPNIU0hYivUi+dli2kRse
lv2MkebpkS8hz/ywK0DqEPZVX1ZzDkCxtm5yCWwKjXxYDJ6gMcuV4w32z7p0umOnHMUyywCDVJXd
DdBMFmUfWqROEnK59Fhubo1FXRuNIOj5YgBL2OqQ0Yqvxqf0CvzObnoMtotTvWb3M6iCI0/l1ag4
H1On7hGpzkfwvpKPuSyKPanNJm8F046hpcWxEzYS5APw5EBkTucfML+HoboFdjo6KBxAoRYhsr6r
vPAkOYQfaAabG5cImW2cv0GpWEsN60iRZwJaBXYtTbam/0XmBt1B/y6LuhorDQIY9aDDccVhY4MP
75DkybdC4D0NiVV/cZArHOqYVbWIbFgKnL746Iz3RveM9CUZ9pgxdo3hrYs54TbbI68AqWM2muYS
LTEA8cR5gqzqZtmEt7KdeCGXHZNtGoaBkSnk+hCqnruwoJfQmhCQozZ0dtLrGGibbKR6OK6KCYOs
FCgYMSeFNphzmCkSNZDWYkXCIr+2CmhA5UGxg5RHRM/EMU0MzCMDhk486su10lTkBWkjrobID7In
SULzwTK6lw8UzWr6+X4H89s/MHQyIjCRVk4qwLRedJuBvE98QnnIx2N0B9fhEyb1xSmujUfIsagO
Ch1/U4Qj8nH//gLKbYk9+NSVakB7vYXoPXszIeDJWSTrpb2GoExjxls3rDosUt6oeyS3n9LXgYya
o7QKJXsXz4bMDnxjoznBW8HXC2GeutUKKZPRe6j8LiXg1c1wqPC2TxeIXoJDHjxOwia5Fl1C8ke0
Q/6HBhqm81qBk39f3ezDbC0Rwl9km464crRDc8qguaG7rQtmiegquOKPNzEfjTqUFSUMOKHVkx4O
M5ERHGsyTEDkhFQi3/BjsGuwnCMSe+QlCVlNliTThf+Rbm6DLsZFUwadG3SvOPLd+DO6HXon+/js
iXDAnohOhJfmavSjwu24lEzMM7pCptypVgaxuQwwXQFyZ7USoS/3aBWcCjILBM24KDKi7gMuMOp8
BJIi5FrZ4ITmrd0kpyJ4aHgcl6wwZY1BHZB2lqIMOsDwnR16+bqjofQoa54CXu86by3USRDTsGh6
DbM6ivajqJ5L+TqbOBkLlr0TNhPMiYNSHBZ4bu+QwiukoYC9j1BjKCTZrYO7v3AnawjKNefQ6xDi
AeZdz151SFRHAqHJBJnCVsLB0m9kX2hge+hwuJW3teTNW145//IiUeWkFhnXpRmrWORcPJjKR1Pc
X14i66n+e4XgUDv/+3Pazk1NGtqzQbKzrHZTI7X7EB3Joa+DLvMyGnM1mJclmR0TdFWU9SkJtFhD
k1h4MN4Fc/3dNATejDjTwiULuQcNrwukjs5XFIRC26c1nMTQCe7SpFe1Ye2zRvKCPx/rw4NwhUQZ
4CQN+lSLPVJU+Q81fulTpG7Lt8tfjHmOVhiUBdbdMiMGguMxhLmwxby76zortDFN+HQZiDGWdrYa
mm1KVcaoqiHD4UQ7Q/WWyCO2nh6rK/mmfNdtYfZUKFpsMweyHQ/QpfqLWdnzH0CZYltUOUZR8APC
8GZRr5b4GPGiVKb9YdoBpXUd+RCDgpBU9DzkI/JtZfVTwjtNb3g8dzwEysL7NJA0QUOiLU8au2sh
AJK/cDaKB0G51rrQQD0jA6Jx9b1x078u7/NP7QWCOA6U6U0X1A4NSDmf0NZf2crj5JVujJFWTN1x
oi1m+QDskf9+TvJLVxHHqJl5h/QWwp07RFteC4XcYa9d165uW4R87nbhvJ4YY/ewkRUiOS4rRKls
gjktgNhhuKPABwAb2p3woO5Vp3aCXZPb1dt0XzxZiPBIuNMfIISHoooNmnmfWxJjuhrIEqANGxYl
0inzsgrHvJqRmgcJwGFEy9VWcUkuxQJ7Q/Vkvi9P02beCv5lA2CjYmYDEQKK83QUVKmTGVtkuDLK
4r0Z5E4uPYx6tSlUHlku0/ngfv0HiXJwUT/n4DnC5YOhlk01LhurzXelOHmXF8S8g1YwlI8rIrPT
JxO3LB4oDsbcXdl6SuuTOFp+nnOGxFgROooJ/yyJTvA34zyHn6+geT+AoyE8gkrWE/+UE/rzsbWG
oRyNiIbZISZxsRWpdpy89HIEtpe7mLcczg4plLtRrVkITDJXJzbQP4Wcpa9ARMo2pI5jdEwgRUG7
BigG0FtILciUBLkOIgDlRgIGD8XV0wFcDX/TzmWsYKj1lJW2JBhIxFsYBItot+624Oy/Blc6Pp82
/bxsd8yDhMkWKNIgm4a067kzSTI5DeURkQLoYx30NTgQT3bn4UptN5eBmB57BUR+yMprBZUYmImC
m60qk9gess5RU+n0/2FQYc+YdNNokGHRPoOQ94xM7vzn885wvmAFk9EQj2InHYtGqVYnlQwbmFXo
8i0nveXV35hWtkKgrEwwh7YKyQC+1I+2HEd2K+qOKC+ci4sHQ1lZ26CwmJGXspAN9ih/r1FhN6Ha
dXlHmCighlFRBAMdzZfQGpXSxVTwBCqDGmoM3wv0yuZayEFhOTRMgoHWAc8gDOlQ+x4bkdoWA0Ia
qweH+lRO92OhYlXJsqu1wFc0+efUQMY6CIT7y+tjWfUambodKq3WqkAlwZQV+F3SHuV04mUVyU7Q
acw1BnU19EtcY0AaGOPe3ChuvA8UmwgG6z5Kd9fax+UVMYvOSGQQmS/wZ3wZrMs0KTDnQSEXOppv
ISu7D3Yx+iEEJybCkJCGzG/6N14cxbr/SA+BiiErUMXQPawQtS2g+YouDGWAKIqwTLuqF97mHLzn
TXVjirxLg+X31nhkY1fuqMJEpD7NwFtU46bJgzvNTP1pEjy9bbzLX5RtI7+XRs7ICkpL5A4XIaAM
TDZp6ssybS8DMMub68VQvrXLtaVUK5mk3Kxt/TSdsodqC6lX2/DMm/YWhHGuybFK3qKoIzcORVVo
Joyya49Z8lJVvLiLGVivF0UdrVmMglEvsajWK1/HJzJ7Zzmjr79H9ySuDV1e9ZHtRX7vE3XONLMM
5YkAgvoLXC7/jITwMnicL0fnoPO2XvRaQi0avSNOjPfyzEvZMBEw6QsuP7Kaz5L8yuDiybBmsPvA
HWbV1kzFK1WxNpdNjg2BQSgVNQGMQJB/X0HUWreEOgkb9Fl3pRrDWdA3vgzB9AjSbwjq2MhmW2P0
FxCZLLlYiW1od10MgvRZsduOY85Md4BRIBQvUbK3aLKWyOyhliXgk7WNYTfCDSIvZ7TeioqT3uTh
UEYdT9qYo9sOr4mWzLiloq8VZe+IVrIVx5STHGT7hdWqaItuQt3ISc/d6ESnFPmLzIm3mR+4hpM8
ycZ2PmRetuGNrbHufBOiETKUOcDITnNJdj24TasUBcRKupUTiDA1P6bhdNk42BhIRpuGhhYbjXI/
gdCKYhrhkgoGSGpXrwukitum4MRIzN2CkWEmG8VKdCidW7mRYmhTQQ3WwaSsZfdRusuDbB9VmOHq
l4fLK2KeKDTQ6Tq6z8DZR5m7NkHrbNbIBZiJ2KgYY36cYVEWAkoUYMVCXhBzS9QtgcKBbg6FNTuF
mR4aebBVq/MuL4LptNcY1L6EWYL+WCFAsvhzwk32Mnd4XtBkE36T7eizGYmDyLKENSJ1oooyHOYp
FPDdbqZ+IztEoD5yMTu4jw/mDeY5/ocRZmbJxwJZH+jFMBz+pU8w6fIu6cYQ06BSELphMGi20Mya
k43ZNtMK0FgJ0ybS8n0tGMdJiPcYvotsuZ847uTTAqnYEAOpEqZkMEuN2VzKamLMlUjKkmOc/9B7
QWMrkTfcZi4+wI7IW6Hz4mlGOIXHhFN4pJkl2lju8qPfBpyjwjAu/BAMOGEoAp+Efhdl3TDViYIv
sgwmmqKD8jZoRI51MbYalKroy0Q/uYSzT7kzc5aquVwSpLIWiNkVd7FcefX8cdmgGFEAQDCRAaZH
ogJPFrq+2cJwAY8JQJJdtyPTmdA13fN5/lhh9hkOtXNgNpGlsiI4B6l31J/Rp3pE4M8v6DR1l30K
ckH0HnEuVfYnBGU7+kmJEC11PqtcHTQhnhbHMJtT1UdP5WQedK15uvwReTDUoRQTuY6MGjDtsNiD
hDF+Ba+Jkjdgz/DP+Ia/V0MZRId8fVk1YFLpynhnNONVIkXXiRZuQBnPOWlMswC3DZggJBGdONSr
HF2Mrd6FEvLJQudb4bVmdrYFTdQmcgv9FEOBokk3lz8i2YsvZ3sFSd6FK0ucy1pR0lDERwyeOyOy
F3WxYzOxNcWXoIh+GYx5fldgyjlY0qtSWTdYn6UizdRhZje/u4zA3CxMWYIYGefKMiiDX6rZ0osM
eQxRGDEvqzsZ6NwSoXWihEsnzFwNpkEwlArKO2gun69GwH0Ns8Cn63zzThvAuhQVtuBkP3tXcbQn
eduKNq9KybT535g0XVU5ClaOoWCsb4DWzfBjyR+skLdNzI+IJhm0FGOWFCOr5wvrQOpkKXNNzm8H
KaTERuu4m8q1r4q8DjvmegjXKVIquoJC0TnUIpUY3+pxtdTj4zK9x/GraJwumwTTwlcQlJuQW00d
gjBbHCltHbX7rvenOEkco7BAYJf6/x8YZRNNViMZVWI9shkJttQbt5VoPYmVfqqlMNkY0Z+TPZO+
PRWTuaDNABk4daTasRXR1l6B0EcUbBUaJ8JUbsSZ2yXItIkVDnVjoUULfRRKSagMEtktX60X0icI
KQZHh2QcSL9EN4GcJu/G58FS59lMFrEVA8Aupelok24H4pMZg3855h1nlpmAXRqkuLoE7hg6vWcN
dV0qTQejz+vUzsdksJELfK2t4ohwOrbDXuB4e5btrxEpwyyKLG2RzVscjIBsoyx9MCbFa8P6zyNy
leRGEbiBmVqn29KNPp/CTIaFjIqR+aB/6py8bTh+l+UL1yCUeYzI+xtBBBAhzZ1Yje1S5HwtHgJl
CVqntbo1wikFbfI2dPl9Vcy7y4eXB0GMcXUXik2CpokcEEr1LZWu2p7z+mJF9GdbQXm7rhlA+EYc
a3HoDoq7bKuttCddtlCY2vzN0QEnAOGGVfC0pElPql4cZCGDeZXFZlaec8in51dt+RfPV3if3zBU
ABFbUOjJiAxrNPT7IekQLAuuMt11Us2JHljvPogegEgB8TkiMnqKGeo8GSSRQfulkFYQQfZCGcL0
SfQf0q5rOW5ciX4RqwhmvjJM1shKtuwXlizbzDmB/Pp7oL274kDcwa73WVXqabC70ehwDkMQdrOo
2Tbzwco/VQESTvmYYcsUhAxO2YsWGZljcjmTDrwFkFNi5wbYLlyQtwJ7mgyLsGeI/mgMqTMCClfr
4+1UPLUm1g0DUQ66EiogEevhCtIaoHZzUZ62RZ/oVEdiaGOFVtnbHToQo8CH3/rZH/V6l8I5caQX
it0kkEI3NHa0e3QAbqVb+hxTj3iZl2/lh94zD5o3bYINdS0HuzzPeQ4WOsYPKkp1VrwROoPcykJ6
hSESzrCmFPwklYSvnduDI9Mvqi5wR/aZPqr7LoA71KYrZBXZLxwkMHZAr/UV+2TPhaNEhxyM33Zj
bTDUdD3ErNxnF0pxR0yHsFYASIEMOAfvKUkAnAyKdmI7Sfb9uiTR8XHxUjUigGFOkKQbXX8Oq9Ty
keYL8wL2Fa4dIhczp15vC62DmO5Zfe5AYWf76p32qoJLQ0xKKNKJi59qofaVPeKLdXLj5MMXYxBU
aFf9TMO0B54O2PXmm+8dEgAaxgBi1PJq34zPaTpsTKxdXP80q0YAThCdwULJGk/YTawRVA+gowHj
be4R/Ukx541O9okkSuRXchpsOP0liJ80i0xJ76IUgSrTA8cEqW2vSU5KD/kYnWzhNqJALX5EOS5s
WyId1DIHG5BB57BovY7sSlMQp7iPhAUB4HESHBugLEzME3B+q0/qNMhVlXuNDTLKHIi33Xcr6HbX
PxJ3dh+kcJ5qWxhCHvQ+98xJeQFp0E4NwXUiz+ptHBR7Q2v/7Y74B4mcx9J5qIN+Bl0XkCxqMCQ8
k5PhJhsJc6+p4tSdP6BWI2qJci71QSjnvxmI4009sSDURDV1ygEjGAtOku8Q/F8GIytiC894rlzm
VSaejmmRg4wOYHszdt9BYsqodyDLLfcZSHdcIAXfiu6PdTP5SyrfAgPHAHYjSZJ7VfU4YxvBiu4z
88t1I+FMntfsbVdnmTEqvVmQuS48rXzVtZPdALgPbwUwrwlChkgZFoYXgvImQauN8fkR+awMX2fp
E7FFYxSrpsDgMtGbspl/XcpoUPRUQPsAujgt+dFL8aciRJ/q+oGtyzDQtGHL5hjYuJRRhLRI6q4D
L2Hc6vux1vKzDCw3kSqrx8UwohlzFcIsFyKqwgxtk4DNMVRNv8zSe0nRnLAQVcb5LfY/vv9CDh8k
1ATsGeYIdkIgSmy6fXpg2z3Tc31SmU0LF3tEerG/L8wAH0ib5BZmYAFLNMu+JthfSFFouP6R3ia3
F5f6B7W4oBCmltqRFkHB0B1jcjC7054TgL55oZ+7rwMIgVHtSvf6L3iucANkNfAiSuDBiqKrrnLC
OxJRpcEYl9c2quRaWlGCd0/ZmPV8AA/oxgpMQXxatcmFQPaDFodqRAYjcykBT9vIOyqr+47ogmHI
dZ1MFPwBSExQLrsUkRSki8oSpJJGaN9ZZFf1v2gwbJUwcFVJNKi0aiSogNpAXcJAFL8UPveJWWpN
kHh6pjso2f3AI/AUt6IlmtVjwxwNGlNYEAR74aVOIRB3xs6AmDQ9TGPiEnSGrtsh985iZogtcAAh
gfoVYwb8ZmptSnKsJUntlbK9VyL1Kc7GM5WTR+w7dEBIrcCW3FiC7IJ/pP8hFSDc6GCqQOPi04s4
1eYBWQceAJ0LFmgPYAJ+8yUBHu2Wbiuhua/Kw4IlEMCAIYmHLefTqkRkW6Jq4kX79rPi11vlE6PK
mk5YDBcuzq3YBurv2IplmJI2uMwvP1oeWWOeDXriYYTMCboW+dO5GUVwTCIp7MMuPMqOulGOGkgp
6S6MVPCpnO3xXwJzv30n9JiRAaIniEcxd26JnM+ymsW1F5Ppc6DmnxOqCiLDqh4WZnGB5sBuEXKp
hzXYSdCEUuklPV5oEtBpgTE+CwYoREK4K9FIyVDjs4DcrsOEi3aI8AQNjafrrrTirICkQJEd4JqY
e+ONGkBfJbFCGFnYtq8qyTeFWQr0WMmFLkRwd6GCRXkAlOSll1cG8v8yfyVJCNLhetym2ri5rs/6
ob3rw/6+sLDMsptYktChzdTPUtc6EbkNE0EkEJ0ZdxFVGMSeczQNHCm+B5GBhhzyuhIiAZwzBpIi
kUrSK28E7labtYexpD9+Q4SNSWLkW8Ax5EFqizQrqq7VUk+jHSZTVQerj/51EaufYiGC++5ROlLa
1DT3auW2Kz4DQq6KXn9HBNpDqGIbjFDu8mvPObWpZGqJVyX3IW13gdk6GPHc/jcpnLfXLZgkGgW5
qTYk+7EF7JqcShhuKOKf/00Q5/GDEZUkjgts7yr5IYzLQ9QAnOD+uhB+Df2P+Igixp+Hxt3PE4oM
bTMPjDQzeqSnyAW3+a7a9+fYt/YdsM+orzZAgu62/W3lZttSCCv39sTi8kjNBPQtuI0xY2fxmUhf
NaTPJoTo7IQVcTc9GHt1G+2abf8bgXohiEepUfOagmfErrwg1wBU/NpgDs3Ebtb1I12z9KUUzkB6
rVIxgiKhcNfqcQ3qmbE/xHlWbQm4TwWy1mLDUhZnI5qe61GuQ1Y+qV+Nqj0hrRTpw4+HvJnIUghn
IlKg9SSx8sJTb/PPgwcCHyf8Zvr0MKKDPW0Yi2oMZKfrp8ii2kej0FDHB8GliU7bpTMXSjRjRtlK
PVx82N5SJ0AFWK7dEBD4ZMWrlYWaQCLfOPi/nu8iuRCldrmERr0Ovjoss41nBlCVusFDgAJ2DlSm
wBUhTfzNyWJ7B8zaSB/4pK4JhqoBO27lyQfQMuiK863A48nwei+5717AXqfjfSiu5qyf7btY7sqK
1DQwUk2CrCx0JPu7KT8VVoUZvO0UCCrZZC07Z+Dnf6rI314o9mB6Hiq+gdu3jvWCEYs6dMbaSbeN
P/ujAkIWJ64c+bFxo4NwKXDVRYCIgBInJo2wlHFpSP3UGBXtbIDXdi6mT/3IbR4CPL8N4gQPjAdY
8iLBO27twY8FJgA6oyeBtymfR9WjrKaFigc421uYQRyBzTZ8VozpbAdsIIpw1oTyOMsNa7sl+Rhn
XgsGUFYNTH/aZxvgUdIWDMemYwhujbVa3YWCLAYuEqsmj3M0MMB6bwMpePYAs3wT3/TYN8WQ9wPB
w+Sp/Y6JkOshQSiVs9vQoKo+ZjjWDvycVrqvNnSnPWYOirwAIaR+cYhRYvOoUDALNlwwulCXs6GQ
6gnmKlkB5yE+6xsAI2Oqkx7UA3iY4J+inuzKDQJxuJINJGR4XXJRvVLr1G6LKEXJOiF38tDmBgos
aXNCB1WEk7USCwDLiQYDWgwM7oZTLSARKfVpyDy5fAUrg9N1gMiuGq8fzsUUCkLsii9eCONefEmf
ZyhxWI0zKb1jAOO+KUyBiLWH8oUMrj4JDPc5D9Ez84aNDPA2h2EfdU7/rP4CxcODIWgF8fht7NJY
iuPrx12hhbTEliSeGC7G1UZfB49G6Jv3JvaU8h+q5eTbysfBWgNQsuJbERye4Ej52jLRCpAYY9bZ
0+wKk0S/FEP0/li1EAQxbJrCIj9UcDor1EiroNUJxrt92g7nsp/v+thwgafol5H2dN3LVxUCQbdl
2Ngb+bAFinVmM6+QcHgqBnjmRnUy0Tdbcy8U2P6SwIWREtMBcy8ridcFT730w2xek1pErPdWdeJD
BopeQDUAvgams1lIWUTI1KjjREYZBVeAtTUkv/3VY2VOexkZ3nCN1fT+Jvhqu5gVPdAtlrE03Z/T
fQOUv1jYvVnLbPTlj+Huh1GvBlJKcubNvZO/xDv9S7q1b/qvg2/eaZtmq38SnfHqlbQUyd0QQxZO
WtyjuNP6ZBOGG8xWbkjoaGBcqe4T3cFN7103nDU7XUrkPmsWS7OhsHKSTm0nsAFRFyRu2N/Koe1j
J1t0GYnEcYGzj3ILFFSkRGIDumEwpPfUw4w20EzLU3YPsuj94A5+CfjmW9E7Rvg9uTjagoswIElT
eQxu0zqMW/T/7o1PsQseX2SMXe1IP64f7ppXLg+Xi6rKGHQA6YfEQkqcRD8M6AFel7DmlRhZgbPI
b3QR3KWXTVXW2RkzmAZ1iB5c5hKoPfpS8AZkVvDBL0H4ZtngH7Zx5V36ZR+P4Ptm7Sttpm5RF64R
varJ6Erj79ziKKISFKXZ/D7POtk0aiTpIyrEWZa7RvVil4kzJI3g2NY+DKDmwd3JZAEM4FKfgSYS
kC1R9FCKT+Cv8vVcEUhYe6XgefIugvsyvYYet6lDBDB83kDFQl9JAOxhtw7Z6oc3UMFbWgCK4Hd8
bCmZC6L9RIN0YEVvbeupESh+boEdh23I+tXE2tPgGM94BWIDEzm86Out2QlrDKKvrRMMOHPnmsgg
9KBTnOPWA+dfh6S6+Kl04GYHhci/N/ylJO545cjo8iZDIEmCGxOzPqUGtLhUdJZr7mVicQxFaqwU
gqTy0k6KXlM6rGGkuFaTcddJ8kutkGjbGMbX6+qsGSTbAAIcHLpzuAEvBelIa3NVRUmiZ82Q6mf8
G8XKtxWj/wvgy3ypHVWWVkFAof/CxJvb6oN3XYW1bw/OGixgAmbYwEPuUoUyLAJ8caPyBhBwW00P
MLvvfVbAe0Xw+2s9VCjzLoqd5iJNMGgDzJA8bXBNxvcz0gA3vyu+q0c0UIFqR2DcUQr4IDwySsHL
fFVJvC10rMyyrULu/ho7dNnDCQWWBg3wpLubAZijSWjayqnAwFctYiGJu63UqbSC0sZxlnHsxcaP
WdhJYjbFB3ULs39AIrQAMsZvxKh6MwHaV0NvFotSZNftxg3xxQx6az60FMN5apyl9hAnOC49L7ZE
/xZr/TaJhK9NkRjO/Aw96EozNVjqlJ9LLJpv6S5GLjH70bE4j/vci3xR8rSWr+ECsYkMNDiAkvPo
GHnZErOz2L2IjfPYn79n8SZ1O191wXl5mxluKv97s8DbCT6mYTKYjXBemn5FaT2aLQZ7wMy7M/X6
meqiULFi42whF+0AUE0DFpMTEal9axigjPMqqntZZHrjeOxUyeltUb6/kg1eSOL8WDF7RkIupRgj
Qh0baCnhHLoAxd0VcuFUerS5HqHWSiEX8rhw3lkVqascY0sYKWGXcuFFEVaLhp0Jtiv6EhxZ3VBY
11rx5Aup7LwX0SpqhirLczuDkQwnzXCyDcC1fBRhPGYoYwfQfhElw4ozXIjkwlTcKlJNzSDz0qBy
LP3clKHTi5iiRXbCRagoAlpyM9PGK6ZzwdodDcUrAvSmwjbYW97AhaoLfbjrsdOmIpVThCoMp5e7
3qde7pfbInGVQ3nOfVYskO4Cp3OTGLWlCHDNjcB2Vj8iUJqxF88wGWUuihEJa/4orWPOrng0q8aJ
Ms27bp2r32whgXO7SSoCoI0ilpQh9UoMfICu1pGFgD5rlyemqt414ZxOm43S0DRoMuGq3BCv/jbv
GGR+/Cnz523vWThGACd7IsS3taLPhWDO+8hcgc6QHSHdBOCYS79JiWuYfuqWT6bP7p5ma37qwRVM
QXZnuEIOiVV7xW4+xl4Ae4E9xks/1MtCanQTBUKQBtzqp9Y1K7/aDSj3ducEMAr64/DEgCF/57P+
JdXm+qs1evd6nqDK3CvpRjewvt12rzYJHq+LWQ2l78rxLxqjK0atAt+YV+SYcUhb61ZOu4OkW5HX
StW+Lcj+usC1HgU+57tinEdY46TW0oybiNWVWSyt9gSHmtwOu8hCEqa6DLxf+iF9El27657yLpnz
FDtqFQW8vLh1iZn7ll0EXqtn3cGsi0mQ76094zBmiJwcKzHYouTfo/GAYYi0RUWqOA3Y1Oi3Fm4p
6rZPMZC4GduDabjDzwzAgr9hN0vB3K0RazRqGxBMegkxt3XR+zXpfBAW+Nc/41pcW4rhbopi6HMj
abPMA5eEHPZA6DXc6xLW3G4pgbsm2LwcGSJ8LYzN3SfTZxNXxNA121lYDHlrb/LXxFIU5+FD2utB
3OBjKXcEmPDpHZisUEOjX4J97sr78vRV2WBWio2AET/dEMmZwFgk2tpaM8/Fr+B5LUdwrEphjl+R
hdk+A5Fhotr7OLBFMKKCT8cvoSl2OQFJDfF02KB/ZbtVsimf0m9vu6PA7sxvTFdGn1l5ZkwTGUV0
Y8Pg0bdAYELrH1i3wJKDkYgPKWlYZVqq2YirVaO6t2W66YxjXwtYytaqd3DEdynctWWEbVCD4i7z
rCf6am1ZF2tG0S7ABP/gB9CwujFECeP6Cb/LZF96kbkZUybXNGsxtRLfpEPu0m7yrjvH2iTJhVqc
m6eR3Nhtgrit3MmNU56bjXJQN5pf7XE7O+RLs5NuCjaxqN70HuCfv4tfMev2+q4lFwKwfNwooY6T
pepJUp6aCpegKeowraZwy+/HhYGRyG2PZdwU1wXZpMfwaN3ZaD+C90g/EZAw2j6QtMDzDby6fa46
2rGDCQvrz+xq+Bgh3nXlIoQet2lYYzvNy1FRf+y3bFihfjYc+mv2UZ1zRY30tWt5oTV/+2umFebN
iEuyMS1fJrsQ43tEGuCOL5MmqlatPkeX0rjymzRKwLYkCXtpjJ8NE0Mn9dbyFPCENYbDUBN+Tz1b
sXQGX/9xBM6isxKWeFD11bloUneKy41kfcrrxg2EuOurmSsGdv+SxoUAPbdC4ATBUEd0DNnWZFYd
aOn1X/M9i2zAyMNaQDPsQMwhWuX5+B0R2bCEDXpuRuTD10rKKlIktaSRZyiFM0U/al3ZG/FTpA0b
qonCzkeHhDCQZ2MHC3tsKr8D2wIZmZZGCp+Qgru8LG9sm7q1HXy9HnvWdNIIw6oimALHrO9ldKNq
N04pcNi9wWo3RbFTpcdY+YJ6uTd2VBDnPkZSFbS+77K4MKc2aQb4KsgyG5LeSCaRtlJMfl1XaO3c
NGxCoQANSUAyulQoANCTZDUzqn6W7irRr9L4PgeiEatVTd6F8IXUBu/DCqAJeGFq8Zco0lyFZoJp
37UPgz1JlD60t1VoLr9Fe4zS0DJCD1UXLd4qIzUl6s3trJIQ3MJFB86QuB0bQj1p6FTRSNfH+1w1
4M/YsrZQ/EHh+/IY1aA0jUbSQ69uEkcZT3XmV3PnVFgvu/691o4Sho4qqo7EGm2lS0GKFVB7JDN2
zIH1WhLD6cLddQlrFgGSBjQi2HvvQ/2eFEUdZMSABLM6pUl939fFMWinh+ti1j6YgfU7FKVRCQSr
y6UiwwigAMlWgCQUyttA+1rosjNNXmvhA2X767JWDw3grjaoCdEm5yMRhapUBdazN3UbmfyQiOjh
sfb5DZSDWZjDjgi/qlZlBqYhDC3CYH5vFbgUq7CMtm05quF5QOW9O9SYd9cEaq19KSA3YvEULUYY
H/eabMpyCrS4xpeqqrse6Yhja8GmbmYR6f2qIDCNw+CQq8r8jSzncZg1cRkh28lvUhPBomlumkIX
ZOciMdxV3AVym4FFKfLmrrgZy/uKxJus+vdVKXBRLZThTs3Owm7sbUgxetmTpNy1ptd/b25LCbyP
ygaxo6mIvGZIfKrKjpLeX5fA851iGOhSCWbxiyy7G2sdg7hQovXRv2b8S03hNPs4dwjIn+ixuJXc
4JS8AMXNLR/oVgLYPdUc2aNb+pQ+9N//fRfz8gexb7v4QUUkSw06PSAGn01Px5BlCpgP1XxO53x7
XfeVijRiLZwMIK8ItWBpuxSVtFKsjAUgCJtXvAGqR/MYpo55b5yMW5o56ovs5A+FMJtZc3HscWE4
Cdgi2OLkjDNWZXDVm2EE4M0gGfZqqRb0G3qTig1g90lSwQhkK+noXVd2VSrmk4ACrQKbmof8jGot
7DD6iQp7Jh9TtdoFE8gDpcCRRbtFIkkf3hpNldYaJGHQCii9GBwq6VYLAD00f7+u03o0/itY8igA
iSRppEpxwZRj+lIAkNo3bSwdXBeyFksWEfntabWwRyy3tTrV9MhT9KNqdK6ipSclmwWfZ1UKvBlZ
PNi7PuxRkhR1+4qwi6VK9lPRbVqAYlbS79zIGP8jaBIjn7a4iDUNeH3FbQ9nr8dN1SR4U7cY4+p+
4zrBTtZfYriwpZOsIBKoCL0IX78HIGsWVg5QO/zrX2b14l+I4UJX2aRVkkgdvgz6Y1Z4aPKfbZtt
e/LDyocf12WtGTUD4cf6JKhasPNxGSoU2yqKGPQVXt+DO0mJqTuE0TEdwydbturfUAwUNQACxZ4w
njtchBiSEU0C2QYMaVo9SX3n1NWPuu48ENe5c1U9XVdtzYswmIBtVEsB0zRfvLZHo8UUZRh7o2F9
GU3rmxpIAutemXAF5gh+Mrb00L4H3url8SVpGyp6iOPLAf/wqm/Ibtih6Qi0P++fwKkI5XGfKxqj
OjAlnCCQgMsXxuxT/iT3hkNcipU6XzTRumodeCyCTZRh1fED+3HeF9FQSpFH8vKkG+1dofys5XP4
G2v5OMeFIE6vStHUVmohqHrGZNNJBVbv63wHAho03sRL+Sv190txXGpNCO00YPTCw+6AEIwp4eBr
/FQdqRt++prtUm8X3GfP161xLRBiMgsz5AZhq9GcU5t1ac69BQ3lPse2aInFC3Dap6Lm90pFk6lm
ESA04qVPeKvvm95Q2wBywsyZpE+V7is+yMq26UkNb0i6a/fsREXNk5UqCsTiQYIdEsAKfgDhrbUR
+A0TTtT4Jj2AVP6+vosP9nkOHfQAH9kw+zk7SF57lAWJ3mqyg41fE5EDeQem9C9dsLONrrbaPPIY
tjQ9tefpJz02uzyGUzRgZVO+xw8iddc+5jJ/ZX6zuDsnRUmNYa4wBseu//R7Gr+kY+xct5jVM11K
4TRLsnIcZCwfeNk++QR8r7x2WYSZOjDUx5gtQHc8op7igUerclpRcWqls3qZsHI+ORTUCGsmPtF8
+qnfqY58CA7Zg5E4Ekz4p/xgOKCtQGnVw6T0byBnXIrnfDRVNKopMTtjZAwgzfRCO3eKRPASWQ0F
74dMeIRqU24wHNdATLbXMicpNqnttTcp+nDWK6BB/Mnr7tt6V+ieaN1j1Yjw5H5jDMK+B5dNVH1R
DakOw1WCc0ewc0/3PXkR2BA7pcvSNE5xIYQLO2HfqMBigBAM7++VX9VGPTa3oR9409fukD4y1K/p
ON/EXvv930+1QbSJ/o0OVlWEIq5HnWNZOkCwQxarlo5NI0drB4ByggKvEHXh1+4pC0NFGBA1seXF
13xKS030oACuIKWaXw/5xrbGzumo+lUO88+CI2XJJH+k2IcAoxCGfFWUmS6dX4561Gl7CMv2cErF
Z4MOQLyAbm7yD6Ds13RbiuNijVZWuDg0iCNJetRm5dxUsoMW9UEJM/+6amsZ01IUF3CQuplJP0GU
HTxl+c9K+nX9/6+GlKUALqT0JNCTmUJA5xWKgymU+sie5x3Wx/JtOeysxwoOBzym8aEsnHEnKrOu
9IvAkrz4dlxQ0RO7MoCPjAx0G+5w7X8uMDbVGAe4PTaTNM03NtUW0CgJwET2dNvdWPei37Di9gzq
GtN9KiiNkDVemk8V4RqTmxbxTJmdhPabpo6cIRCx/4jE8GZTA+u6UyDGrBI3KqptGc0OCbvt9U+6
YjIX2nAmk6pZEik5xCjRA6DW3REKXZcgUoSzmXjO29geICEOZEfrbd9UC6c3wt8Rg3EwTFwC2AUs
hZefRa0aOVPNCorUP5uscFNynkri/oYuCyFcNFamSknMqsYYFJCtATDj9HEAaj1Ry271oyzEcCZG
lSxO9AFiQFrc9D8wEClITVa/yUIAZ1x2Huo6niKh14LKVUpKTzLOUxv91mlhQB6ugv4L/1wMxjiY
Rz1DxyKtQnBYkIe4bBMHPEaCb796XiYWo0G8bOkfCvq9kdF0rAd8e6Atdhq9C2tDdBGvyrBA2IYU
WZaxAX1pX3nb97GudyH2y6MfktO67ZN9br3iJdq1D5Vre8JRKpFE7iPNlUoGokFinDla7n0zXuad
sY/3mO3QNjZ2RbonUUqzKtJGNs7YR7CjxDlROAx5JDGRvQnu1eLUGyKAzDUJiI/sS6Hcp3yAQxrt
eFLGCW2k7hTmFIC+ouUndizc9Q7QHSiB5jNginjswz5IaRpqSexlySlsQ0eesTNe3kWKqCWydhsu
JfEJkhnPQKcwWYECe4nmLcXscIoxc4wYAcAqxn2kY4nVUxyMLf+DF9vaSS705L1rmjDx3bdR7Mnb
wWseJYwsOc2XAe81/VB+TfzxiyhLW6teXCjMMqvFs8kyssIwJYiMMManPLKHd77NjlL5Y/TKfzBJ
L/iU/Mx5U7d6SmccMOMbCQcVz4fRQeHNt5R5dz2yi06T/X2hWtrOo9YaUI3kstMrPxVDcNGuvXP/
QLjFKxdj9PxzoU7qSE8nZpfPxZ545hGcXR4jVKYuRpj/QHQWvQFXDxAPe7DrvMnktMo1LeriPsPw
rDR4pvHTSGEmZQAEQ9E6+lrd4kI9Lj6WQ61nVZ7GSA3N1+Ik+8wJIvA/PGpOcQbkTeCJqlssN/ng
6QvtuAAZqnJtqjG0a+3Jn7u8RlqRgSG8MWRnNvLJK0RDfG8uzYl8o9rSWQaI5gwnMhjTyrQHHXvF
e2b9w46g8ZRgOlkUiVcGadGHBI4Pm0pCcZJ/pUxpXc+SVMeedES94DXYogW2tfZK6epf2HxS5/en
qcO8Yiq5ooNdSQ8uZHNaahj9sKawib1K/TXSu0m/D0fRsj97PX44yYV+XOIpBZLVhmnHTjLetSiE
Gvtpo22Uo0iZtah1oQ2XgCpWGkdAZorZaDv2O1CE2QHVw618cwQBIcjTRaOPa4WfC4ncK4UCOT6x
bHw77W7wEuwu39oPo29uUh8vp+OAXVkXmO8AjBHjMq354VI2D8xEtCmyIgLZ48HYMryU/obuANrg
2dt+D4BD4TDbWmC7kMh1BRK1tUtTZRKxOaC56q79GXgDq29h/ErelahviTaP/+abYqYCQFdogvGL
F1oe5YmdGrFX/pIBANBuu50CqPwWC13xRsQg+jdn+i6NS4sIqDD6zKCxBxZRwqYwcyzqkHu9dcbX
zHDkE9AovPL79RtpJbrhWN+FcrEb6FOYs6dDjBGf8hTlmOS1VX+0iW8EBx1P3OvSVu6/C2lc+I7D
xGpT2iTePPdnzJ4ewFkogPJZjyrvCnFRJQnbbJJDEntN1KROosW3mq0e7SYUDFkIjYMLLUEs911d
wDhYbQKEVBjr3Ctf+w1DKEqqzSSaDPgbD3jXjIsweZLWRt5CIBtBZKMKuIrCn+qZISN59T7fAOvN
dNLpP34zLsyA57Hs21yOPZVQJ0tvavnhPxkFn+BaUW12WQO9kiBzQtCLtCK+5rdW+Mdr4K+j47PY
msa1knYQoRNHZa5VbTCA4E220w5+W7yRXsgnxnahqo71lG+w9iqa/xXY/ps9LXI/SVa6TpF6uDdQ
Lqpyb/al4EuJTJLPZDu5rM08hJqd15zGz+aRHmEcDq7X29gTdTdE+nCRQ1Un0NkXcLSsal+mLHmM
bVGFgvnqtc/GhYuSplh8q6DPGEfbORud2XxQieLFs2iFd6UAvgxMb/X/xccBtvJkTBGMHM2LbX5g
xI3VWbyPLDozLmYQqTeHfkQ6YmPgfC66s9qagoGNtVbFhSpcmOjTogI3GWSAtxfbiLi1cqx8jnST
oYm5nTC5VLmFG91k0va6H6+nre93CT+9l41WH/fsc1mZelPE8YNchV/SIDiqoVE7lGDNYB5VsBfH
kWto9pf/Jp6fhwHyJg2ksgZ8x4mecj/Yh/virO3EI0wrs+4sa/4rnPBDMarepaNBYS1YCv1V7adv
8xHzlzsK+l0HVK2SGA+IGcYVT+ABxkyMLyVajY8KLhH5QDa5H6dO/a3bobpGXWXTHJo7eZe5+h59
4+vnKrhQ+WpNPwRTbRshSt15TYyjPaUt1vZDK1GP46yHhmDrjZnnNU25sCL1oxmEoQZN2667bYMy
dtMyaN2xnuRjPij2r7IPw5Nk9okgFRIpykWbELAHvSHhjOdoeiDa+FzoKLTo1f76ef5N3v5uPVyG
EkVtJgOVC1cM1rRQUWld8t12W2/0jI19Z/rmFhPku2z7XxPMN56oRZDLqj9vIJT6Bq8vsMeQbHIX
V0RxC2RQv9hKj6HIK1m15tr35MIRhkbioKN4FyX74FDmDlBqkbZTH7UWtukrWnkVXBn8HD4mh4Dy
Ho2xB7wz1M0PAR7opoy9NCqIswKP5GfxAafYZDRBsFNb5UWrFZfa8WbSw1MpKaAYKgRJEl8GRKsB
wB+WAupTtKZQFuDSMDo2ehFbAziSsPJqOt3g2p1TuiBs2Fm3s89Yf5F5brBUaKMpJUrcuWP9v3Sw
VpuGaqOequIrL0yH9BFwX02Q5ebGs9pRJ4oURyHnAZgJAu/gXuwfJHH+r1o56vmMqglz/24FFIiC
pO5AvtR5c4ykTynQ8qwZHVQRXhbn/R/kct5Pw0JHAgC5aaD/LKTaKSfdo621ua6f6CDZ3xcHWWJa
obJ6kBuXJVbdpH4/Vd2+lCufAjbmuqhVjWA2lgrmS1C+ct/MmFWE55nxKJvyvlDRDi5TIDIJFFqX
guIfYFzYgC33LtcTXa4lxq8pa1/J+FkvW6eJX69r8pafL4IIyH7YfIAGPEMMDkMlzvgzOk0oUk8h
iOuaPXFSJGgaFmnLT+IUjc+feFm8Y9OmyWQFhSmnxTsh+REeo+g8fatdyY2x02opHhZGbLKTd6KE
ms+fPkjmjnJOqiStZkDtTgfWdv6z7Cce2OPfQ39IAsgZ9mxwpgA6ubRCZdBMPbCLyGHBxFa8yDKc
Jhn97NHctM68k/xgN/jEtT8Xc3aj4I7Y/oM0irsa3n4Fhn7BxwFuVgscrZe/gphBN1i0jHDSZBPE
N9ghSA+S3/jKpouf/8GnZQfIm9FSIBdbNIrlElN+ExhsM9XrtwMwGKiflEBLF9ZWP0jDIhi4JE3M
nGMxBkwWl+rpRGkrAOY8a9v0XkVPLXNGVnrchcIhKO5ZAWTMS0lcUNEaA7lSbz6XpAC4fRN/KXIh
kswHP7+UYXPaRHZShUaXdfhYoz/FSOAdghIELqAeWAQtwKixdxShRi2qe3BPM145m1Ou1EypANwa
aA4SNfWmIu/3sTbboDIfLcMFSES3I3FIbgN1Dm6qQhoEAY5/Vf/xAxjePbYH0PHjNZdDaaQNthXf
nCU4IJfYxOhH6YfqEG5KUb60ajULaZy6ZjQDgnCGtOgE9kAM8lmP6V51sdsqflV8cED2TReyWI6z
uIyCsa2rmkIWqyiF1pEttsenaZMG2/AZ/bft9TDOfvqF+zFxbE/NtjAojIV9TlwxB8Zkms+62uws
6TzIph+M2FJSVPe6oFVbXQji/JxkACdoW/s5rX8Z2qdCf7TSu+sSRKpw3lDY/TgPofVstSbG4Xey
RR3ZuFfDUHCHi+Rw1qDrNYjVZvO5ANogNTGE1AVeEJVO9G/Zpf6w8j/PjIFZcx+n1fopMLH13syf
MCzrdKbshJ3Auq9+GAjhDA6U59j1JxAST72bqijem62vWbF3/et8vMOXlgY53KMDtey+thTIoZv+
c1EB7HWTYLJwT9EpH86m5aZfUWeMfCwwih48q7F4cY5cqqLZ0pxjwAFjYt1n4Dc4cawLbIIvBP/x
qYDYiPVYFVc43+PVWzssm8h6Zl6roA7caw4jkwSJuqOi+Jw+BL4o///4/GAnupDJuZQ02TrGX6zn
5AQmIzdDljDsGYITqktbBnUXHet9/zjfiLHVVw/0XbLG2QwdJj0vVRzo/0i7ju24dWX7RVyLESSn
DJ2ULFmyZU+4bPmYOYBg/vq3Ib97zUZzNY59BxppUF1goapQYW9FA85XNXvL8EViLpt+cCVCMJcx
HgttUCHiP5X15Tv5QIP+tt7NN7qsoCIGlHfMDQNPKUQTrJtiF/T8qiVFRpWxiF45e8oCNLE4BPb/
VyQ9eA/L4olQTrmQJZweIHkdLVaj1w5kf020c1IrrNTnDmisNH222hfJSQof60KccJIglNNoXUav
6ond149pOHZB83MMOEbKeKh31b6XoZjIJAr3zVBIlrV69GrlAPgnXxQp/a3gswSVwOh2/rVqxWY1
8NFekwz8XdHBfOjp4fqpCRnOhQSeEqzCMGNRjG5/9MorJGyf7zmXjjz73dID2KiYugL1nortj3Mp
xlQbJJ+UV8VBU7+/UwkoJuef1zXhlruK8O+arGUIlt3VBamTXnnFhqVvd0csHXumE6FaICm+bOuC
jTSCtW1whAiZRKlVSzuq8ZeEVhlQMHTNeeL4GeWJNWS4va6TWO19V8olDoAdACyMsWDBwrTeUCqW
aI/RHequB4qcF0kw+F4wcuXJqV627BlFHtsAtiee1KK7612qsDJ1X5sF+wzui1rKBsref6/4kfCg
5nQVtoHlX+HwFL1PXBX60NDZ6yH7ZmGNyr7v98D6eKpQERw8QKDfcaBoy+9egHX/UO7i3fIFyxt7
+at341O6Kl5HgHFBoEYZ5twsCdWqpIaDctMn13yoi6/F+Hz9A26c6JkE/v/V9RqXumrZEr3aZsgG
4PxIm0cXPtYAQZ4FRlOgNWNJ0hIMhDZqpBtpT7wmHXbRsjes75mJPuJMTqPT+gORWOT7Fzr7gu8C
sYoJMksLhCOCwyARM4GIwVDg9GsAioE2g57Yy/du8MowwffTH4afGLktPk2oCxaPvEyS3M0yIHMx
J0BViev9+2fwsLo6WGbX7kBH/Ay9/kiRhBT9cKyL1K9toEnluo9uv1eRYl85w2kZB6APurvUUT2M
g4M+yDyW7LM9fcuaBjtL1R9idv36cWBpwkgw8BYuGIn12umrtOywfHSHHTc18ct7d+dkntl4oxag
KHbUgwL77sfrxnbhAfmZrMQK5hwvjj2OCWyhQDN7SL+4thnU+vcllvVGN41uJUiw6hYuqdUN6Jex
Y6SBsQIzaTkgSh2m+Cr2mrFDL8k7N1RzMZDm6BqqfaZuCc7dZQ5VOre3vWwAXUG8ADalDcflpnA/
XT9DnpMI5o2XNr4ZemzYCRcdFM0WNg01TixrjPhpUNPSp1i1sLQ49eyiyD5mk4z94sJHAPMIQOdA
/UelEXvAwo1KlXmoU9QTPFYgbcnuu4lIlLr8XgA90DmtPQBQOcn9+WVBuS3GUhJ4gcosrvwqsw7o
rH2pyXJiZHhJdecw5LkksbjUCjJ5kQ8vboxNikPKzAZG0DRidqgvsTrtAqJDBp1y+anOJIizGwPW
nJo4gVbM0l8ySk52kt5linpKHXqvOvmP65ZxESw4NxdAcDHlzwOxuGlsdzAaQqkFy3DuiJ0NnlPG
QdUrRXBd0MbJgVkJbGCuhmVRsNGef614spwqzhoLlCT6C2hzjobRShqdMhHcYFbeE6uhLU+WLQ/+
a/Rysuz6pHi7rsblleXUwyByVhErHFPcei2iskLXD3TRThKrQWoArDQltwBFQgl7Uf+w9wY4DxXT
/FijBxwbwTCpcIliTJKNfdbrHqHjfR/Via9Y9V4ZRhoqHMT7um6G8Grj6CE2CNtc04J+mM4TEtp0
NIyaRgvKjphBbI58JrBEjR5/YbWrPmBZ69G9r0/Lwbk1Hh08jtvHecfR0fWb6kW/x8aD8i9ozi8+
q/CrBC/Zu0Wiu4mK8e5+8Sf6qXQMieIXlwD0FqiYg3TF4BTdRDhmuxn6HgBcqlcvi5fnxZNW/sAr
79v1473UQ+cZKI5YN3TgwAnPnjIvFZcUkEDat5qWnk4miR4XHtECA7iKfAm4AQYAOYQLQO2JOmZZ
tx7KhR+mnu2yuG/8wSAnTHo+41LfMKpP/nW1Lg8P/VMLfVSAByEpECGsFJYbbuqko6cvX6foC8FM
Wzr8YdUOlokGLXhIbOyFwERFNzVjg79JiDV4Y1wcjGT0age0oux7P7HgujpiLehdlI60GdxYFk8/
hbCimoozNLMBUX706JymY3oaPneHJnQeIk/32rts8mSdjY0zhFb/lSl2yCht3dzkMlMN+D1AuJlv
+lQ2dvg+RHOWBeAQ8VAF/rFJADgmtk/iNkniJqtGL7vVak9507+VoXao7/I78sP+emucMJl+Ox+H
F/1zsR9x1BLz5Cd3KZ/vgQKpCGmaaJ4xEEo0l8vH6Lh10x3yI/kXg+OXtwDFQg54x+tBAD4T/EWl
GJU2lu7gLU0FRsYotj+5U5fckbybP7Smku2LnJkfHLN1JVdBxH99tx0ONeEQAlB5JCfnEQjcISgP
KTDTed+/s+ANqjcwH2zS6Vc+kKL5mCrAAoBy6jBclN1htAg7CTIL5hmxeM4mvDfax4YNKEgh1CY6
pm6SmIAb6G7Z6fjEg2f74BkFiDen+pRWMoUBg19ar+QJ37UcQfOZg2TCszyAiOC+xPsSb4FmL2t3
iFXod0mArwHQEDqAgPEWNDPiqEBWjvPtAmdfLxj0wTzRC9upLqrCnrW3T85uvGneSlnL7CLs4+qs
BQsqToVNBptCcGsm3mIuXgJK0UR9Tm1ZpX3LFYCRANABWFcEpIcQi2ILu1NlHsOdDvPy1Y0i+5i5
CgvUaKglL6vLOgy0gtO2gB+CFX50jc/NldFO0VIwf71XaXndNAsUn9f03X0RKkfZk2BLtbU4HiBX
+dkMTAKGaesRoARV6GRRQKwMS3ZJeN2DX8bZc634z1iJqUrVZQByGr0pzm+WpPuqYwhF4souK87c
IFwDqRJyM3DGCJ+JzQbTQOU5ehTc1reA97Q7z8FUXUAXYj3pEdboaeEMocFUukNLXgttPJ/v06px
/MVJpZ9yU2lwTYGbh2CHUiQQN+ykXuiIs3Vyb3oDdceu38cnOwQBlbWPP2SH5CRd5pDIFFdWKjMv
AdUAmRaG39zaI+icRMcmHGtP3/GFDkxN7a9/260QQgBxh7fy+yCAYLFDB9b5LEL8xzb5KSqqILLz
Z6Us91pm/3SU7tEqhmBKbCr53puqruTy/69squ1p0WAVCbfSzXeTpfrY1pEED5lqgtmai9IvJYVq
FTOJl/TTaULC4E1Kc8v6BvUds35tzVjzskL2quVuUwwY61MVwlahjaOZxRBtWLNXWP8MkelZw6sL
FmG1ayXXU9zKeXfiazcgSDPLfhk6C/dz2FXH9MlEt0YDsXio1kDyQFcDteCDIXF129/vt6cTAgdN
NQskKZCZLZ9z44lp36/bpdSVCgHCSMFgZmDgx+t2GObAEuV0k97ZoenxNZLqRZEULKWHyK1pZZDU
7TM22zDINnAep8AAZ3p309wADwWRt/Xng/ZBoqHkCG3h+RLVDuyBQEM0ugpAvZt+erJKrwMBg+az
Z/0GKFOH6zK5yV/aJepHcLUojdrCoQ51kdlVAyWVOdvN6SPTSWhJ50C3Yjsx8XTiGBTAyNXPjzIb
FBssK3jAtzvro/OI8SJsNSY7OyS9h3YLKOFAD4uh8C/Xlds2mZVcwZdp+VzXCoFc3iNdAICeYYEG
UsGQXoTxTmYym4e5Eie4MJs0i6qWEJerXxXrgU0AB5fxJG+b5UqI4MT0uW5t2kBIdTv1QHgzDk5Q
2Ug/efIJ2JnKq/bSKT9uBhdmshIqOJR+qudE4x+wxygvX2XUqQfsUxNFixqrt+NuRoK4J7t8V9xJ
KU4334tr8xFci23mbk/fP2Pr5ffRyd7xL+mGxr6gPsULp927wSyJg1KpwtUYI4ohKn7QM1ZVl2Dc
q9QD37dHg+mncUoORTgfrB/XLXYzTHBiWkA9WY4jDkyrQ4mNkBKpaRYBztyJitBtx71lNF+Mwk68
AhxvfxN2f0sUF1CaluS22ysDWBaIdsz6ybkFIKv9fF2v7ZvxX73e380rX1rSenGsFnoZzaMdq55l
1p6qvf2FEEsHVCWGbW0wyZ57mXiMxmlJI7QCY2wZFn2J9eLBJCF1pjG8Lmozk1iJEmJD1JYZcRhE
NRY6SZh+TbrEI+TNMWEj4/e6+ag0strh5hn+lilGhxygtlpOIbM2EPPAdxajDrTEf2UQgCxHaQbT
noAzPT/FzGpyDEeDR3425t3C8lu3bz5dP71NTVYiBG9CFjD8sQUi2GTfW5lzyjEUmRIppfBmPF3J
EfwGVeMiYT3kFLftLr7nWFjJjvzgnCn0qN7K+8LbzhnVTc6mYAFZVDi8IaVFlaN1iIHT9qi+LIfa
T/fxLVoNx/YxD9ygl1V8pCKFw+wX1kxt/i4SwSDQDryZSgHvx5v9jY8y0+P1r7ftGFdKCseq6iNG
xer3Y9VedeQm2NXbAYAH2xx96mEbQb0d9s1eirGybTa/D1e434M2NGZbQi79qZ9UhB6U0d2w39l7
djTCesfPVzbmsiHTMfEIwMOEj54bwkU3ktkGbZs2e06f7AlRDiBvOtRm/PP6mW5YqospF0yUA0EY
7QHBbjIsj0yp08xeZZeaHppuszShGcezK9k036jvvJciMEALriuQVQg5JrqhVj2n8YSnwYJgDh7b
9CXeKzmmQ4ZQDZCG7axjdSer7my85s/lCq/5VDHRh7UVXgjhI3hpCKxN9cjpZrMT/SwDaNzI/M7F
CRlnRbIShDpQk2d+6rcaYBM7J2AoDdYA+6yw7ijVkF+08xzpXKSQbLpJrzaLDg2dr9hVS+/fIYz3
zrPrv9FX5Ee7Ksw/WsfrhiNumeCpdy6VW9Yqsja9HQ/JAqnZcThWuyyIgjdeGqwfZE+FbdPRwQAB
2+H9OeH+EVK2i5E7KMiExbFFHHpifo0VE9Ob39S35F4P8p1qS/ITccHkl4IrqcINjNkSU5q4o5cc
h0DxjINyb+zdU7mTTUFs+DUc5W9JYrFFnVylsbl+XcBnHJmPddUCXAoDp4XzXkpQ377IMuvLi38u
U7gWbu3aiZVApuLOWE5T/By469dNRCZCuAr14JZ5zg9wHJ/i7Ls7NJKyykYIOldCsPwFeHxlVUKJ
lq/5Ac035PO1fTDeZoeMc+n5sq7t5RgPN/vVtxLMHotjLgocXCncb1e9r/TAuOVwpU2oZrdRfjvt
seTv6+D1irp/MfF2maifyxcc9oApIkD0QD52ETLPcOO3umAJQiHZK2w4WI0rKUdceheUrLHI8Y6t
qWLI5PyeLyUpJ1vPZzAMkJJ+oK41a/txMTrzblbiLH7T0jKVUVFuRD/UXQHrh2FEjH+Iy7dKqlgj
iTtYJiv8Vnsr1NY3MlnFcVMKllSAHwig/gv6rihfIr2O6OzZ/ez4ik6t0JwbBcwQ+rK7fhcuPxvK
HJxYi8OIw5EJzsQGubuNDseM2SqaQ4CqvtZLApJSjPh7qRWxw6QPMnyzrU/3nj1YAA0GD5Fwx1N7
0rSqKSF0mvcLNfwpBgGbih6y+npdvY0oC/14ovL/ooS7bqF34ro55s1tkIRXevKP1eeniLUvKM+d
0qy/S2n2eYDNeqo9hLmWVL7ZtXR//WdcepzzXyH4g8ZUFUflp0ym7JQTOygn7Y+dGkTgU6ITqGKs
QLTMuU77vLCQMGXzPwOm+bSuk5jKphIuMDMB+U4AMiaYipHGCmjFIMHE8y5G70tBCfX6OW0Zvg56
ZXSGMLSDSdLzO50WxVSrGr4WjT5n9Z0dA7iSylylTIhgEnkPOLFZgfVhsdaz9RcF1OZE/X5dk617
xeebDJ2AbhCTq+eaqDrtK7sxgLWTVJ6m3Re24THlB+Cd8R5ww+vCtjTCTBXuMXqvfMX8XFjRN3RR
R5hXhGXQFFCzSfsjHX9eF7L1+ddC+KVe5VUMoyyGw4UsEdganRI8W386Dw4qAbwoMNABPAFMQQi3
pK8BSa0akADiYt/CnkhnAoYM9d6/UARI7HxlFmR/Iutt11iLMeYYhNHS6KQ53a5SZYNnWx/ERIjA
hA/uCpZHz8+qW+I2U1uskxlJ/uCk86mOYgYmiJEE13W5FPSOzIu+oGHpuJSCoKLLu2QwcWT6aD1U
av+SleyuaI2PfyGGdx+BYQ1v+k7Atfr2zhJHDGtls9clxUmbpwN1UNosC0lI39RmJUbQxk6JYlMX
Ylra/gDWYdg7/SPJbMlUMU/LhXcJBhW4t8S6O0xAsLNEpQMoGCGGdclramefiJH8iHu6s3JwdBgu
HtDmH88JWvhQK5mCP5jjZJiaDh+qoTOmmZMCIKU5kVygy7gKIQRmbWBlGWNlgmJO0rI5K5A3RB2K
Dth4OU0t27Xa9ASkdFmSu/mxACSB+UoQJBpiwKnQlwEtPXw1MPe8qbCCaEnCqJe0gC69DlRywTDK
N9yRoQgm0aRqTvoFHeUJDbwHt+nKm2XqR0l83nwdW7zMABJJAE2KJ4eqXjcokzGiTFUvYN4Anwmw
Vslbf2v4OeZXZDFoQy0MPsIHIYfEw1Esb+jxEis0Bsyw3hZeNfc7vmJw/c5uvk7XMgSHDapb5lYN
ZBholXe3WoAVyhRsENgKDTk1nD/dt368kxWINoyQz3RigBRzARo2G8593zyNg6sY5uip89fK+Sft
QLWtPSSpe7yu36YcHYysmKLEjo2YRFr9vGgUntzLGWCMXeZZ9GPcRL5bxRInu/mxVpKEhGHQKwvA
TZAUpfFtP8x+PMka8ZfpAp71JpRAmoopMnEZVJ1SVwXszOTpc7fXJ+upKK2Qpu2OaTSwq3x3/ew2
iyRreVzllUNv2rl12jiZPKBCVRhb68dUMwAePiTOXQOW4vQenDcvMcZgPZOwT27eZYVnR8NoBnmh
VI7kW24+mNe/hzub1e8p7NmuqAH9WTgFamgf0kdO0rD4mh/d6DfuUTZ++95gEYLA2YkLt0PPrarO
dEic3pQ3BQRCiTdVd1Pujxbva3sARvDdU3aoptABYChestRTb+hn5U8HyPFuX2vOLWOleQVqKJJy
zU2n9owegi1JhXPDUUOCw4eteMYj9i8opsiiZoYEEjVeQalvt4vvNjKXtu1vVnKEE01hLKrWQ47R
w+GoIYB6X2qUVQHOQW+7bxk2R9s7oFseJLa8fXd+6yec4NQocZFx/bjtKF6zI06Y9F69J0GP8uZ8
nO6wrlTEfiNvA/Orf2FFNnYLkLXizSLu+bHUJMY8Yzp3BFzwdMwxzQb4E5/XG4vHXqIpj3UXwjAh
jGlPiMSU6bmp6CVdIjybRo8TmvAVU45E0u5l1Yfty/hbjjgZPMysbFoGOe+4Mq/Zl/ZLGip+vxtC
Za8ylMSlnYzNc1yJFB5+VTRNEebYf4k0AcPafbcRgDHSBcQM7ct1i9m8EOAI5twFmFy7mKObFCvS
eamsc96s5W3oczi5r9dlbHvYlRAhaKhmVJdO8f6x0sN8x2G4x11yqB7/BQQPP51Lw/itkJD3TWaM
oFtHv+q0zQ9UhPkkwFP7KN/j3zQOrE+DWl5HoMLm+7kRVtXAqR1R2nTuimfAeC1YFPGXgwuQ8dw9
aqEK/gLptO/WF1sLFa5451SqjZber+KmhfGjn+biVwF6l4HzQNpHC0la9iL1aFtWiV3rd2JJvoIl
XLhywFpr09pcrOrrfgI9FYQGe68H6kHauOAnJ37FlTSxnW0WXVGaDNKiO2efZV7yRQ+NQ72PngnQ
XDSEITxYQL4mK7psOu61YOHyxcDi7wiFYOPB2Rs7VHeyAODjXvZpab0p1PkX3VcvssnqLb/N17Kx
ngIMjIv9ihwYahVN0Khxlw/K9FaYia9W1b52TgV2YCXXkV+Bi8NdCROy0rrVhghj8rxpYqFye2T7
KNDu9QcLC9Kdr97IekNbOeNaOcF0Cr3LjVTDlWycxRvcz432F0sjqLj/VunCXhRlNqMIIqbhI8EO
eA6wVKP0lif6hikyYEPMnJdUihi8eRdXYgVrMZwcUE4aP8kk8rsYc/Ep8YZRhnu36UDX6gkO1Cpt
pYwGqMdAIgwU9XqvPSWfBuxC5ztZ02m7p7ZSSvCgjU6Lth/hrXnTsPhY+m8WhrcaaXdrox59/tGE
xDsFeh8qANBqNnccwDoOQc8wA3S2Rsc+3VWyGRmJHdr8a67SS9dpliXLIC824rDpsdZdVKHkbvG7
c+Vu2UJImNT/HF4XBFOQfcFM/8cs3cEWE6z1aWCZmUIDs2Ex8xP3k8x9yexRiA3m0vQ5wCWQFZXN
M2nqb3G/PFY0lb0YpAYpuBBrts1xymH4/WnZ2Tu6j26T+8jLQqCiSt7um6FgZY6C90gmBRQwBb5a
q2JuSgvGkgV95ITdFEu4NbbtA3zqfBXDQrZ6bh/UnGpwvuAhqFuvREu9ypQI2G4ia/Z/5ivE54fW
zvqgcTcFVIV9DkZK7WY4xIBHQQ85IDf6Yfz8561Bfsl+ixQMMpqx8phleBG0IC8d6tpDy9wfi9JP
4uN1298+vt+SBOMzklI1u4S/reZo19RdaJdDcF3EO5zW5fX6LUOwu5iNmKPggyINmJROzAN2CfGV
p/gfgKLN3vwaeaqXnAzQMSBs7/9H4YIlzrneF6ML4doDytkVuKru+bBp/NXG7Qap9yurgQ7hmbt/
wzQsXAM0WQEOA0pvA/VMXpQTQo2CpqWeGm3jWTO6WSWp5r2qpa+ZMrl+bQ6uJEkQPMkvcXgjA2cV
DUPVFiKObox9Oxh94/V1gXA6ddmjFjnZTm+jbHf9XDc1I2AkcbDTb6IOeH7t3C53qeOOwMyoAIdq
3UZR5xfLczkyiU6Cgf7SCVVaTAZwEnbR/0dGnS2Z2TUeHQAKR1RPNSXVdCGNe5eg4bDAroLXwMV2
OsdTsdplaby21G6XpLByDyufSzClrDjUZKpu6wKW8ufnx6fzDd3EmJgpWkZZlurIMh14lVgBVHNj
xxcgu1TzEzL+jSis9mAWDet/liN4SIAJuZMba43nVPcDqwOaO8dkeDCHXHLRtz4VGoYwdSwEgEdX
CNV6pdm5hnDGV5lf+rE/uJT9WYPg17daiRAcI3Eawy4TtfG6vPecyNqn+fepjXalkkuSgq27tFZG
cIx5MvdJW0ESK9HDdSpQ633W3T99oV0oJPhGoyZ6CaIEKDRUewxUPCbjQHyNkRub5Htroic3X74v
lEahVZd7qs8BNWUeeusyA+EE4AUcXBS4FueXedBVO4vUGQCFDCi/ehSyEmsVQ+uV/c/rZr9tIr8l
8f+vsrlpyRKQFE8w+/gOuLR+pkmRuzev80oZwQoXqy3HKoYV1u0cn9KeLscJCzF7EP6kqI1abmgV
jO1dmrdHtISbfaFG+RNAJTC+uLix4aNL3XiRBRr4BUPN2FW0cp9Mirm7fhTbBvb7KARTNpa2bFSG
3znpt7nuBFQpduUkOe+Nw8CEio6PCmQDoA0IX3aMdcImAjdTGbVt+cs0qV9GTAa9ACp0KLHsWdeA
gsGO+x+SrnK7hmBM2WJ4H20UcSO3H2fXjcBa4A0z8bsE2R8w1GNFFh02DvFMjBDxoqWLWuwDNx4Y
bT6nIwWyuFMdEmb9RWg9EyQcZMSGHFu4EISRJy9vvs3RSUllk9+b2iDMYToFtOA4uvPbATAToKFU
+Fqj3jynjvEjVjXm2WovcdQyOcIt1BSlMafEaDzXrp4L+7mu+7tKlsPKhPD/r676HIMoJOGmR9p7
kE0eKtoE7iB7aGwZOMwaSL5IDRw098+lJFbatDCtxlPVu6Kc/Tr5uZBnI6/37R8CuL2b9FqUYGsY
xMrTvOMm3bRhxj5kWepfdwkb3hHVXGiCZAeYquIYTD3G6GVp/LsM9o+FJQen15P/UYbgdqp2cRUa
4bNYbvdxxHexeuPTdTW2vjzAUtBRR6WfY96df5PMqaKG5jYu5VS/Kmn1lbZgkGvNP2s88e8Bzluw
3iLhwFmJm1WWlQ/jkON7TE5SHbSoxbp4G8seSEJtgEuBKrytzjG3bXGiSzMUIyNxQ7HmS9m+Lafk
nkaZdhOBoe6QJUS5z6rUPkRMmhtsWANSa+TXvHMLrB3BtEtkj11VTtSLxu5Tli27jslIYDa+FNpO
QBbhCDiI/UIWHxfgwXa0EcqxrPeyHEsD88C+VfPSSlzOxj11MZ7A1//fTUJQRsmBVZ11BgWyh+Z8
rJrF/FBOU+uTOJ5uqM3QvSySyAr/2BLRHTEwJYPpIjzDBP2wd+eSusCWXzfVQb28uA49GEQGzb7x
odBMAIAQLB4vIXEXllmIqipWrDAcuXhYePciKqO34Ldy9YTmVujqgEjBbdLwqcSJn0nRDUCbIUMb
YrJ4wLPiC3ej5VVWqfsKqF7+/NzW4rjGK9+dZpgMG1LkJsNM/SjufQcz4I5+uC5lUylM/AFaD6gr
F8wgC7jUFapACvZaOn/Rxte0Ip+ReIX56Eh80tY3QrOMI1Wi+YidnHONzI4wpeiR2E3gcRlVx9NG
bX9dHZkIIT4Yw5xXNIL31svlRx5BVjYPEu+9cWHdtRpChjAQ3R20iqtBHbwSpqCK2iOtY8mXETsq
7/a2liMYwDRWA9C9IYdzYqjA97J98q1At4pPFSyfIlhDDoxHX86ctHmKFoaycGM1E0Ww8w+Vaz2r
E354ZlbYmC5qb9Nu/vgXX2olQ3h0VSzCIwGzxpiZqLCrnma3et5LotPml1rJEFzPYPXKqMSQ0eTV
vaJ9aN3ltsTk3HVNJFLEXd9+rLp2biAlnmxfVz6xuQqLP1xl+2UM8Gw6hltR8BED7VRHaenUBLMX
Rv/idsa9MpQyFLbNz/5bhqiIPRrI42YokrY/nejbUD9dP6iNMI7I818dxDwxn6mjoV6AbHQ0Sn/s
tAd1NIJZ02LPmIoUsW++MVkqqR1vfR6AWmGumPMGod18bsxKMpYKUSB1KWtgkdxYbecN9Nt11WRC
BL+jdcQdKgohUZL7Wl5/7FQLOwAyXba+0FoXwfXUKcCnMSGKMpnzjdpJgFxVYswyCfz/q6jjRF1b
mg3srJ6/aXydPJLcyU23BhQ3pFWoIRmqmFIh5a1Iwy8l4P6iRzVU/ykqLwWMrK8+9C7iqje/06/q
ma+6wfXPtJUBIV/lZoDBwguAMX2oc7tIoZ2iwnWmnW+03zHC5i/xc5pJSppbJ4mVPiwioKSDiqZg
d0nPpj6fYhDz1sCbrAA1MpYSdbasDjVTPPE5kCFwa88/Vk/nJlMSF9GubW7You6iOd0DE1KSiWzl
CCsxlrDcamqLYbclxMRJdBz1CMcFvJtyPip5KrMObsFiksVBUwB3DkByZFrnKnVKP+s1/0IJC+nP
9pZzImY71x+sG3dfB5UUmm3zDFcChZvbd8To5gwC0w5goQO2aCM3nHpVkpjIxAg3117cyDQpxDit
/cyM6i41lsAaLP+6gW8aHfarEC/QEwCU5vnxxVXlRhhjo2haPbcjBsXjMrwugdvUxQdaSRDOK1sa
TIH3kGBb5cvUl3dKwT731KqCVjVCS7G/0LG2g8aUtQi2rJDPA9vAq0fy7QgnGMe5k9VVAoSUZaYQ
lp/0XjsUJX1AyKwlN+tSGF5jABA2HSTGACYVtGz0BbiAaUWRFhP1a2fE/aFNM5t5uAtZ5dN50GSz
CpcWApEYH+eL8WByEdnzxggTu0i7qIfd40fUE7FPtCxBZZgyQZc2AoRJoB5iQljHso8rZHemG89d
BOgXQK3PD1MCFtWBWpIwIk54wf7OhQjpHQCQZrfm6OAg9TmR4pDa72Pj5GMf5EgAdA9wZ/9iConb
97l1crEmhvzx1S7Xy8io1MChxnsdIcxGnuzqleFhBET9YEYlfbJarQOMiJZlfhmVBNj0AJa4ybuG
gI3UcrM/r1g6qFQ7aNFhFelyI6BViyrpW/ycsR8fC7f4pk7KW1V3fxpqUKoEewMfYVdRKSHC1bD7
uMc7Hml0G5lKHPYFyZ76ohoKiRPbuhUccRg1H17tE3E4skKP87iC5dSGe8xN7KTNzBsTdV8pquQC
bhnpWhT/Kas8JFmACDEUEDXWIONJdOMzjZlEHXHd+d1Igcei8wIP1l3EvqbVDnydFULMffbBxPQ0
wI1r4ybOaj93b8u9CUJlDRsOyvAwLrfMAisQKcCY/YfTJ79+B6DgHXCx4B0uXv1BhWex8wXKOo7u
VdhW9KcGxMbSDHzLxwD0GBueBM86V9y+NDvg6dfTjGQrilo/q9vay9Mkw26hUUkiEfci4k1EM0tH
45bAXkSbjFlnmeVowcuM1gkpPuFrXx8yFj+lSfXkKIUkzd+WZ6Dzjs1PXAduUCuDAQThkuL04HDS
bspCOqloL6UemEK7PWgDMPuSTZ10DfDySeMgVfktlR/4SqrTu4mSUsATdZiqvnG6uT1G7b2jaMk9
xtL6h4n1xC8Nu5BE4U1tgeKJYgoxVFTWzuUus6YwEmGbQIndr0NuP7StezOjqB30dXpvmOrhetTf
MhwOfYisjIPui8i8JRAqlj7pKNrkh8z9EpO3vJN1XsT9qfdrsBYixAytY4QxjeEwg6n2+glYEZbq
NR0QHIIEqzmYzy31EHnodd3EcboLuUIaPZaLktU2lCtyW78HImLsuxpNTqxlLJiapA5Hq0i/GiW2
dhBSHT+LTTwdJpsF9dhJJ+G2YtjqGMSRzMRqrCyxcQwstN9MjCyWr+2nzgcInC9be9jysmtRQroI
JOg40QhEaY2R+UxVwgrtL8n5bkUNcAGAfRiMvQhTQi5lKQxlvwxOp9fAka3TZfCzPnliBXuK21zW
e960VNStUErHVAdmSc5vRrkMZRNzX0pap9oZCr0Zk6L2y6zQ/sLDoSvxX0nCHWzzmrYpRcm5cPMR
MMe0CDuqYnsEQDjZpD/HPaHBdVPd/F4IvXyMBJUgsQqE9/QSLxmUM2qc5zg7d3RZvvyhjPdkgq80
Y+3YAj3Y+QEiQ7K1ZsgxtN22kfY4G4ni7kD52lPJSpE4L4tOIXpTSCegDrhksOh+LimOa80hI8oA
mRqxHQME47G1h/ytJkZ2k5MMxPRWWvnlPPdBR/TqMFaZ+3JdW3Eg89eP4KV9FxnA5Za1iw3UOTWR
O1GNYSqzMkY/bassBF22eUDnZ/CydDD9iGnxo7Us0+iTwVK8UdFl9rR9HmhzmTAqNLnEpUcOf8Yc
ENx6Ix6l+5wtylFdEpACdgmAuIYu9uMxB3BOknUHVNjNT+Wk5pKc6CKgAaAYGHVIW4FLcgmeMOYu
K3QXYRsd79g3K+MetKOfCRl/Rn2KKfvUebbsxpG4iItLK0gVXEQxGClmvCCVDSYwE53xxKzqiHAk
G/naFoTWPuYw0FQUM76oMeepIgYFSHme79UMjytSxDXouuw0vG5ZMlHCParAy5oVJkS1ZrVryn7v
FuxkaZnEJVxGzfez+60STxVWKQhtwC4S6Uh8okj/ZAE355Y1Ontqb/pmHo9VESB0676d623YwGg9
d1RBuJrMpa8bNH7+C6VxkZBSm4AYF5uZSzeBLt1GPqQM6stoYad2zMO5Nx7/RgynzLSx9GGI6U/k
MkPvKwfPvOiu66x9r2Ogf5CFkgtvy08W9wgtRc7eoQrPKs2qjCYfCPWs2vELDYnHkv0fadfVHLfO
LH8Rq5jDK+NGZcuyXlhyYs4kGH79bcjnWLtYfotj32dVqRfgYDCY0N3/uL6StUMPyQekxUWcOCT2
6Y84+XxwLkJn1BREXQzVMZXxISvJJzVd4ge0oZl3EcYuwTxjKPk9Cng5plmnntSc+E6iJ+wsXKdr
pdIWOFQYu7aY2EvtQ2z1jIDSFGsEW+Vzpy5HrbJu8jDz9JlsqjYH/dkk+2OoudIgUkVHTvLvIrXE
/AYmDpunjjSTjgu1bfUoaKSgEJ6zfQnTbgervol6kHlBJ0bgTdkx35nlQjOZk9obeqRKdDBM3MkO
Gv821o1e+p0/eTTkREamFez8hfPdqfGcbPgFKHNs20RepjwFqNDtwgDzplA1e9APVWKPh/61icGl
x+vTYVPvF5jMR87rqSsgDYVhH8tuMcsff0sgEmg5StB1HmXSm/fd124zcAIl5rtewDLfdRJMwcoJ
YIlPZ6bIZvSF4D+MnDI2zOKwJIxlLQlWIQBHDSbZBrM4+BcKqMNEznTk55rkdbNBmloRTchdsXk0
qQ6FtE7el6X43f206cCfLnbg0gvf5zT7Z+UnNSAqDCoHw8a8HbbtMeZFUeur/vgZzEft5W6supJ+
VF/xY6d8jLzCUR9lv/I70eYNOTG32j97/IHGfMt+LhSrppOboY6WEdNJui9p8p1zNq7vLGY2z33i
JHS9KPyiDBy98ouxz99HnEZfMx3RpVQaPa9Bm3WAzMLQv3+OmS15OVb0a47OTGkKbXSCBu3GCBQv
u+VORND/dnn6/91GMG0xaC2ZRsRS1FT7bfs42WAK2Q3bdGdteckl5vn1z8IMpM2R8gWxE/PFJIHk
eC3Q4YtYcU2cCgi6Gl6d8ZRF1nBwdSD/ggwsRGUZHKFpO0GtcpAnK51dqPeY4/dD3MmG8HDdPNas
g9LNocoBahCIxZ7v3aCmvSEnGJcvjY1SLG6r8og0OAg6Y39hTrReHzMgdHUAGmA3HrizpGvbdbIK
VrotSic1SWZgUMIByQVxv2nLgr0Mfr4Hjx30JDCNRkA8islP3jwf++ihNiFDBw6BDT4XRjqYyKa1
klYdK/GX+RF4DDBkblU//PwfZr2p/2FMHViopYBBHEO6bN1mKVOjUYyZyi8M0KiPHTXeJfcmko4Y
/vkqBaovb0zDFno3k72Cz6+64h/P8OnHPgmwtMFQECMvo51DvCuhjLW6i3kjyZHxiEPzjPV03TxX
Piy4htHDD3VtxHWsll2ipmaKoBV4JPqmmaE3Cw9G2H+vSMFz/etQaKQCvSPa5DVmaRXKlkOrgJyH
EFoRMx6sEvp/IpFsUcm2pQwRAyv/0kr5F4i9b6CO/pRn+UuXQS0J7IyDqd6MKuEEtCtnR6Y8tjAq
6PngeX2+3fEQSm0zYPn1PPnjGL6iD/Xb9R1mnzzv5gslHRD2QEUViRBm3VPciOg1xyelN650kDBQ
b4ggzEVs7Ml7MXR4KixsOesfRHxT9BhCL5At5i9ibCnERIKAKgYthzBymsB0tfvkaXmWD1TNHvMU
11e5upFImqEkQKcGWF7gQYuXol4AKaJR2Bg/yeAEv46wvqoTCMaTpkjDJcYMiNEpt+22v0sQOtRe
scUAhqdv/mrsG2qBaIcwUKEG2yrjWCWrUWJLa/HhyFs2Gp/bqnbbcNpw1sVkx399LZARaIBCfZZN
k0E4DwRwPcHXQm8cTCTZ5C5YF8CpQrzZHQdwV4Eg2xu//kV0BI3H38BsB5WVZcIyTwCum+qWWB2y
kLWBlznyG5yYeiUOO0NiwhVRzGPDGICU1t1tLuY+Btm+55bsX9/KNYajMxzmOE+kNqW5H6iJoBnj
IENdlaqtGTcZ8p69DXFJcIC1Dkj/d5U7bqRtw3kUrvq4ky1lrio96fM61bHQQRNdMoIip8zcRX6J
eWHFulc5QWK8irhEhRo1QKL9lrHTBbgp7nSUAA3QYseqzX2O0b1jb8ZTa6Hf+ORmMrtmkBswBiAI
ROQu2bFvfq9hoHivoMvB5Rc66Hm+Bkj3+gQQeqdWsdRYIXkBfbs3UFhI5GYBFX7Rn0Zf2c2ubHey
x+eXWXVnJ7vLvHdTKQ/7GGVwcPDdGY0MeTCexMa6OzuBYF5CsdKEBSRxfzlpGZpu+aMJBhLRt/UN
NB05t+/6gmgnvQUlPTQrnW/mpEiQ0oNB2tlUo4u10h+atn26fvz+h01CeBcNXhL6GZhjbowhRuKo
Tcbbxdf8LiicGY2FNnTWNpkfQoWTh7juOz8QmWWJo7HUmLSij3XFL3bRfnwdVLveFAElbC++zIfp
uXLnzRxzXM3aC4wK5P5eK3PSOzUZMawC5M4Lg9JNdqjYUL5zyWsDo+eyJ75Pcl2ehg88+oFPToMy
NGE2EuAtt1AbdYoIHSpkI4i2tJ9ARQRFxAMmdJx0N+yVH+1Rc8T/kpOhq7r2KxgnoJokDlG0oizv
pWwPN8g+OQuIDRYHbuCGn7ZYvzg+Vs34gGEWFwxL0FWLpZP1380+CSBszrHbVSsCByZ0vqkymcag
iMOUVLGggJoSMs6QeYpf6tge7pOd5YGK8F7ZSV5/r0QgIuKxgPGQGT9jVhDQLGcgR5V4k9eN31Xy
7RCWmtvOvZ8JVXB9qatuAO9eFeUSaC6zTc1DkSxVSUk4S/A0R7pkVyVP/3jdsWGOU8Oc1XtPxbml
1ksqVGhr/XVRlA1imf4zPRmiq/yArCuVo+FKfaytC/VaDIVQaU4UA88x9bmb58jEs43ehkXrlEiH
0Ai7gwrPFvxc7vyZFz2xufD3uO0Uk4lH1cnUplYDprjT4HvQhYPUZLwpbv+GnU4+QWIDNanoVAOk
BnR1r7807NBMbWs3nUs17PIfvLt+NY46BWQceaakShIqACS+9A1Si3sxkHfJhnJkRYdlH7rzbaa6
LbjxQIxX2OmrdHfdTlevEjxeIBWI9jh6NM8/aCqMKRHH9w9KEw5UYq7AGya3tR0Jkkfe9bjqzmUV
lUQ8gkFIyg6RjFYF9QqB3o+5XT/RDEfyOkXg8aEqb6RyeEIjqwaL1j+qIf8uVX++PjVWVbLkWF9T
yt02KxKEiqBh5rTarW4j+n3wvAU7MrooGRs1haFvyx7KbuOidb5stbM3LrEexKoY+YWFcq1OovCu
qabOTs1Bd/FS7Qe7HIdwM1Rt6Vh6V/KuzjWnfvKj2IRVmuvoL47wo3qXuNWD5ZuVg5JS5CH+QUDZ
SUh1uLHHO7DrsBbGMkFYgH5AxqgVq9Jba47h5aMnQcow3SfbJEnt65a79mGRS/iNwkQkWjYIWVQB
RRVqnJPe6I4kKaOH6yhrFEMYt/uAYcKPMo4ttG0BRj82z9FmPKJzK32cwP0DDUjNmX4YP+avxvfr
qKtrw5gxlfCE7DtbslBCopnVEOH2n8q9KcexLaN1lrOB6zaLPgtLUcC5iDzw+dFQejGeo67Anfgm
fIsitNRHXrsnTmlX2444/FIMvd7ZoAYd2r8Bmeu/MnvMuxIAkhQJGnSodc99Dl6AmvPRVg0Q66Gq
eiL6Xhmflg9pZjZxOtpGFBgYytSbJ9ygnO1bB0G6GVktVQOrz/nudRoUCXVqf4JgusLYbqTJwFjC
oMgcoFVjwFH6F4j+/SQgRf+JtBQKgLI6DpZeOHR69Xjd3tZN4QSDMQUEQrWiE2B0XrQpUSIzHkwI
6c3+sI132rbl2d6qJZzgMZZQoJWlg1fE5qGhXe6nbTPtcrxs85A37LeGhCEvhCsmuhTRT3S+e0Nb
CKlqTHj9DYqbqaKbJ+HBGL42dcv5TmsGgbiIjrFSrQmRCY3mgWBwI8Rdro+FXde6E2WVHza6z/lW
a6EsrjKFjjNjeo1NY6l6WaFBToNzeCmec/TFJHYHLpR7qLy547emdaku4LP1nPmRz4v/1mwRNQLw
EUPdAj0QTBhdDxomjhoQsBdysUVL/XEiM+cBvVqFOMVg9jEPWwxIZcCgalMqqFiTXRRogenH97yb
ircc5tbOjaazYsq+Hne6o3TPEqk4RrHGsAbxjN87xk5Jlaam11MDCJopm0WQIaB11cn90DVQhU7f
Zjfd6F3Q3/RHHqczbyfZNEEU6QX8K3ZSQY1l9jo726l3lHyyPXJDZ/pVWN9+uk75/Jwt6DwG7RQe
POp9BoWgF30H+Ti3AZO07vY74T5/yJ7yh9wrA14qkPMRNeaEz3GZS5lMV4nBnIbswQBx/cStHezT
pTEOuBn6pE4tLC2am40+dZsEkmdENTgwq6HxKQ7jhHGRLYM0YSHRjfqTinyCFMkX2vcO58jV3Our
4m0b44KJmkR9lQJNrSN7aTO74o068vaNcRZNktSlXsD00Uxph6riVDB36ev1ZayBgDYAqqHwuJci
HniKlnPcwb/rnWKXguyoieiEGU8CaxUGfal40cPvXUiTmlomtIqOZ8s0NscybQK0EL9UkexdX81a
Lw6qr5IOvnfELhiHPT9GVZZM3WKhTqYG7dbytT3GUEy39kBJDc7dKZj3kJHh9wCtPkRPcRmnC8Ir
NROFd9ziBmPYWWEXu2VDNobXAlw8lDcR0vnjJnOHO33/dzWg0x/AuGJ9igsLJUqcYqXZlqrh6gLx
ouwvuJOxvxp6BBSUIZGgPd/fGHa0VAVg0PP2SVfqR1mreRc0/R+sKwTFFkqQlN4b8zTnGGQoaqmY
4C/wxM3eEE/5+jbZxtCZcVRf3Y+bguc51s7yKSJzlmUd2mZSAUTtNgyKh+EBfQOQbO+9IrQVj2qn
827OVWd1CskYamMWuqaUgCT+6IU7bR/7qKNhLqp/4D8cVlNdp2iMec5t2yuJDDRhE97HX2ow5NIF
jl+QB3aWDhylxWfOSVy70E4hGYMkExnkgUrcCBuaB872pLSLyUlvy9IO3cSxAu0ZnhO06TiOR5NH
n/b+SPnfVoRxgnMrUqWiJur4vsH5U/IYOrWLe2E3HaYDTbrVnpE6+hby2t8wjbIxEU5UOKSgdvci
H/adolijPnD2hF7i134T87IXEmMR1Qa/aXQml5ZSMPsmOLSWgk700ublblad7u+DJLPtUGIIhdiJ
HiRNiexhQECrQ8wYEdT1ZVFTvbYqxicMshXmAu2XsPoGxI5FmdpJlUOAOh/c4v3VIH+/jria0vww
LuTCzz8uWAj6sSCAFHfdG+UfR4vnltwLXEZ1zsmBAOI50hyW3ViKQJKD8BiirWx46IIIT4Vl178V
tc0nPOd9NcYZ9QUaiQl1RoKW+5qW3pCebKNe+nNBN3jyf70sIuzzhZVamSkidUB99HWREb4UJmbA
ee0Wqy/jUxjG85TwAtCZxoGiTSXja08Pf28Pruyb+xapfb4gxfXrA3xz5wvLhj5rcBYQarzIO9mT
Nu1+CXRbhiBL6iFfF1y3Rfo5Lqyf3lJgigAfI8tsqHaqrBb0RlzGzwPUZyXrsyYEqtw413HWb4wT
IMbmpbywlKoCkHSrfGu3QxD7oQ/pJ/APen+XhDRO0Bi7J4U4teIINBVzV9N4h1ZYF7RWHNexevGe
oDC2bg5QfkhjoESRZUepauc1ryuPB8HYeV2mw1CWgMhbMHpAX1lVNpwvs2pxJ6tgbHzBmLps0S9D
7/L6Di9urziitrsdt+rXMviL1lOMTnxYHGPgTRTJWh8BbpIhXy2XNupkbpjFm0jkDY+uXuIfUGwm
EHXIrNFmlMiURAzm4g5jbHZlbkka2WXZ2XrBG+3/H1aOzjvMh9BxeMYiSlCvTIOCekPr087rzANN
PIZufNCU+ONXnrDLqq+FQOe/aIxxWBpmt1sVr5+yKVRbrab2CTNLpl2ayvTlupVcQKEdmQpNQqfV
wEwIW7sdSkypkEFIHSlRXpYi3NTyHFQdj7xmNeGO/NLvJTHGKIt1mYgyNpD4/aEPbRkNKdJmgtKX
eWv9JDfNrbjhZS/Wzhim7BXJREsqWGYYiwxTsBcMUo2Pht5PfQAJEbf0vXbGTMqySHm+QezIfKkl
K8ysoj1uKiqLkpvfioINhqviBXlII2j8cWOOnBtyLf+DEXsR3wx08JSw8vwmGUahWPCeJe/tibIj
2d0n2rouu+0nXn19xe4NMCWgMgzaITS66jR0PMlSC3Emd1ULuT9IMdwb/rJX3eowommJ9uXz6qaX
3wtgaG3VId+JoVd27tww2xHc3wDrhfQYCXjzGNn3PzR3jUIgy2qYaLGBEvz5enQZ1PYWAQM8hLzC
+rWs9znm165jXHonYBjIDaL6ChBWvmICSX+K8S5il4vkqmPigTTBNxdoxt5m0mHUt9fh1r/RCR7j
m5JxGjBNBbx5p+9qP9xGW+LRjme8GVyepgk9M+dxxfniGINvurGJwhZg6TbaKBuqKNdt+U/DC7dE
v9PJmhgbr6ZaG1q6pqw3bsK28SCIHtudlrjXN2/V5AxwT2GGAZ0PCoNDhlTI0M2OdHuUPBNJ/C6E
0qe/gUDFVDOo7N/7cT45QsqIIFmfUfULu++xWTtV9vL/A2BsupuMWF8MAJSy9j6PXpffriOsfg0M
C+KT4FGD7To/NUIigzg9BAJI7pwl9Nu28OK0/tNvQXU06OiAjoF31C6ZZ6hcDX0+JVrqpFoG8vjU
idU/pKeFTzmHYBaSWP0/ELN4jJKfSv09VN6u7xU9AGcHhELAXYIwB5Ve6EWf75XZdkW/zFbqzFbn
GOC07437etLdMvs+9pw2j4vvQrFAU4tADn3jF3yuQ9FnYhRJmDgji91biSuicDTXPHaXi7cEA0MP
0YkFlznomMMZMPoyOWSMnUK9sTLw3Ik8WXoeEl3wCdKYFXJuVkAimm53+XPfG47VDtCx4RDIXJx7
ZkmMz2wEdVpQ80udLOzuM7m4j2OemjLv4zCekvQNWBAsEUwbXeKOlrFHnnmLuXf/ur2trUTFVYZ+
Iwn0FGzBOhGEoUkNrARMGLacvvYaZ6suk8jYq1ME5vOD1jGbpAqUIWLQzSBA9uLYFX/GkNwsggj1
r5/JnfUzvaFDbcmdCIGmxOUVg9b2Emo+YL1CYACeRcY1iJAot8QSiwQJhyuVkj1jSLvpeKQM7/Mq
7OHFsUXBAdTcYBRhroM0VEw1CZPUGZ3iLT1Md8utGogOemOhlRft2k2/Kw17yJ3wUYXQqIku0lve
Wi/jO+z36Y9gPMgI2coljsFaNu9AVOXR9lT9ttrKdubqD9eN57IwcY71ntE6OXBxSJYkE7Dg8iBs
NLfzxrdqF/0ABaM3HoTXxeudP2ZhfPfCmNYA9xVeajQYOz/lTRtnGOjp4bb0l758USfdmRPF5SyN
+vKLb3mCwpjtLCQaGgOAAh2qwPCrYxRAbCugw3Z/EbriGSWC2ETDPKSKcTDmsCfgLpmNqsmcQe08
vDSg9sFbz4pvPINgbHOsTQFUIm3mzEHvlk+qU73KEFCJkZyna6LDfJhm3YceZx8vnjjM0hhzxGTW
rFVpB4liSLf62b45Ekhdp2/0FdAH/JLRZW7zHJCtrUdWpJu9hIUC0JQC2gifBcbr9FM8IC9u1w89
5quvL3LFvyDViIo+qB9AQ8Pyl5FFWKJ8gJS3qKOBrv2BllGbhDy+znUUKGqDVgvCBmxTppwZVWWE
M+Qb5e8FgbhW3Lt5zovQL5/adP8QgKD3C80k8Nznx0ueQkUYFyym+okZzILOmwYgknEgQT/46Ond
FvTtFvz5DmJZMk4zRhfAuHsOipkdYglakTvWNH7W6n7fR+JboqjOdZjLxw4Wh8cbWk0RKKIrk7m4
EWFP49zKmRMe5R0epBvNW3a/TgCfqm/t6qMKXhjdpeRIKBCfr6qHtJsIumfYBdp3ixva10qV3o17
Yx/t1KfJEYLlmLnWttoYd/z2/bUjr4I1SaVtvBgKZFxYUi+NlGI43iGzHMTacym/1SHZWdGP67u6
igNWA2wr4kmIcJ0v05QrSZRz4BS96cqRRAm0nKKpdovOo1lZtc7ThBNjKJpm1rmgh6kzvaRPopft
YygRYKZTtUGrRezi2/Qpcbl5jDUndorKOE/TTJNpRlrBSbfxU7JZ9gTTbK1HfVjl/wf56YtnMswU
BOQYE0Bkji5lxkznLM7xSsjpGbQkt9+OR7CSOepTi7SoV40orhEvfAHbQGwnmVO+8mps1DKYy+8M
n9nlroCbMSbgx9FzpBwa6/66xawFDmcAzIYWQ5sukwIANfQgw4xcwN7cGq+hQMkNnLmyJzger7yP
fJVXQ70s3tDNxdMKyRUJw9VsA5SuTUo7RuBeV27VHcZNnO6T8KDa5i1O46dxzyuKr+7lO1UOTgZY
0pjgs2stK5ezNHOMLgk0CGgOCU+Vbu1mgJcBhxKNtJE1Oj+A2pSgDaZF6Veov0zmF1m+aw1O2nB1
FScQzK2gpBpJMIWbOv0guEuiOtO0/RubOIFg3Eiqj21JEkCUh3YruajeJeAaUFEIsJWdsDP3SPE6
rc/rk6C2fGHrJ7CMl4wkAcRxoZ46efJggfkTrKpieJtlr1nOrRuuY1F5URGdp0ganX8oZRoJCK7w
uldrtDEiNIHvynYaSGASp99QH6Y9gyo383ksFWsOBbE6cpfvl6zFOBQdFzomSE36KKCtJ9DD3QpB
H3ScnhOZnlt2M0EXixFHOjWGbqXzBaY1chWSXmXoS9ADYS/v0kCx9UC9RyAx+ZPbPFj7bCd44aZ8
Cx/7HbpSE9mmDSlO6VH6G15D29ppVzRk5sBdrVAqYsaVyZAoSPCWQNcc3mQzplkgZ5v8aL4NbgqF
V4Qy3CaNlaNyhsj4thaDJFoS61C+7p5jfT8Qzot65bSf/X/GiJZk7uNUw4rM7hlNjvaIXt+W8Bpu
VywGSXRKTYFtuyxNxBkKVku8AOXTgPlf1YGwUGoT0HBYoSNi2PGGmqvioPqsulrvVrx0/mWTLMZz
oaNFGSswgwRrOreluWvlIerFxClz5/0JFqD8LT/Zcon7b3FQBLKr28StU24l4XLcE9Agi1EQIoJ4
ACHjOXQ2FDHIwY3EIX60sfapWziTL3odGJMExzwUx3ZvfMrRplu4heDExwE1m0ed851XwiqUChEN
Wyrc9wXJO4Qxqwh6JImDnrKNkNderBmeBLkqIfnGcb1rJoV3C0INenKhV3W+XiUiEUhysF7jFrex
mlMhBTd0lxt5K1s2UnXOpKLBkFfzXTspJ7Bs+qCGki8RJjNxZnGwm/pYt5xbi7MuNvEj6aM6RSIA
GvNRQWdBAxFAnhLO+mf6vXfse8ksolzPM2DkKtTM09mZxC9p/NQ3PLkV3mIYo8T7Us8SBUCgBYcQ
K/qROstt0N583Rhk3ldhzh0UBzPQKwPHkGzxoSgwkqtt4qf2DjQm2/IWbUmuEijPI3j5v1pHXFmg
TJOOdcALnHjrpX8/SS4tdSMprYzfQbUUiBjaYzjb2sLzM7zlMlcjVNkw1DoARk91e4hK24oeOTu6
kkuiRf9/j9e7pztZCSJ9U53pl1NurUPvD2Bx0h2o1CLFH/vlBjI2xdMUlLld3hQYl+826n366e8O
Gx3PVcFBd0GtXCvIYCwpriURMgewV5RJH66vc30nPxAYAxXyKSzEBRdTUX3NoKBVf7r+/9de79jH
DwDGMvW5lKQkxxL0e8tWHQNk/y6ym/bkLcfy/o+7guklcILG2J+paHXT0A2b6i9lMjttG7nXF7Ru
4R/rYUxPXnrS4h7CNZMelDBxKyu1lZE3bbL6WaBx8V5RxguEiUeUugX/RKviPC+SHQ2iLQ+5f30h
qz7wBIK5P0xrqrQRJGWORCRH6WO7H74J/ZdI5I2IrZvABxI7vUoazRyh6pg4ahBt6ttlj9zepxov
cd2f98i+XV/Xui88gWNeVpGp56RFUh+kjPVW3BUPqkf5BQVP88agAcNG4rQolhd3CGJju/FrJ/L5
nnDl2YDA9fcXZNsoCmKlIUlgJxNCMCU8YELUKaufkZE7PUS5r6951ShPwJhTPEoz0g8Wljz0hy6/
yVu/6z9fh1iLLU/Xw5zjuetqTQSHB4KqaEPTsxqY3VquXNNqBAlRa+QyMcwKfSjmfCWVUWlD/24s
kn9E4dEz9ui8ioJpR+PHcpfc6g+Fz0sHvzMCMK8gfK8PXObN0VsSlLRDeI7O6w+KW962B2iXfaoC
6L3dpw/hrei2DipRd8Pjf0hWrR/GD3TmvE/93Pfo8MGL8htt6RgC4abca6/zl/adt7UOCp4C0sqr
72y9zPGfe7W1BHootTjbV5V46CzotvapW8eWOzQyPvRs8R4oq4cCT2kY+3tLHXM0dTUVo3ZAeDw4
g2cGxZu5o1ErTVXjVQniC2fxaHKO95RePR/IG8m0yIdrlMGNC8jUNzEu8y4pgrEb7IionlTKnGO4
arzQzsK8MhUoQnXhPPyZu3JSyho4/cu4ozSj4m72MJC4F7z5Di2503PkkCOffGnNfE5xGeMd6igm
RKBvH9P0qhTVkqVxpnJE58bP625gbSdPkRhDVYasWDIaeXVa4cTdE6bCnMLiMDavgiDdgj0EyTje
N+fbCE41RelVcKoZ+aFLMRp7mJaX6+tYvZSQQQICKpIomjCfCs30+WLSlyotOQVjEL1alIsoxwv1
P/EArflPC900mDCHRgb4FM7XtOipJhENa5r8egvB1YfhZnxYkNdBHhx2r/2kI9qyO5d2feTlwtei
iVNs5qN1Zb9ohHLUzdV+Wb7qyzfOZtIRFtZ5ngIwziQc1ZqEMZzJvOu3ykbfZlvTpmNmvPhuNTV0
gsQ+P8GqXbdNSd3WLYGbXjDWRrEordkvJubrK1u3xN9fjX2MimEuklTAzqlVbLfzjxqSmTUGwP4C
BZL0kPtBgRxUn+e2kUuQa8L0cuLEs4ZB+ltNHjBm+TeHCnp3mJ8HwaUhM9+I1J2AdisakLSzQ6JX
PSG2lSWcpayfqw8YtlEbNMt5XSGZhteu4ICH3gmbBtd2P36qGt1eyuVhmdPYNtL5PtY1P4vBB6/r
E8dNrVr8ya9gHL7W9UbaSvgVdVcdNCHdojmUc5nxIOgD8uSBGMvlaIU0SZlmnwzlNm/+4mWGZt9/
vxfbMpH00T8PjS5N7Eh8rFNO4nfVtiEAjfY+ynNzkWWtBx1cYbjoO305oGE1GGL5UQgF77pxr+6T
9q7GCoUgTIae71MpTKOS0MAxsoa3MBGf88G8vw6xev2dQDCfQumkEt3gOD9R/ROaKY6cPosZDmo0
c7Zs3f2cIDE305D2bZSNWExYKs9ZOHu9sOwiCICQIQZFZ1yBiIfsy0Z5sHC92ImS3hRt6LRx1HO2
df3rfWwr3fYT86uaWRpm7KxT6z+xAY6eow1diDj5TB4K/fsJSgh5M6FdgEJk5HFyqFjMb+Ocude/
31pYiLElKtj7biLMXYyHaKOnIlC0ObbHCKljtLno+TFVDwR0Nn8BZqLZ1NTQ3orW1vMljXLTaAbk
tp1YR3Ctqa6EF28rP0H98Lav/6LMh/nkDzRmAwtdqaWlB1qeHcQKEY2u2kb59fqSLqcQkfY4RWE2
cLGqfslyxNWYDYTWRBEsQbNNQRzHKzKv2sPJcpgoBlwi/TRpWI5cR2h7MvSxDB0DDJaJHZZzQrbX
F7bylkeFFD5DAbU9VsgOW0R9iE7E2GxQCZJewp9D0FROiWak58Z5CvFSCCa8CZvvs2vsoKDmjpKj
NSjvR4/W9+u/hFrFeYRz/kOYECrrhqQpIvwQS//aWJZNJp500coL9ByCuaCrrGkoszLWukswlfxo
7qjERXv7tTjC3zySnZOCANvR3tL7/Jh8vr6+SxdKwaGgDsJ9g3K6nZ+KnpBkyCwdBaNxAK9abxd5
5wjGXZU+XQda6QaRUBtRoLurG9DpZgnE03mqF80SGjTYWC/623xMwGJGmQfHw/BEjvqGX7NYaV3A
OIsKVWEQt2PWhB0zWZIOVMpT1eJxP3sGusvMbRSEW4pKCfnw4HVGPt3h5WHB5QoNNIwJgSHvootg
zmvSSzPJEavCZpXDYqcQDhl8A+lP8CqX0X+Y2V2JvygoCtXwbEiiGMxdGIFSqKxKMXdaV3T6bTQf
cx/z9T5YVtV9uuMF5JfnAnC6QjXlfolDnNtNvmgGjfdyZxAgnwSO1Tn5wjGY1dvBRGubqFqgG2Qb
azIJzHcLOlYd8zg/U2qz0je3lMhxAXskclDo7RR8i1tQvPx6aNcDwSHtPpMgl8b41GI0MmKUeFOL
i07HIJ7NIXcjURE599HKFwOQggALVVMZKkyMa+kWBf3cOmKKcWcG9ElT72mbEupFGObh1dbXyqRn
aIyXkaTa6pMYYesvUqbOafUjtIkSr36MJq/KbLgctLt5gy/BteaG08V2mdnhlKDFwrH+whvQlh6J
aihraJ5i/M484gflclyizJI99MN+/JEdLcd6rUDAeCjcsXOI7sST/efNixAxOMGldn0S2JRWSWJF
BF1jK0+2XJRuUXyqeh7j20q8SLUS0P+JJjvqfBgjqksznBsVy4PafeNoYLug3THFQbiPN7Kd+Lz6
2+VxlCSMUaGBkaagLtltEKoNqRkVjjiL9ijeCGXBMdcVBJUKGOoiciaI15gIIBqgjD53uGX1otU9
Eg6hbzagNr1+6C8PH5qqUfZARAgROPRgnX8eI0oTs4NqmiOZ5VbsSujZDPd9pXAbyy4zFwBCnglr
wcP4gqBRzyZ1qSUF3yY2t1k+7lI5ccNp9rUUAgJG830Ux12E6aQ6iTivFnqu2ZDiFJp5GBGtMhK0
4zROIcyeMN5Y3c8aI+4EdIdh+Km0/pjWTj931awtqgvaIyZcR9h4f4r3slBtEoFX8V7p5YZ/QfMH
1L2heAch+/NPN4WCValmYoFapNwaGhowkFP+TFq7fFb9ejdAPPUo8N5lrFWiTAvBIEQwsBl0MLHD
2vMyDsaSpald/OzeBJQH7nPfvKtbW5rt5Iv2vLy2jc0dSmdvJoqKMgX6EWmPIDj8zpeaobPPsDoM
fGUDpKBbE60uluxMY/mYS8ut1M/Bn50KDANYIsSX0OWCAAppnHO8ATx9yrQkhZ3rnV8axiuG2+7U
Ntpch7n4hOglR3CGnmtIMGF80WQ+YRFaoN0MJ/D6vgw/xzeqIWCC+Cj/PPrGLnmpA97EweXnAxpa
IVHpRG0AdsMsrCLajLmUHMRs1WKLZH5tp2F7fVWsS6GLQkhEvxbkK1FbOscAr5yS1jkwVMyYjvFj
PaCkzi92XtrEOQxzqtNaaad2AUy36930jsh2cxO/jDdoI0f7eDrb5mN5E5q2ig6Nu//fCpnP1uZC
L0cUOumI/n0comhrSXmS2QVSL851rPUv9rGb7L0ta0SOVWD1ysFoPkv65+v/n/e1KP7J/WyOc9eE
Cf7/gqYEZavExyz/wwQeaxDMHdOEtRSPDSCMOHT6WLaNhXNeeZvEnFeNILOmtBTBQHlL0Ifbpks4
Zs2zN/r3k41q8mqYoOWZ20L5haTyQZlKe4B8uVig7zz+00Iau2eMx8OMWjTnItA0JfXV+qCBpRTE
FRzjeiefP70aWRjGH6CUvYiiMINS5iDvRA+UqGjaz+zJThxaK6Q9jOZXRIXm18jNOeCcj8ZWGMJK
hJIXAbZaL16WmXaM3pvrxs3e/Mzy2KoCqRqTaBF2UZ9C4ETR5yrG/P5CPrekDyYl0uy5bDkn6uIR
zKIy7qHGaFyxqFjYiNbMpLP7Le2rtaJ3AuwcHCp4SqW7yP1/2sx7jHxioX1YtFU8Y7Vi3x2lOrMz
q3CzihNNrToMyN6hGRJEGRYbAZBpMITcAIokTWD/IO6klTb4F65/uXUUKkuMHlvrQhRGCWX0J3S0
2TK+J9OhylInVHm+lbqFC+vXPkAY3xo2SzxgEgqHjKT9zTS3QZ9WGwzSd1upk3bXV7RqiyBMkTDt
BBFJllpk1HO5iyasSIpAhR4vxBYH1O7k1laT0hOt5NhmvDjmYt713RRPQJnz3bRWlbeEglqp9X+k
nVlv3EiyhX8RAe7LK4u1yZJsS7Zs9wvhdre57zt//f2onntblUUUx74zDfQAxjgqmZGRkREnzjmH
XSuXu7G1071RloarzOBKh1w196UpB2eoHKCmU+XobMtjv5HrvLb+rz72vz9FHD3M+6HQpY6fIh8Z
MC7P871zAC7Ei/MwfJZQMym/B59im8LbAqmNvHA4S7+IeBW+hjgKEqA2QP2B/UYn5l0UH8tM3/HG
2wg6V4U30Yxw/kMu1LaqWWl/CD8MP50fxZOGQIX6wX6OHzn/06f6l6csF5uwyPBchGmDeTbhjm1D
CcKClEyy16p3fQTxVZOYp9pJtqAXaweTBgJ6oaBaAEsKV20ldzHaDAS3uMv3tp/toNo6pvVWe3Pt
aL41I9y2lkK70tRYj4zKnBaH+z4N3Mr/nNJ1un0u166ht5aEm5YXlNJ1KpYK2/xjktQPip3+RjB7
a0I4hdpg+wZ9JPLFsoZSWtEOZd0bbpOn+9trucLFvLrBv7sjyiDkQAxHv8BS64W9m37A2p5BMuVd
tnP201fHOBQf4r3jJbWrPt22vfEdHSEft5TUGvpkufUc60sEH0M4xp9/1QS3ge2oDBEjTnL1LCuy
WaPUmwJgCkv5CWGkj01rh99uG1m5vrHiUEhCvX2hbRdcr3B8JdBMrNTeQd7Nkv9Nh24SPs2RfCie
1KdRejZ24V7iWbMROq6/4aVpwRf7NuqKyl8W6PTzXu6rct+WpnXYWOGyFZehGLSPbUNdaGsq4UIw
06pmoXaSQb3x3r4DYqTANdRDz6r2u5ShpA1rS7i7ZU3wfhjwK6tysIaOjDfez9BqYe9Vjyjw0Dv0
Nuytrg78GUNksqnDsHWZqPdZUgWsP0SnNjjVCvfLf8RbOrc+bpXlV25Y/q431gS3N/w8sEMLazGq
uOOrAnADw27/pG5yrl3HRIZdFnUahshMRHGFGJ+YmU3/Fq6myJJ8RukLx9WUqjy1/OeYd3G5VewR
a3ZQNzGuRpKnonIEV9nirm8Sysju5NmpMAjX68diBCRZtIpXWuF9IaH7CfaDm9Tf90p04lm38Wpc
iWVI9VHY0XWGA0g2Bb8x56yIxxG8tHpskpM1P4ICQB8eGuMfiDZ80ov3JSirfeYBE924E7Zsi/qq
klWNvtJiu9nLIXzyxpPiv6/8Z4OUZeHlyuDQqfrKDcOHPmUGSN8GYF1ftMvyKe4BGeEriEq5NdD0
IQxG4OLesLfHz9keDBbcIeNL1oBjyx/RRWIWcuMGeR1CFE7rhVkhealn1Zp7Z1hWPnJaC0d2e338
vrRLdE8+5Jn+hVGeDJHr4ky1+DE7JB/ml1w5RZH3eZs94qqwjw/yexAox+0pkYlEg8Wg+7bZ96EL
lspbpsxQ+npeWDIs6CHlL1tDmldNIsGeCBGbp4T2cIe91ivP+V8d2l60cLySZ9xxG0+6tTwRtKPr
Ta7GCubMB+MrM7UpOma9W3y1f6j3+ik6bDLgLLfX9f7+3/e8gsvXnWzVAQbx7J/tfXSyTtFdBi+2
f5p36WN8qp6zZ8nbgmesxcm3+yjSPdjOrKSA05aonD0tQ7Y/5l352B+DX+4nijsoRK1emgdbr7BU
hGO+k/L4gx8oD2nNQNHtm2a5Jq8+JbxQaCYh62eJBQw4h9swKzihM8+eg+8nn6Dk/yFl4bnxc8o1
SY0CZWr/cvGRA/HGqnDhdKpa5DEKDu4wxtTSHBVxI3dC7mEX9MkWYEhbuUwvrAnhoAm7xOgz1ggu
5DDPB+hFFYOKFNRJyyFMv2t7CKpO6mEcvxdnmPOfZIhbddW1T8N99I1C3Lk6RCWH53duXn4a6SAd
cbhYxI5m6uRTnaGFy81bo6XcnyoP/YNddsh3v+e9b2wJPgWJSdTnYRe6SXxegD/hAWi9fZQPhbfd
W3xt7V071r8rEy76YYbVsLBYWbVPqp2efFG6nVZ8a8oPDmyk2i55dKrSBeWJHvdhmfJqXdiuAS+C
fijC/cTUb1L2u8lr0QXdzK9W8jlannxxWQOOQB9ByAqcFO5rpVpcYth3o5fhC+Xef0/SM3MjbbUs
VrKeC3NCGmAn4VSlVr34e/117JW9A0VAo3030q1h1fVg/O/KRBIhKx8aZ0gwpR8zHupeeRhPC3P5
OO+KD4W3Pbv0yu54tdNvLAqHWavbrtAnLLYeU9zS+xFUt/3Dzr4EPEhn68myQnCH4FcyHnILEcJ0
KB/TU68+SDQ4TiayI5FHLW56Hvs/y9klJ+hN10KHTOWfD8roGT+jr1JDv+5D/1HXuVP+i0ts9U55
swohSNDDarowZhWLxGk9yE/6y/JrgTTct/o3Kz1lpn7oFYByC5fW7x3ON+aFMl7c+e2kajikfkw/
ZHv/3B1gx14mmDbvlpXaDtF3eRguRFMUJgVb0wDCPxpfnX8+lIwkhhoFvH12XFKzMvuiaB+T2E2V
U3v8nYfUhW0hCDXGnPdO/WpbOZjS8/+6Z8PjXrv7LyLs8hdeeeebxQpxKJrNMM1mDC4pqKS/lEid
Eve8oPG0n+2TZvKg2lzl6q36xugSD948OnLeu6gsYZQb9H7Ud9mkuWkj7e3voMkQEsjd9KlMz6b0
uVDHY/N+O4HY3GShAlA78dQEy4dWj8NLilhC3L1rGjdnuNGBgac2mRQ17sPpv8l3V8/Soom3EDKi
hyN880JOO9O3GYLoD8VjjjsjGuzsrJN/rrzBy3Ov4F/ST33zdbn+5nljWfjwc9aNGrnEstu9R/Vy
WPYgvZdNFj5yucoHuexddX5eBne220Hrmfcb+8JXl6uqzXMJ+/G5Q+FjCb2ma/yMX+dNtiotr8nZ
tW//+52FWwzWy8IKwvKfWF+Sj3aH/BFA63Z4WnbsypKjqeAlVGRKxIqpFCzaFAWWxoN//GOqX5Zy
kukxhjQv/yzAuu1BvLVbE3OQzdChYfpDiBV1ixy5RX/D7eyw+mKPSu3N1WjcdU6l7+25ife3c+HV
/F5jrhIcH/xRV6wghhnrmu9Hoauln8pR8YzsU6GgO993z0HBiOVgfTDzdqdrL4a1RaK7dmbe2hYW
Ow9KCvU4ttP4fraV/SC9V4r7WP44zc5Gzr9kGxebybSctoCkEa3UgH4JbqMm5ZBMufFTP7bn7K49
DQfwZact9PdrjfHSDBsH6T0PX9zGFn3GH6umUnoKDGZfH8y8el+o9rOcqnfgYxhdy096pH7LJ/0x
6j4FmexWxrmSYT0MPph65uqD5fkAIvL8WYEEzon3be27RnYfJk+pdVLJHAuFKTznj2yQYZwOoQA5
+rJCxmHsFnnbXkJ6LtSBbTxH1niUQ2nvaO/bBrq1RtuZ4Qcb2OCY2V6GVrszfUxVw93wp6ssE7gY
mF7KXHiwDhLn8hoIkhp+MrurXusQJsCYKX5HortfpoOzZDdaWw683NzCJ39rUHz4S3bv25GFwfGQ
fgIQt5xSi8uOQuw/AW+Lc+I6BF0uUXz7T7nf2MmyRPjeG5KI4mjsgS8oDwDjNtz2KhwIpoQMzc8K
takS/Anl9F2bSWdbepnC/j5tZW9j47a+4/Lnb+5vDRrlYTL+s3Gx5rXGfskbdM+kXDnvbH23DWu6
ztyF9QkRIE9BsJQORluP1Ag6prDaW6iFLlT9ybMCX8/GB71uZ2KRXoTB0ASwZYZqLpdZqlqZZEYP
He3dMDNmPe2yp9RDLTzeQ9y3kJUxJjHmPEjJeZmz7r3qy+0v/QrgFz327U8Qjkg19qFs+vyEYSe9
Hwog4WiM6WiMZcQN7hcHmJe+k/aNZ0yI2k0nBWzUfyFSfXXBXX4K8eQA+AS+Gg7QXg3PKuE/Nj6r
jv7z9mpXt/jNasXTojdpNU7S62pHL5IMahDzaVlmNjuHRTQDDPd5w+bVxaLCtsrtDHUtFKGUwC83
uZF1sHJTglzbcfjZvdM+DHfDfrxv2OnsgQUDxw+frJdfl1cBygyMmZo3PqZQ+BT8eTKmwghGDIMy
2vmF5MbDFvzmOt8CI8n94shQL2LIEjxYmqreRnbs57Cr00P5oTnmrctLEkYLAl6526rXXHkJ0o40
L6BB/UdaRQhBfRhn9pjYP3sjck3fcY3xjzi3No7ldfNOW7AVzGUgOgpIxRE+XK8XQzhZSeCm95y4
5Nx+gmLiOfpcnnhJM3RO7Xr61H+W4Je47SvLX3xxGDHMVgGkRniQITFhedAvZUrkYLhmSlV/n7af
b//919ulQzjHbAbaTGjuWCJ4oUrqYCGvwIA3enbqaqeWDJmBdpq9R+f866/q1yeIAb4d1LYN8/al
75dTp8uTib2Ygq3x7pVjlbBW/heNreubULAlfLwIAk3JQOHqVcPVQENVOy68w9sttOunnWBJuJ3C
ZpJjipqoUPKwctpXusdlOql9lFW3P9YP3fttytrrSC1YFb1Sy8FAOqxvPCgHnWYyqSq76EQIKJ6X
jlK/Uw9t8D7e+z+0XXpqE5d5mOSw+bi+8tLlh3DsEaRiEJu4drmpJO5W3Pr/Wf6iouhkTPhQpnla
4mexn7/GWxMG1y8DbGqKSZGWNA64sxBnCNq+yRTIsrnZY3UX7FEIcm23+tQet/Lm1e3VVA1qRG7n
hc3zcn1FKNfjFA6Ba34cFmLGfbQPDyAZ73i8LnyE77c7G1epFUeRaVqm+eCbUGgFXJqMffQT4saP
eBkH+zTtoealJyZtBLarjUPfC1A1vY3leXUlpqPpXWzEIyhqmhquydWjbc62Lq5/EcGsJXpx2uk6
ItijC+lEM/aJnCchsEHe/i+ETa98zvBMyEBzb5lx3aICut6tS4tip95snKm2cyw6z1B1nNW95nUP
S7+t32OydiPvvyhWXt1DglEhrsXJkPkVDMeIRdooRqtkp/n7pZ7/H6MhMrBbNHqbKxUC3GwNaiuh
zeAmL8N+IfAtDwr6v4tR5lDr3VJQ2Yrgr8wqNzbUEGJdkyhzVNtB4tYF6gL1OXhHNelETdOLz/PB
Kx4NUmXt3TB3O/+jf4xOw4MCf2h+hhfp0TgZWfn6v42D5pV8IWsn0+TKkNZGmc8rH1JfOi5iwgsh
iCT/gXoZBd7582f1vgTQ+8+baWtN1xMTwu4Jp20yQ19JBz5kfDap9jqH5G48LZ9xNt3FR7f3bnH7
q6+IdBrFXht2QBEOFDeaWYUmX3EhVeuOLXeTdNye77wOk8vK3tgRwqQcm/acadgZdpY736de7NWn
4j48lcet+YWr2URVsCUcdWsCOxJU2ArvZ1jGlFM/0917V56qe/Mgn4JDtwPdlEEQZXntYWQ4sD4O
yF+Y+19Nai5/iBgBJH2aGM16XTRog/PS/V7m9pQ7bV8etxRZrobchWWLKZTi+MwJF1hbKpyKB5aA
YrLvDQ8zuZR/sqHQNekhLraBZNCsWG6LYRcZx+h5q422bOeFW0E4gmIjqBpEppbE8fLaYESn6NDg
K9zWrK2dVan5QZMLaa/Z6d+pLftPQVFJ+yKct6bTrm4SDJNKMgEEgb7jOOIVqWtzbbcZIcGHA0nK
i0+db2wpqmwZEVY3jEMQGIsRSmnBabLTYlcq8RYb69Xz7HUpTLYvKb/J2bn8hllVOpLu5IUL72Fu
ulnbjX/OToOWUVxI5Z+ZX4bP7ZBAi3PbbddX969d4QqR9LSJ2rAoXN2W9ZOuyBAeyqP+7baVNQ8B
V/B/qxPvjKGgzzRiJWp7aa9qurzrx+kH3+LPYFD83QRH99im3m2rq2tjHg1WaxNWcENwD2viUi4i
bozeQe61SX3TlUqpOd62srq2N1YE/9Abinv6YsVCH6mp/q4zx1MLRG/in32YQYu3Ye/q0l88BVJS
hoSZqeUJdekpRlHLQxMuqwI4WrT+wSqSl1kLNh6B1w8Z7BiKzLECscaMueCRHGOnU6amcAOjT5O9
1acMLZaZEX8vQytEBT6LYQww8lZNXJ6w6fc5LcJPTdqY7UbCuPJTlnFJHm7LmAabKbhPMGttT6m9
dHlOOpo3lemYHXPHz4a7Xgnm8GCnutndVW1kl3vYYubig2FVE2Mqmh8YW/XcqywZWhEb1ACsgAZt
LZHc3yqLXI3GJnMHu1G+BTEdUvSr7Ge16MM/fRkQ3W0HW7UHvJXnMv+9eo63UxVHUd9nblsEDDRp
tWbKbluilevFmZk90ZHWwo1Pfu1kmDLgD3aIrrDjivmWOutxDisXLfiB+rlSfkA/Qd+ZSAzfXtyq
IdBw2kLVwLtDMGQXo5Gmk8TdAeqm1cPPU2JWbm7VGwDQFTtLC2lRyeGJg0jc5alJ42EcexmoSTPz
8lCbLv/SMLF6z9hY9xumcA2H0WlqG1eEjr2vpW2ULt5al/YPpRw719Tb4nPZTlutqpVV0bmhsEav
EW1SscNqDblmT4WeuGWa/Z2Hc+H1U93vAknfem5fx1JGVHEkWjmyxjNRuCeqWRqSUXUSt8+z8n0l
a8PHLpmcrSm36wWhdqhA9KIDWl84Fi+3qRrlhrvx1dfj+k4uzSxzjbxmwBfw5K8y4PLSRYWKZJje
jLEoIAjG4lnqbImDjODntJNrOCxmqX8O/Dg+/aqX20v3h8Ik7UQYHYSbSDayeaziMHPH0aclNUfv
rFniUdjEW3fe8jdd5mJYWuTsFuYTCqLCB4yGPPInfbFkEYe1rPocpupTaw7PXVgOwGlA291e24bF
1+D9pklS+uoQBSUD5lHx1zzzqs+DnV+fAuOYq1tZ0pp7sCii6aJjStZ5uWO+aYS50ReEXj19Z8NN
8EdhD847ZIy2xkmv/d2mkrwkY6B1HTqyl5Z6jGeKhCWERoM/MzlAc4qc7On2t1tbDzPsNkUsKCtI
Yy+tdIY2WFMRZ66jxIdiPFlV5EmM0922srZDb60IGUpmZDmBgh0afXBf6KUmkfllAofV+Mo7q7L/
vG3ualFLGZ5Px/l9neERzNn+EEeDqmbuHNnvfV9iVq88h4ry+f9nRtihPOlySAcw0xr6Dg2fu1wb
9kGoHm+bufp4l6sRx5DkVC+Mwlcy104a56Guo7s4HvIfUW8lD1U26X8kjlFv8c1deR+S4zJKrVCl
MJJxFdeLobXwdS1z6zx9pnPzqEj2Vv1hZZuwQUZFpQwIgHjzzsoQybHM99NrYz92P+Og2sVBdLj9
+dat8HaAWgoKWxH6DwtKqaspn2+0/vQLkGVR+S6EOue2lbXvBSelCpaYqiLtEuEcFUnbM7WGL9Cv
PeS175+dwu+//o4VvhZ8S1wYhnppxS8dO/U7rJQ20+XZ+KMIpo2se3UhBlApBmOWYeElF3wTTBOp
lRKzcDAxV6jRhEazM/X+y+11rO3JK98K2STCNyKrhVWr9YjAAi9mWU4MT60MfXb9KapBbpLwz7vb
5tbWRMJlOSRDwB/EUFrCYtV3WZK7ZDD5x66PzccSkogNKyvnlLSOvhzfDjSveMXmJXK9tgSBgVok
5QtQD99rcxMyl6yLP2mR2WVuNlX259trW/2U2vIs1kmMeC1d7ldTt2Ub+4iJzIHzlDAg3/f2XQtl
8m0zq4v714x4x45VoGlFFeZMXXZPTTeei0R3x2D2GqfcJ928cZzWVwVkB6pLWHlEyE5n24nmT6xq
SLVA5mIPwnPajg6PPsYWN4ytr+1fY8ufv3F5Skp1oDN968LURGlAOhZd4hpxeS7t8ewEG6Prq9Yg
c4FNHoVoRzzDhhpJSd1xwAZ9VqBolvzoGzPAiQLhSV/artMUZribea1s0UatflQaHq9dCTIY4Vps
pqnzR2abccPyb7WMeqQdMogb5Wgrd7l6MHJ7kD+TtpDh0soRvmgbyRF8pRQETcWRvmRJmX6KQH00
UALU7R96bynmb0R5xhMXWiMbHrFXubg3e8hUgyJPCg4T2xB7GJWdvOubFOyP4VQb7rL6GR0K2GwB
UAZn+fM3pqqsCRmyKyEqKdTgoEVDua94N3pmmsa/sSpe+KiqUsGBd1LINuVJMsaqzHN3gh1KDcfP
TZo/Alv+ePtwX5c32C+0Pxd6NB0mI03YLyUsMlrUhK7Odupvvdzrnsp4v9fLY733a3TMx1xpztJy
f1rT+DlOomHjWKzF6Lc/QXBO2ldjKzn8hHQIHqJRal0/bc2NEL1uhFcJHF/EavEN2alaUlMYxkjR
hu8ZetWf6rhWP9/+nGveb5AF/K8V4ZaO/SiQagaLIPUwdxmNHWuQDkqW/J3oG5bWXPGtJcE/arWJ
HWmxFPRK57Z28Z4qJ6MjabBBw74WtAxFUzjPVBWuqEjbQYGYXMIRk7l+bkfJdMNEzlC5z/19NdQ/
jKrzn29/xeseDk5JhKSEwW7RrhXPWUTVwbRLAmWdAY7vKmAajh7ctVrgNXl8yCQpcnFIv8zHg62P
QLLkwDzd/hVrX5guO2OjC1MbOcTlYR+dqiriqM7caQo+tmlyntTxOZm25nLWHPOtGcH78y5KwnrG
jF37gxeZvMDM0fhFWmx1+aBAphckLMUA8a0XJGNGhbTlnVxW42kolNnrTFoiiW1GW/PGi49fVAGw
xe2GdAlD8Qt57eV3U4NmTLKQ90OQVYrh6o1eHCSpH1ziiOrqlTXvG6uW3CyTmvw0SbOcfx3jAqpu
vWgPfd9kWzXctZ3kRUg+waVLFij8Iivqqz4wDR6FRafs4J9KDl2F+Lg/dulvOA1lUmBur/AsUU/S
14bB1CSww2kZqbuOEunfsa44p7D0f1V3cNlT9LYXYTeVZF0sVzWNnyVJN2aur1F1C52TAhVLHqu/
cedZC6seRBEaTxzhGGjzqBSlRlVMiXrl1HTOi1RY6dHSig1WmWvM2bIgJE50HlGLiupyUt7crvSj
7aSYZAoSTg05r+LL9X4KS4eZ5UqSHwJjthiWd4wP4SgPhmtWUQtI1PHVfShN8V/L9Lt0Z1mt/tJE
afWuZpjpPej9aIvuaMWdSG2o3vGApRYvAjzCKZdsqR5pTpiyFwf2Tu2nXZHm+9vx5xqpSYZBMgV1
IrAfsg4hxCu1IwcIVxZAY+O/8rP9PT7IIwBgoOaI3B6CQy5teO9KLLqwKOwAzTfaunlcuBJjsG3x
wxrS48aiVqLDss1LK4FaGn2Fy02WBl+v5ppFtdA9y/vU0yUXGDq01u2RXvkmYmSpDQvR6MKeEF7J
fEOrMbBXg2j2X0A0e/K5OA+fppO28X5eu7YubAkPMqXIw4CxNvqZR+lHdwz22c4/Vef24zZD+MpO
MddE4Zh+LX1vEZPSwkeuScnE4e++m8PDxAv39kZtGRBcoZzzPClMoosejkwoR9EhCJutbtbKSYLJ
FqF0UMH0ecTmfZ2aTp8qJnff9McUoj/7M/O/3V7HNd6TFuJbG8KmtLMGjHXChurE8/uu1quXKc2t
Q5/lgOqzXn4X6eF0kGsj/jJTEH2Y5YdRJeEg/Gw5/+p6qezCr7xGWq9Oct4oAc/NgQvxsyyn5cnU
WtQFlcw+osU77Bw1DjxKJO05NwZ6K6M5Bbu8Sk147nVz1xe9vydn4fExtM5GwFn7dVBELMHe4BeK
T7eocipT6XlIaU6v7YZM0c5DWqn7uu39X3/d0CgEhgd5DgVbceYcqk85yFUb8uAyegkiX3FzPXlx
ymZrPm3FjQExkofoBhpWmghktOw4zgtKP26CnppHMP0ZmuXP2y62pA9CiKFphNgDIzYasGwhpGXZ
iIhn67AYK3JHY9yHOpOGC5mL3W98t2vcFt7M3QNGmrYRRpc9fHNHOqMpNWXe54SzaTftc6/7TGq+
zAgvYoPlndlsSmgsEVJcHvcdaq5cRfiuYDJ1WrPy1YbilomCcjgsCNS4v9Ms/z60ZNUriuxLm1Bl
/fWvulACLV0/rm6xaZqVgT/4C7BHDhCu9eUQytPuE+znL/xftgp4a65PXRWRKbJkeAWFDmPv12mL
yARu0n2W9HulgaYk/uv2glZckYYOJO4kbA4lb+E7DmXldJkhUaeI7PteVfbUczc8cWWr8EHVpCSI
ftBV57yyo1RKB+oTna84nesYoxl5ld72hZtWzfjHGHYQ7kCjVn4ZSHC27owllAqeQvJG42WphCNR
J4TaODESB9oXAojttHsjShmiMf36qHUZ3NpNB+3MmMUnuTbtXWpI6dPtD7x2/1LqN6DwQxcE6mnh
C2em6veJVlNbRl+Jt+P8WHVgmHn57MqMUT57egS3fQh8WvFyb34Juq3Hz4of8QtsHuYwXnM3Cylb
IMVUZGN+QTVBlKqV7bu68WESb+aNZHltpylng5N+TaUsMeZwVAu/xlC2zDjLRnUy++Q7+q2nVC66
XZXJ39IEqcPbX3jNhd9aFZKpKYQBwfLZ4CYcdnQUXakvNkysfUE6NsuzH30FUt/LAKdqfdGU2sAp
mdoaXiiVQVj5OW42DuOKGYoLpklmAHyPTsSlGcfiYitUgEzBUM4Ivw1cw/3XnMhtqF5ny3W2lYcs
P1w4HA7Hkr6xDNkHCINLi02YO3ptcfzN1KvP+UJ9AnkPqLBjdrAzV4q3c9+VRV6YFBaZpfKU8VTJ
3WLa+8cMdoX8yyJjXLvme/WwDIRvw3xXbdJNXkAAvFyM5c/fXFAJ2N+6kYPC7eqXKv4xBh91Lozb
brhy4XK2/rWx/PkbG1KLBrhuY8PR2bkhOErF3xo8/VLy521DK6fswpBwynSYlqTI5wP2ZVC5jCo2
bhYPA5Cz6lD45QOcfI9yNH69bXXllDFGRhRBkAA8hdhwSefSIk8EsFhHndyiaKQhbdQrkyz/ej6q
UA0hlSDjo1IjSouZvMMo0Icctm5WK68LzFKH8BKdNi9OjZnm+QgrfCA3027gPv4ywkf/0IddMXtJ
7nRPsaaOsVuBPr7ruiz76PskQhsB4RrzzzuRGRtkSCk/0vgUNkEtq0gqTdCpC3B8GWrKtfi+3uuH
f95VQYg0r7zzk/DXy9IXz3wh2FVhMtt1zjPfcFIDirZQpvfl681gboSGZQFiZGDIDqwHMY8RHyH5
QOCq6Avwt67czH/psTW5FOl+lokJtjEqvVKqjY1ven1IaVjbUCibMGOg4ikEhjbIc9ModS7qeGAo
IVfCvVGE5TEf1Px825lXTVHUASutI6JsC4vT7G5AuQFqa53qJhM+H40qPBZae/r/mVEvQ4JuFFE/
OawoitoPXTLfTbAxq378y0eTD/dmNUIQH9VC0xMNM72f8Sru/W+DrG9c7VtfTNgc1Y471J/5YpoG
YqZuPGu0v+jNRkX4OsgoVGmXvjiiQoRSwYpU4la905JADBLAulJ/NKLql08QNsDlI1gMLOIK49b4
pi6VFjbmvoKiQ/ugxtlGtfn67GDCsWSaWGAsSIgu9733S+C3Iya6MT5Kof0wh/KuGePD7Kue1lQb
DMTXNw+S3IBf+IeShSxq0hbGADXdnNGcjm1zN+vWScnjM83VyQ3t/Nd7VhfWRGlaJ/eTtLewZuTy
qbbl+zCrft2hl5froixJr4Up5svvJ7WalEY+JpShi3baLH0yzW7D1db26I0NEcytwg7T6gnPVFQn
T06vuFH+JNn+46Qzam9JG8nBimNri0KsSreDNp74Gu+Jn34T0xjzG3r6I/wjZ56v+fGX482FFeFy
sKsi1NR+ab8VtafNradnSDxQl/3/mRG2R58dM6xDzIy14apB67ZB7db+X7etrHg1SakN6NWEVeLq
3dbDflA6M1aAtnty9CHtLNeUJxAYycbFs7Y5AFWYMaH0szScL90NbZexqPAF1xqMe6r6Z2jDN0ys
eBvCZf+aEJLDwW7NdshTFlP3s9dqxUvnMBxhNP2zEqYf9dCINzxu1SIdUp72CH4ybnC5qEQt01iW
gDy0s7LL9YnySO5FdNfSrKUe5GyYW7kfFuQwKgIL6gwatUtzXRLl8LRhDuKXc46Ub5YNf6lGulWA
WXzrMi1Zur7EOJg5KdHJgp2klKhXNISGsm+ZYQ1pyURyYkZuy9oe60Fy7kiezX0469oxyvCX2165
4iskp6S/uAp5gwjdikxZT5OMjSztwNhVUx2coV8x9r9hhZInlSZkW2k6X35NLVTNQTEperZGdejb
/lMdW8Wvr4QqJ80zJmZIgsTuqzYWYaSpoG+CavgKJfr3yKCNfnsdK2f4woYQkOhnxmlZYaMx02VC
I7lPe99wKaGdzDEYNqyt+CBAN4vqg4GP8Fi//Gp1n5hK3BDScyfszkk9dHvfGfyPWZcFGzf8ihuQ
+lPN4UVJDVIs6vRB09uJjhtKs/VdaXpvCuSNW33lAGNikTylSoxg2fIT3rwnfRuN1zZjNbpcKV/b
sLReBiUr23071Vbpjintvh0cqTQdb2/a63e6PGPARlWK7hQ5ib4i2C13yiKKc3ZN7aPTbFZMufTx
faKpn0IN4QEr7eNd78SyG8rhqemLv3y7+6pmDA3nsNWmtvJn2dQ/ikx9IYDnPN1iiQx4andOxzCd
VviWq2bOBI7TBh44K4o3Saa6m6b+fRZuyYKsBIyLzygEdyR5oRctuEYUzdL2WZwkB6iS+lMyJVT+
qiE7SlLIVI9motOSdfNGmrHqKIB76JaSE4J1u9zFRDNCs7dBlsZxGUIwXvtxcFC0Zt46zstRutw0
ZSnwUWSViUFXMrnJPLT1UC6X2GTlP9VWZ1zaScKXmLXvUsXId5Ei1ycjjw3vtr+sHXLiIdjIZSwO
tvzLJdbjDKLUYYkNjRI7Ce6T4Z0SjF7tb9FPra1xmTBbFCY53iKIoy9NqBhCLPmtP5kQmKXyaZ6G
9BCNqnKUI1g+FIbvPMky4o3TuLbIt6aF2CJJg5JIHablMjF2fmP+bcX6oVHhCc3i/HD7i64Fslda
IuaKluAihP8xixxzljDWqcYhtJnvS+q/VCvY3zaz+jlBNfAhwSBD3HO5cX2ASmczcWdHth6+pGUw
nuYYQtdeauddIw3xp9IcIYgZpuLptmVhgZwDViVz6eCs6CuLGhVa17ZOF+YZtIWworcD1t7P2i/e
B6KV1ybsmwjagHgxArOAGaRNn2rLnpjEGU9Sh7LB7eWsfkibagJo7mUkTBgM7eqoHUZ6h65k+RaI
2Zi5sF02q+ofij+Nf6ihk/+MbKX6WKkGc6K/YZzXMigiGFjAuF7uYmZqSaCalMu0yjAPM7MzLWo3
RgqzaFumu0IOUEDuouzQyNWn26bXriiDDILOH6QlVye/4VcV5bw04azM2tnhqB/i3O+GyKXwaRef
2y4Yyx0918LauH/V5ZO+CXcktICLQPKCNFgmA66KhEGQIHbpxJ50otCGmPUMKls91GQZ2tlY1Nj6
hU3wWMlurbtwZgehG/5dFhsnVQgL//kZdM8gcoQ0WySVHpqeB53fZl6YdXd5k8DkXd21ReJpZbdx
WkUK139sQYtI/5GiIwQ4lxs9sKdlPfuxp73vPePAAHJ+bs07O/szedCOk4fu13Cuk2M6HTPjYWs4
RrjI/mMdvlGqc/Q9RWl7I6FxVndp5hnOQ2k/qNYvosFfDSxlGWAXhAUyj8vlTRBNT4rUVF5TImDQ
F/HsFgOG4noLDX4VffAd0OZAwRlWJrcSLLWUS6NSTuh4UC6LrMeqtHfJ5kthBeNBCYtuOLhzGMso
oV4uKB6ztulKOgCJ1Mu7DFT/g6GH3Yc0rhhTyKSv+DWcw80EzmCWYaNQGhjv7Fg95JU9fPsfyq5r
R3Icy36RAHnzKhM2I71/IbKyMilDkZRoROnr92RjsZipGXRjH/qpqisiJJp7zz3m77fqH68PXwNf
JgP3ESauP6ytn2fyL2chBrOkGD2UB2mQiQqTrqXpi4Ud//5T/tgO//spUMYjhByHwp8KKshtmZr/
KkL6p7T78tqXzXtYh39qNv/buZP+sNBR7qOD+XMKL9BJB9OKIw8dhbsKNSZJDozguyESaxV5hV/p
3Pn/sP/+WDV//TawgX5C7LEH8Vb//QmyULbUa39uS549IUDmIBL2Bi+/fyg0/uvH/PWqYA4BqeXP
XfMvLwqFXbIwio/pR7FDSQlRi67Wf7JM+G/LARwtjGpT/Pcf/Mm0hX0v+j1wfjKTnjF0pPcSRhSH
v18O/+1ehGAPWU2QIQEK/WPRgVwwd6nE5L8nyjR2zrv9YjO4Ay5qOPOJIsnd75J7l1j59Pef/F8o
KajWkKvzY2+HPf7nlbyIvp+68GeE2S4QMUdecAiJ/pUnMBIGDyFvAube5y48k3jZSxXDOWDo5wOL
XFe1CbzbADTUf/+d/vOZ4yshtQoj+ARJT/7Pn//Lm4UZ1pL2CcRyEJnZtoJpQZo0WV+w9v+9C//9
g/547NaueL4Cvz2cSF0wc26X8ZEhPkS49Pff/6b/3ImYfiEO+kc9BG7Bn1y53O95biV2oosMpBmM
tQhKNlSu8L0F4JSXyLoYi9KqVf4Tb+0/F9dPlwrZIdg4SO38y5bvXx4nhyEDNxGW8MDWEK5CSUSv
ydR2D1G+uQaAW4rU41IQ+k+5m3+8x/8tK8ELBAkIOXL/WZ1zmuYUBIrVyVvSDY9Y+f90GcL07a8i
+N9KnL+K5P/7nPyPqrKA+l62MLhpslHNdqn6TKXc3EB7a+FBkjua+Utl1miUZmdn6EpNpQYT53vO
wtUgH1ahg+iLXArbEKx51V4Tno4Rv57WSY/qaW7Jlmfo59dgbK+9sKCjV3qw2k3tCdUeCNaVnTmf
fvrzmEft3iwzCW95Gitov+U4SzjjbvmALEIa+/AdDKdN6Sq3eiL3HVuKx+2HnVama6Jd4ydzsB77
nPm8TvzFenXMk2EqA9cGb10MHfGLQM7ZUmcLsvGgLY9E1kTMg5Q4TLT/M2+gIXLoF1F0dbh6bEMk
Sc/Hymeoc49ysVpDFTHYjwXZlqxaBen3gzD5e7QapKn5kVq/CjZ072BxrSgZWZRsjcxh33CJYzN9
+kvAoxMNo82/C9ph+kB+8UprwnnmH9LVusCveiViakqejwF+tYvAp5ng1J3VfGP6pSCrFYdUrjms
tryxe17TbCpKoah8lITm81MPTZVC4gHbMBwu2KR3Rsq53XtIuY4eApGK6cXHEDs9tIvIkhqkoDFr
YoRIyatpTRX88+etj8dqzG1ImwUOcEuJSjiGr9jCwnC3xpvCAduKOK/zos/kTdxqntUuTXhSDkNk
Q9DywyCpAi/oRCUUTBCOsWPuuxiTCWOQeKOmXrS/wUmOkyA6eZNdYBMo2wgqS0TBebVrxUYqy40D
ZaoYZtwdMnjxMnThpVSTaitEYg6iWX1sRVRZPKC7iUAwULfEJqYMWw4rBnhjgao+w8pClASF3xMA
f9+DfSxI+NU2F5rBtiNss4bKiOU34DBCoN8pFBmN2RT9JcTqQcukzVbUY6ILNB9u89id52JvOuJ3
dW5oYAOk/XNMvNk8pc7MvmuWgspfZh5XrwEH2GMh2jbw1mxNw47O15FL9NUKhuYEMxmVwQAvbhnY
7Tk8bo69aWHKNC1s7qsQGU32q0NA/EbrTEt0SoBAWl/vVog3e7hUb1lUrgmAsFI4tckHdG9J8cvG
gNGqnkV9WCXhIudqXYzoylbMHvSX6JxSCFKGKWqSdDEv2OEFbKIGOzyH2ui5bjnIVIhLHbwvTJjb
b7IC1NqzkQPUgiQCBy18khbkWJhwYsHLiqe/Qs2cw6LoaVPBjR54coKvwtBeCo8OqfyBh4bBlUMr
o5bX0PXZ4krO/gA9UxSIUNKKgZDBzhGLfP1R+B660ac29XpshYRxNk+l742WvUx89OMP6Gw2p3Zx
vGk9HT0jzJrUQe+t20n23pw9bsWc4v+BilYzr0zWYrAvWTZGcN4PdYIQWD14PwHU+abz9QRRTD7c
DRoH1Ak1a1yUM0Bkvluz0ZkrM3sMjoEY4kyQBeqt6Ly8lgObIlsa1FnsLZAYnH7RGBDfL+HRzP3e
vB5oShmJYkWznKJ3x00FwYrqaAM40sUfzBWJvFi1zWSqg8Qp2Zdrrr3tthPxWJyCdFpghZEUwskX
f0CKDylRMoYYkOu4mGkH4dTSC+Q48bhwWZ1SQca3ATyNnpYd4mzMl5eNs0asU+sr//cspixGgo7v
8JVKmXV6ejNs4uYOYndXHGFfE88vBId4cWQZDcl3Ful2vcEh59bXKIlVdOpTQXSF3EaKOAgso+SA
yKg5rVYiEd9n0oH7z6Io7HpO47YTDWTOuS7VquJ51yfzOjWRv2TiLVFTCBPszDrZrNqhRxkNqD+4
49OMHuBuFcTXaprmqF4muFw1nTIkOqFnodk+pKv3toYif5O4PuB3T6Jedk0fbqp1td/CEgbO7TQo
Rv+YYw4/5XhegqtlT6SXM6SVMn8w3/jJU9rwaczaQzK0/rfxjbFfsyu8vqs2S+38Ns5bUIDu4DJ/
zGHcsenuyfONXXEqSonX4UuZvuYFYW4GZaXboHnQzo9F2afJFj2KSLS/VR666ex47O5xBhi00TLV
/U2RziGYaYJwGcIsMfLmtZJ5GIxZybs1wDWEuG+LYRoaLalqKigRb7ATXyEKkhA+ejAbnDyxlEJK
n5VQnAhaO6h+Auxvmq1nImiYPdAhTEZkfVr/C6k4q76HOijs9noqoum04LAev1eIjxA095NoUk0p
KnZSqswqV2bwpu2u+ym0XiWpQexwnKkevoY2RJhCvspgwsMxwpt+yTHn3U74+UzP3pTMSQ3Mdg6/
JysyV0fAaZPngvob7InnwV4yCP8WNMbdEoE6HlP8tv26dV1cT2iY+X2C2aJo66lj0vvKkzbPn1Pf
OQAs1EtI8UtoufkPdLEbuW59a9orJuXQHgLaG1ggbl241mZjVn9s+FPvNeP9xrGDNxCeK8/4I+6m
vFinb6KSYnhAtbN1hzwFloQZAaprqMMJAgE4rbuF+eZGsQTyrH7MdPQ4LOOcvFOXuWRPiI6yqxyI
nH1MxJrKph20iWElOveTfA+6JasWTltXdUZPqnJ4Jb9Z0Cq6xz+bxOW6DH1fxwSM6I347jMeivZH
phi8cjUXC9DfNjw41i7xsZjz/Lz1VJ3gkY/SsKMT0rN7tbnllhEBvhYhPL9uHWXXOCPR84gpfC26
jr0ukFgQVG62fbZu1vuUTmzHcpOIZlHrsJaBmjxYSree11c5EsVsOdguv15yODCqgvhnTElFvo/X
oRtv+mGUv3qVR6+zGKK89FSWfckgRwBO4k93SR8P9xEUbe8tDGIOMxRjCDrOQVBuPEuKGlJ4ddDS
j8l14OyqjjA6WEi9mtw9SB+GjJXIc4KU86JzrAKE6xBp0ULGUPGOqs8QhoxLGcHDrKjSkUQ7NAVh
Bf8ldT1Npiv23sDyu1RLuz1qNov7fmn5F/DlTtfaxn0CKFpsql5W1B2jU+1NbpCP0gbe3HiEvKL2
eoum/llmaqqUigaoUCSFTAMlRLAsV3RT+yA1z3CXgqlUYhDWkBaqQS2ZV2C5v/huNFVK05euyMzV
zNdxR0PUr8JmtwyNbMmF4yea6g+U3Hzniy17IomeP6N1pHiRbGm6VHwsWXHjcRS8XrFst1km2vOw
9tseVyC/Skg0v5MW2yEvphNhcVCpXnp10hNSOTtt5dYLsAZJEDxPelaHWS7ebY97ANKz3l/YdTaQ
4CJTEe10bOazjqR/66w9ZnHA7hJLs1+Q3y/P07SO033kD3GzJAQJbLnGhqoiN42XMSIjLUcsxbSG
ZL+4R/Y5UsRSE5kqSAFNwWIaJK6WRuql4+iQpdBfnRZpvSmZ16vdzB7f/Nty6e36otjKNBd9BScI
1Ad8UDsueYg0mcQ7ulThZMjnqzZPjuk4Qx40RWzvBdmermY4xXrm+Dg1RejRiFcJmY+VXm3RBCR+
SeZ5BpAZJReASmjNcYPeSnBLwH2ensPJg9NwJrbzHBJ6r6etO/oShz4Po4tm4dkvWAFrvCgElT4a
K9emwHqn4m4LpiuUMsi4IRkOr8Jtz8bkS41DFlo7EuyEmVGzuQwphxiQlSSG/wXu/bQyYXu7bR1K
ZQsTpWKcb+J5SEqR/ki+t3nG3DXKdwMb02rIsgn6zzyppcnCszXJLWqQD4+hKqLFmmFFjlu1GgrV
wYAqDyC5PVs0s0gc3jQMYQM81R7lWrSk+1z2yD/jnJ4mG50MFXmZqoFXs19UxDLkA+ftvseeLoN8
yOqC+/7JiS3dJcCE8TeMw4XjwLEvkCI249aoFuzQa4icsgPMKttqxN2jIv/OFUgUlBP2rTf8HOzJ
Zo++7oZdCqe5EijlWXQoT8MNJqReNKJDQn5GjRHma6F1UE4oQZs856Ji7fS5BPJD8sxdeUP8GKtM
1UOvniHijirlt0mFxtw1mFkOR5f1U41LRtcDlXrfDWty9gj39rlvl6cs/gGJPB03vsvO0oJp73iP
3mrA8dkqWc24iSs5Laiko/AIfb7Ymzk5TO1cF04kzdaPwy1tu5PutKk7inhNbXu8Z89GcI8O3meF
PhIwBlKdOR4w5m5bNcSMHXsGlCAWw1gFFNXIOLD9GiPpgXT2CojWViqD+r0N56uYYL7ZDkl0xKry
KjaiMhra/iWEP0UZ/9zSdHts3SCRr6bPYvQesrCDNWf22kdjWOklPUB3kpRF1t7KhDyZeJuqbZH3
RMSvLSr2HTowdGfxZO/gDyxrPH572xf9smNwiqj9OaiJGxFUX/AXnLNRIzqczd0AHnDBe1mtCfcq
n2p6pGvIG5AAJUyMqKy6bkDUnknmchQZGEDr8GUCP60H8AkrC9i4bnX2SUJzE3TrG+y/XqWc3mYz
34Rzft215kYW2Y6jDi417L5S7nnPHQ1uxgwuskvOEd2t8pPzzXMwk/t29qNdtgU3gV1b2Fsp9y0W
SAmjpJOgHo1+j38GBUpXLgPzG5Td/TGew25nwnSrPI+NRwf2kChF0tNLFg+AFBYfyyJHLrnRUbJb
de83GtZGe6FVd8/TQdW4bdi5p/CfImy1974U5JkXanua49jeA4yKdrawHLOLQu+hIe2vnP1pLgUX
q6uYNyZ5w5d+Wu98qbApQcDpEOKAeK5DIrOnIOliBBus0GuW3pxqUZONB345yLHtqslXF5VEexr5
PnilA2mCINbXg5u8Z+2n6y7vfFXjQX5SP0H/n81Zsy5be7RotUrTLttJ+9OKvM+MlEJY3Qj0AHWa
GMj1EyzadO2QcPKTwkl0LssN+vJDUdCzI+IVAvWh6orAvYxzYZqFrdMReWmyMX46n4dxDOthaMH9
EhiUm/E2jubrIXFxneht3mUmWm/hlRc3xAuWXS/1gW5y3dFAHzsCU3TqVpjYcMhe0EbsV4AhJY9G
ffCWNEQDNH4E6bZdG0NxrklVMbHZyt/y4ggWZXHyx4Fe1IDHgqcaIDu5RXCSr5InOhfIMOth2hGG
7U07mGsu46UGZQ37zs4RFHbtXbw5vi8o0BwyTfgH0yvrk77i4OZXboIPq8VMvuqlQ6ABXtcXM2rc
A3N42IrIgNCdzYB1Y1jys5bWUvtNtpoU5q0dgW0+hoKrHa5Rfe9ivaDrSoq1JIs8JA7+MkQfBx+Z
t7BEfVfafkq1jtWMWnnfw3muzlv6pbv20k39UTIEHLB5F3l8uIrRPmxjxspkgtIMo66t9EVelFlh
0ev4jjYgAuL0XOx1si0wry0KQMHDPdC3E87o2rThZ6/kC7OIOWVquzUgoVUyMaj/J/GWjTLeDSL5
Clw3NGsWf/IWS2gzk1+1Dgc0wrmOIYtAckn70obTVU+WR0raokGnA+0uULgFCqb2JdEhqeiPX1Ip
OXuWSfAQ5OMd9L3FDbQV61Vmh5dhUYcxRCu+Gv9z8YcmF8zuinSizynBAT16iN9KaIFsLo1kE8fO
UA17J9/iYGg94X5sKeerHLkMNWQad7hiz5oua8UHfQUCExwKUeDyFaYqxcxAC1LkhLSvGhOFd6zo
ymbsEq7QlLr8xu/Jc7Aut4a5QxhviPppg4+IrZh2L4OBmXXb7WAD1NaZzGH+3iNjN257GMMsM76n
4MAhE9NXzLZY+Zx6dRdYRM8tUV/6aZsBRtamSjKdPbmMBlOJpM74hJJ6KWG0DlB7ni7TAMJS1ooO
QpMBd0GYXY1ZsIeHVVfPMvLQv+ObDMPwrJZ8hjezwuhh3OKytbKoU7Cqqg33dtCP6Ji2c5goWa7B
euNa+92FG+5xkQZIoWa2AvLTXhG53hCUq4CagjuEjQMRYkE9yRTLN3YfM2XA5ZQGPyswX6SQ2Q2M
KqCwJPZj5fp9GEPE7CTCq4CBsXKewjtmozvK5n1LgNn7S/EAx0PAGEn+hcFMX5kMoFuXQhhpzNLj
nWqULZ16degiYc36O23jCJN06DGmmThcjeG08wpgOEaFIGKyqbGZTHZLMZ6G1OhT7oGpFpFga/xw
MmeghEg4YvE3ZB3I5szDJyniCL9uqvyWf/Ow3wd9cpFDDl9+lW81oe3BrO0JLeiNdPRGURRCKprL
Plve85bcz+gUm23qfnNU6OVq+XHe7Fu4MVJuU4FhtYYPUTBTgILpb4jOrpXNrmDE9O2gvi+Z8T6W
KT/iHDx1XRLvQJm9uHYoGpcQxAPCQ3WGAIVO8y+ak3tuJSrBLZrvsy3er3nxGbUdLClmB96TiF/g
MHYbseHiCkvPMJF/6zpH4RsSvIKJO1aqQw+fiu1NAO3FU8kPpF/HO0xr3M6Ao1j5OXRNY3e1oI24
69M5uuTofK2/JFWYurMWfK2xjuuRmnNfUFYi02y3uW4/G3jQ4WjCc+HRbz8UDahR3r6lGN5UabrG
Z+b835gfvNGNew3urMeNtrciWl99nlTG9+c6bj1Il/D3Kt90+z5kx8z1Z73xM6wkVRV6qX9Lx+LI
PQ1INOy6klvUHHIpYHluwbjwAXg1diLoJ2V/6hd9jEUQ1mwECQUWxvctEbj9w/yLDMtDK7I9jsYb
Eniu9mL3DTclXf7QHg4q0R8zfk+6jK7EXdVEg/3CNXzNddE1BUNtuNDiOgrymsXefUoDUzPB7yDp
0BWb4l2k4AFlyXv2431osCBRWUJrC3JEYMl36k39AeIfCCVacdgoGCMkGfNq8qDNGDf91U4drQM3
vWtvaUB+fG678b6bwxuPmGfUOZdsSn+ZXqIVXoBxz16alcDHvCu+wEMhhpBIkzHb9xLTzhy/g0zW
lDZvedNNWl0WBbi61f1l8KNTQsO6GJbPwEWvlKNfJoqQc4rvUobo9ikgVkwrvbCa0ZDj4AR2ZYWu
MyBAMDJySGRfASHKcHjs2/jOkuAuJJADypiEiKnG8s3WpJmh1StbFGbg4FYjT7pj2+d6nyucPvGI
to/q5xaiEc8A5KSUHeH78FR44uzN8SHT3tUwh8eEkHoYc5S+bbLHiB86zTHH1SDqECL1Q76lb6ul
r8Wq9mzosSXb4woT6RI5GLZU3gYvXzSXsy4e8rRvkZ1IKKB/1Bv+cuhEGFYwDjtTlAKViDxTgk+4
13NyhbFF7QBEADrsP4UIgIx7/ZHP41z6cC8/asn3g1mWCldMf8kZIPHUtKVn1CPQHMR9wtyJeOlZ
QbZmpwhjM+EdIxU1bLnCFmigqGnm9Bdp5V2oZV1o98mi6ezlGlsuvFbheG+B6Rba7mW4vXYFZi5R
1ji+bWWi1gduvDpiONX60LwnIWkxhulOS2zqYoz9PRrqO1hs7gFI7eHb1cwFqSTmNt4QYia9NctE
qw4ei1OawWgUR2vUndhfUypVojtCbRS4R5G714AsGgERyYNOzF75GLt0IIZvL0atF6Gna7iRZyUs
Jfb9NDZh5r5BSrEIb8WcmfbbE+/XlzUPHxIJG51EJWe4P3n7RfD7FauoMp13EP4EuIHSyqbJTdpl
d147XjC46sDrag9Cx+85z34lOnmFiC2tkhiLZUp0U8TpAbqAFlOuaQJe7I8H3Y3HeQQGrud5F8r0
G/NFbGl1GhecULF/4FtWTrN9yhk/9Et8BpZ+6YDjtPN43RUcfL10r2BLWSqanqYWER9B4B1aTNAq
WBXcBibmDaFmKYtuuSlWctYBP/YkuYomYYG0rRgTpvN7QpZqLOyJU6D7zF0DmVNIKVW7HivW0yYq
eSvuOZ+fYSV1SwJEuC3jcNo2AgfFBRQME/X70bhbagTKlvwJIXaNDK+zzR5YDotgwRpc1gD0MW9K
o+5q9u2RdNkZr/zSztldpPu6K7zGOHqLwnnEo8zvWmn2XigrmtMelwNyPNEEwNyIJ8+eY7RKOmiI
E9R8YnTXrnC71ZEdsFuGswwhGluEKxgH/81AvaPyixHQR/+ZKSwq5sow7KtCuT2MSyA1YpeFB2c6
2N9y8N9h2nIVxeOz59v7ZHNrY/MMUYlUHJFg9RAlZqd+eErx+OoNUw0gv1kjhxodDhcYA6GjDqLo
MGpbzRIxb6lt1jSuCUCc0s/JbTRh/LrJ7jCM6bUly8dWLI+AcdERj2cZjifMdU6zhjR6zb99dHGI
VIvjUiG72Kz2WsN+q+JjBi8EvwF7AscmfffC+NtZ/ZAKibAZeCMAqEyqyO++tw5H5JwH/AQ0mdU0
R2Yin2wjVARzgxHFTpKdIqgnmjGKj5MLdzIbduuWvKxyqATBavLdNbDUN5qQY6e7U4tDZpyAFSYZ
UGugFvn649bgPnwZnUJHKqyPXedt38GoanT6VwEqinkI66WLbmiI/mFJ7c529tT767cHbkcJn5cL
aJ+Y99BS0l9L15dqFGrXaX1EUsf9Gj7Ao/Ml9n2U1XmdtvpgU0y7hX+bqA1hzQt5lyAwRmI5U3gd
hcjuwDmqHiGivQNOZ8quN6d4Y007As9ZHEApQkFmwwAkq+ZpXSpJrENPY1QNbegR8NevngzNPMPR
tRD9QxzCnsVTyy4j2y1EcM9Ly2CJt8kDdd7voOcObRi/L3xylSOgutYTfUoGdIDjynaQJNTplqKQ
s+klX7ePNU1uiwEgCQCK3Yg1UGESDgLTsmmYXwQAI3h8ygJ7HNA4J4bvQ4SSRo6gTYFOCGweeFKk
EiA5vAGWqUZpeL+tfd2ytbTdgsM8ubRb+CFp8IsKSC4KvaMOmcBU7LuUwRxl3oBJ+/F+wDxKISo8
d8WeJdjvo7hhKayPsTmvsozlDaOq1r39bOWIxJjkupeoX80yHV1I6l5ktXLqWYTjcWvNjA3a+lVq
Jrhpa3dwZvo1i3iCcCY6zCb1y96njQvVtW/4VT51V5G+t0oDBdzCY5uu56JP7kAHeF/WtJkKTEb7
/Cahr26ca03kedR5E/380DTewfnhrMb4IKa8DjLvAX4lJ0+6AyyQLs4tLYwaZmif4nvwx+s2/jGC
zL0jymH45i4FItjViI06+sNORf1Ob88ac9BgJOccU/RmGdl3N+SPqR/ENY/HtM5sv+7CnIgKbQGv
hAAilsgvsOwRpCVDjHk46rcU8xagt3PleqCHIVlB6kOPwvqh6TiMl6F2jX4m0l+5zK+3AqOSLbuL
Nc4YNgR3CymQ7iC/TNa/RXw4+QHHHsTINcpB9AThwYDhPtnbyVwsupFV0qcFCei9UZha2B6zDzvC
X4qHGNUqDAphrYdesUA7sOLZe9uDF6hbFYja82CRRQ359pf2wNyEuIwJ/HnAOHnyhI3fjO2LpP6e
hfmhi7GacnRT3bIHIllNWdGwjQUl6TUAMzSyY/8L5ssHI8NaRXlNvXTBTALyJeRq85ousa4jvrTX
CsHqu8kBnzU8SDGvRMMWxBaLNiDuxrahAoyEoOyZZ+Iy0Q6cDxB0ztOqo32eKrWbBO/vlETGc9Da
T5hCyloZZEYEEwBC5vv8Ixu7dk9HHdRsDvvaT3pz8cOZNZ4P9IkITHtayqtgpI0fj9/MEycUegcc
zk22/HJyAdUt3Vu+fc19UGVAM+i4x6D4OGPkg3AtwwiQV5BDNc7vIJMoNRaYSoSnFVRmPmHeDSQP
mPkF7AdsTgqmkQsPVmZHCQ/GYUABxJlCJT2rPVjKuyLQ12uHFHmLLjlA9LkVTZKtWLD+LYcGiGC/
EwiGfng5oHnXBqU2RPm3/l/tp73oFrhrDOnQwOvBk2c+OHhXLar2enZ0QNB6qNAZ1R/SJ6AUyi+W
DIg8g248hHcJ6x75gnZQt/1V0qvXgqcXbI4dxtRwpnsNIaWToB8gj+9EdXemiFHJ0XB5n3aBTHtB
qjYNLnhYV90YHmScVylagz7qD7lLTl0evYw0/iyC6cL7qQH2gTI/FQj0i4bhky8wusHEuYcdomqG
sNj1NjzEbsb7CmpIUHdobCs2j6cp7K4cZjBhPNxxeotvteMO84t1ib+9PjhmY1xpbS6xj4OT4ot5
MAqkmKYB7snUUC/yjiVuPzDgRwB/ipQ89156y9mTWB7F8ln0vK8y4ISK3Q4AhjAWguu7ex1SpH7y
L9Vlj3RKD0ZkN4HTTykCx8i2fFFtd5HNysR2jTUyxu3TvjvSYQ5rdx5gBovzbezuU8H3JhgPkWYg
NDJ0nsGAog6LWJq3jl643+0NbhblzGcq9CUBAAqaGFyB0ArPiUiqjftwIvYvIECWW46GoshOmJMc
zWD2Nn/C767FsN7bCBOlFnCP+TDZ2mgs5Mn8D0Xnsd2osoXhJ2ItKPJUgLJsOYcJy27b5EwBxdP3
p9k994S2Jaja+4/ZyevbO7epTk3ChlZlT/WaXHy5HMfZPJHdcW5WdbGLo2+mjIpA3aCYY6FOlquf
q6Th65zNIxPfvZ5k0eJ5oU6tZZsuT3bhBKXKjy3lubAH96mlTgWgBMobA/eue1ksoG5tPaGd+y4T
Z5OQ1+Nr2V7zKTtb9OchNU6x8aev5UGszkkyV7eAgIVCNNe5C6hJyxHoTp+8BL++rTGE5lsGpPtS
HaRzhcZ8SkV1ibvhkuPaamt1VWYPuXykdr3xVoJHb9xiLHYZHIHyQeHm1oSo1Xa9O1zN3nyh9wnX
IECpN7vf9Zj9a8vYBuh3atCA+lDZxrmQ1Xfptc8cTOFSyi2VkUiVhi2SYVKwvGjI9K8bRyrj8mTk
6ZPKVLkpgWyduXx3mvJNEKoTyDyjKTTjWNCe/Iws24wvRuGJktxgZHltb7xKI+WwYSJB0pecsmUN
7dW5g0Zl92h2BlRJUTSnhoIKuy1Cb5CAdfBIKZ9mnZ35eq48PudyUX+lU1qwXDpAqP5ap5SzG/1f
ggACF+YQmW36KRh0slI+zeDzxH3ux6TDMO6uz7HNvZWKViEve+tucJ49PBN6CM0no6Ib9plAfGBJ
sWttnABVZm4y8HgkMo9y0B7MbrliQ49yy3hw/c/JWqO6aQJ9tF+dzOOc85HBFGwNps3p6oH3gYfw
yfps/eM8hkOumg0dda8sM4fKm7dV/xjL4qvN48BtH2bd5N0ojwYIykBcrN6rUIv7qFVGWKmG1os6
dOJ567TpyTTzo/SOMjdYX7r4bunQZU3D3jXrlyI3j8qlPDDjUvHlVmsbpBLtveasGxM+uLdfuni+
J/CpRZswegSG6JTl7TpD+6k5FoBFiAvIfhfLui75fNa7t4nytqRI+BKzqz6Ux7mHH8jXO01f9+tU
3U2q/fCVia6TeDG0FSwdKGUgeFga/NIMioThNwcIngZg56L8N2EZAhbvDhIOQZrDP8a8Y2UxX3Rt
cXIz6800qOoW47HotQddrAdaHl6dcdmYxcqifG9pdbQgaxKd++D2yz6tZ9RfBxlfbU7KhPNkIh1y
/VvLCoEo1bhoT9va2aUrw2x5apZXLoojl8RfPCeRaLWNp79knr/PpurcK3aIftj6nf/icXGxOIe5
r8bIycVrsUy7tDb2uTkeHFlsNfw+xsItAZ/tMX0Y0zNinUua2WExeQ8W8MdCmkTVf+XtGmaxzxPt
XZhfDvYQb5J4iqwq+2IWI45aC0xsEtbob1pAs45JsKi1sEbBaLfGNjX8nV7moaFY89qFjHHdfxk1
/RdRCMo/BmSHwLANHQEnUfrbNAE67+YrgrbzSLIAuS3s0hqLt2lFHHxhnyH7XaYeNFM7k/LzNjb+
RabNOwjLz9IkZ4sGDeDpQ06F6GbIeQAEhaWrfSwKeMZej1L/qs3Wu5nlJ+nJnWmWOGm0rStQM1Z9
0CQ+scCUjhsaKPEvWwH3d70zBvNvkvGpB/LUtBevtpETtPPVqtSRBN5NA9RWCxtNSZ7fze50Hp32
oc+tKB2Lc96guGjMnxsVguHzOlvG22LUe4KCdqIxd+sgIeuxJiOZdpbhgAA5Kqo6yl0RrnZyNLLq
OMRf8VLcccFB8yG2bGuGRvvBN4ztzQDMr/1mWtkjoOUH/sd+k6D/LJeY86i2opL1v1uqrZsMBJ++
qIqLyTbxYq0oMOb8e4G/blR7EnRWDZDGQzxZDBx9grCuCQgD2hSo6JLVghSWZDJ8ejChFXRMlpuv
SxUDgM4AsSWPXfzR1lZQovZG2tSnI8lBvMLOs0gJ1kt0ETitG/kABYL4NLvf+Uyk6Cwr4gQvAlZg
GC+muhTFVzf86V0dmN6f6Y7RLfXMjJsvgXscdZERrkZ+NNf5M539A9Gz8F/5fF8N5ntDFkBdomgg
ZYqEBXVuci9wnVOlia09XKVg1dB/SuXeDaUVTcr9o7rjzincbYYusi3WoO7H82x9WxTD4tKJ8rXY
qDjemOmfbFWkGSNc6B873Mbr+n9Znm5V7J4dAtC1YQyroQMASy8lw7jnXyjlCVIStkK9tEFwxjN+
xD0YL85DjryxGI4x65Xn9rsiP5DKGSJo4ADnxbLFSQ3vY1+FWl9mm1LIZ2g9Kyyy5W4qzW+n51pe
ZXPHGPyREJetOAo4EdqVPDUmWKeTX6XdXy0NRV/bBdQ8h4URfzs1MjU77RiLnCaQkwx8G6FfyUet
p1WQyDyaDfmwjMVLheNa9je0uthaGnIXI0uOakjfOv5o2xb3qmrPCR8oFWGhLvOboAVIg8MMz2rY
D49J/N1mH1xMgXUj8GwPzt9C3sTZImkh5MdXO7tKbx+qelsy4zMFecfo5f/anY5a1p3gZhyxTxOm
qbH9qnX1hvno2tndR2Z4n7Z8BbbWI6HiXZzr28pO3wDdPlNE13XxNyr1Ule7gXu96J99M/uwkmUr
WITa7CmT8kOf67NvDGHcGF9j5v8Mccspdqo5B/oy/tV0c1872bft9mKnjwmHVYIgxU/8Mmymgput
+o2b4pzETGO1pu7iIc0evUXFn/3tkczXyouU4Q7bxMkfpR3LnUcH3cPYalUIoaFCWxkp6hyhRy3S
t5PdetZBtGMRopqFby3ME4KmWPAWpLy52HD2NaaDWwZpy+rMWq90UYa6iRuhcMeVDaJLTor8yo1f
j12wGGYXoH1TiHW9r3lxvlZVwN747acr+N4q4wZmi+ax6ppiG7vqa7aNHPkXHKC2YGuuF9faZCp5
kZ3DX2lyujGzl3Vx5K6zAD+HfKxQPC2nVGryYOPTCwAXaChwubnHjhAIALvrbMB4u7JEF19DTTjM
kpOdbdEM8J+p4LBQPd5Pynv0pswFQK1MhrAuigWy/FQaGemVtdh56Xp2wAw5Y7uJQ2PaTYPzVaxy
YNYk2M9N6Amg6gLSJgEVrL/p8wxlYfAbWJiK23ZfQTWR+2NcReE/TDawte3sixZ2C+NzuhkdCHVP
Pnm13Lc6fwRwKr0DW8frQ0KxDrOTfHlAJC5ISD7EV02DNFV994g67ez38kZZac8lo+TauSHM9wA2
NH6jXIQ+mgLaGwF0KG606jv+06jW+UyT2Mw2srX7gxrX72LhXenXdInWiq12NiYrSL0Knm+hiyfW
r5bwDnw9P6ZonF2Wa4faKR/mvN1NrnoAIauj3k0x2toN1HGagasW7dYW5dnFQc4JajzPSBrtYnnL
BqCGZczQB2sjAjlPHqps9eFgW0ZB3/km78e5VlUD4hX3DU0S7q0IuQhXTqLMKw5UhZ88nXl1SIcf
wiGaTcr2TIpX+WyMxW+2Lpe85NG3x0cp9Cfda36sVd0uIBAxQuFwU0ztP+odkMvX6QFvQNj21mfs
OXFg2drRwgSykVlnoQyufo3MMVAIzu5maJgJmhow2UJFWPfOV2xhWnD89SBShXSAeqvDknX3rZNe
ULL/rJYhjiyk33yu/wgi0YO1dHf8n1cUcp83WKu5DSQUoYA89bgfBtTclpMFyjVI/oDlwK0SY0iC
3Z7TOQ3SfP40xvVtqLLLsq5fhbUKQCS57agfCv04vmua4kI91bxhf8k2U5WVWynXAillsh3ibkR+
4LNdGSSriXxQCPXTLrB4tTb52HyNsXhaeblrXmy+xTULRsHLmBLVcZAmMPCMTh8WENlbbcUSebv+
S5fSEqmhRkYZN7fo71uaLLRRnDdbn1U3GgWgdUHUkKF8nP4+BpAagU03u12gjdm94XZlOFVIK8iq
3A/V8svuP+/7QWjkGk4PdJvs4bhZjIqDhi4xSNs5HG7oplVqwPIoQqpOO0J5fZWWF7X8j00+I1qZ
FwZPS4OiKNUldSt94xomEhFysmA8Up5yYZxtTDrhWk8zh4KQe4Od2c05a81C28LrbNNJ52Iu7VNu
J+MuVu1zs5Rfnk/PSdUau5uRapMvjJZTcmd27G5kCmxmyUeXGBXbXjFtnTh+WZVzP9bOv1r63E9N
WJb1derbz25E9dhoEJDk1oRZznYjxFOLmCz0edTCebDx56axhmq/OXVVfIfm/twv4pT3xt60pAuo
/HELH92WynmiQ+dl8m4ZMTrku5L/CpneK0kKfe5e8hxwp0LjzsSyt1Lj2megIEKUOxrh7kfD+hyq
5G2dp1ejE28g+kygunmCI93qowa67P8INZmHdB6WUAkA3iw35H71EMCX685M9V/IrE1urzu/tg+9
U/LKkLWjmqQLsfyjUBySK9p1RhoOy9iSh6ElFh+l4Af7lxlqNhZ5x+y+2gLaSc85J+HD7pa5eszz
22C4IjwlZupm6eLhyO3+vi68auvDPWai1sPC5cbR0BboXn5XsIRt3IqYBTFSqqdo37vdAu8pqumN
qfoPkXgph4r3aI/091I4knCAT+426bsKL5zZRX06H3hOrQBu/qkTHpIHYFQbf1BUTDyATax4pUe8
PD1CAZVcOYiOQy6+vaE4LwX6/wH9LjoZHz9hV8fbtEXtrGNRFmI5ZfSaGF77t+rA8splRJ005qdC
eMkBD+Zl4O9PA4zHYB7i1lF7baL5x8X3xkPWbdSNR1vzHAwpB1HX6vGkSr8NM3u4n53xaCbLYeWN
R4azI9Qpg3ucTpXpVBHtIFh08lv4F4S4rXmPeSN+iNihAU363N65xgQa31AnWIL96HBHNxPnrCpG
Dic8iAGQaxZJ231MU86Zbk32uc8zOUD2xGh9UEsxFi5TlA7+x6DZb65RQiXEFyxLezfTH/wqOxKe
xTqllRC5dPmQVGc8ElZzmgf0B5NiR22JWC7H5sGtBGBOBw6Eqwh9VPbZobxY2bW1JPnWpywLFsGJ
BbCNBFMcGMDhYBeZPY0eESOlW7/XFXioSvxI8qtXN3mukhMwDRlbt8Uwd5S2SdVEMwvxl0GaDON+
8FMskaLpzwnuyoNs0eRMLhIxmzCuK7Jwd9/H7Znatwci942tUTsvfu7ph0VvVbiOzrCRAhNLkxm8
j3Wnh2Nl5ei+WetdfW13kKt/vhSRzlgeILQttpgWb64OtHZNB/yB6obLnJNm7jVOsvGxb2f25uQ1
B8Bpc+ezXYD6LVKZSPHd4g0l+bGsLnVZvCKh4qu5hRcR4oFqTBosRiYKgZQzHwX4qsb96GrPqyeu
k2u9UpS3sW9Btav+rgaQxSbrola4F12RFDDW27nHGTjJUFUWoHd+E67fQv3Ngt+oaV8Gszq2vQEX
m+qfI/5IaugOZue+d7P6ILlb3ziWhI/XrJeqyNgycmHsM3IPEKIkDHKVgg0xzCnyZjEHvd+eJ8Kz
nMTtNtgdP6AZ7iZg4U0CwxdNk/5UpAyIrWO/rM3wNDAVWDXtdm52QcC6v62deZM9a6l2N9XJS5o6
l9jX2OzHE1bCs+jvXQX2xIKzET36/rY5GbTWmJO9K/ty3bTgtcFgZVt96LdWv1ycGqscda1fSfPk
5/1LG1d7ONyjLNfHuhlYcgy0udTtORpYL0BcNYJYMmbJ1H3hmeqDGRGqwG8G0hVfV1u9e0M94xK0
/+yuw2HB+qUDt8JIjCHfLcu9FfBoJyfkjd1Nn/1CJ9y9KuJTCkModQSGimUoQdsixQtJJz+FSrex
Xt2NIAij/CpGdbFyDLiF9wYYdD+WPoJV2JZx2Ev5BfdLixjJgw6LorWe47IhAcYbMYlqU6gJ7R6I
DqVs/obiIyjrT+UW0aiMFxvGPdPnc9ONx97FztPAsdUSHQeqaixh52bQv2MdhYzHJWyZ47NsnDNK
hGgaXUggBlJ/+AN/7if7gLZyE/v2VrhD2Kwoz5bSPWkcpq1CDNHUd8lUntScnSu/3qW6GfTN4HDc
WgYzZfUat/LN1JxjibImnbQ3S4kQ4/39zMACkuvxrnqMB5VErVQPeYhDPA1jC2v0jMNyN9pssvW4
S02wgD5/ixE4kIZ3TP0xBCsBgm0Djb7rdfY23vxJDdojrrK96NRnfFMboZA/0OR872r23teWZwtx
n1V/6eBoRot+GG3OYKxrROIQ/gYEzFWyLwlOnVXCPz+HFjpyDSusvdbvbnP1uXGTJAkty2Yc+9fg
RWUEbtGwr9nbNFpfYDNgwsv4zdTwhG+U6lbEtY79OLhe1LjutSvdH3wXe9WrYztpv4ytkYwB1Azv
cc6X3STHbeX4fOE4yuMlqDiGB5jsyFmtgwNyyFbJ3ITKKSn+RNFg4cyQlYJgrMV8dKnqui2DLx17
FHf51nCmneHlx9jCqOVqVwvNcKlBBxcTck39aarNGxjMCSHINSA7a5sDRVB1aJMgEc/n0WLYbJR3
GSHzp0Z/WPsCK6tVwBivZ5eTHtq8CLucJ54fYjeVHRO4KUvOr/Z5HebPsXN2lrYyKWrrO2YQQFqx
13rtTN3Yw4wGIsE2Bg+r0rDx+PDn6aRc0kHy/i1Z0I3pFcvH9GcyDwTOgnKg66pbydvFQEeGMezU
+M2p93XcwNXIGm7YLpSFzMOxwKpZVHRvuMLd24SbeCYRDjTKjZtOHwOjLwNs1Thqx/5Yuz1Pc42l
tBValEz1aXE1eCw1vpM7+5aWkiNnYcKx3XqnlVyLTiXPqcgPHZN520jgTTPIPK5l10TkbgAx1qks
ImD114o0z43j2sHsL+m+KpSIylSIE1vrM0kUayCQnnHz4GUqgtRB/e2v6Oab6dOqm+t8iynH5iA9
cYdCddiIus6itOsf2sz/VJW/BFMeP2eOe4xbVgE/vbQSG50lpz3H9wt4dBi79sZw1XGYrEfGBpZ3
jWNV2/jVfNcYINrNJ7EjfBWEmWjzyUIuxq4eNlBlc6tFjfNtm/ipKkKMkL6sTHcNir5iJDTgSa9e
Cnyoee5Fmt2f6p5lH+ZSR9yVFm/4bgQQUnbQhFdHTsO2VOnNflqHk+eMTz5CuI1mCmBs1V9BdXI6
llM2tjLwKZtElb5zfG5bv2oewTopM0P9qdL8VKcKCSZfEYgBjsDWfou1ucT0NpxHwz33XfrCsBoY
oxkR6P9hMOsiuuRkM31MO1OnqQOqw12Gxn1TOSkmGXtugGT9hwRziVNob21ePRqKZg/ViAdyBvda
6vxTRnaYeqg2N04COO6ZUQzhRzo75c7z+ki2kvMNRKJdjN1c4H2v3F8HHht36BqRx4uNuzhK+uRy
8QktGQ09BeDDj1EZIRdMEJf6eenqqJENz04PgVa6l9jOQa574uQ6NVDFMKEkSpcm1IV8s13zfpUI
c2LXuvqtzyLuaExneXy04ZYlSt1wNLytP3ecvytbofOki/SpIqcJxpjwBcJaz2RHtExoi/XtLNzM
yJHDJOZlwfTKJGz1GbNi80jLHGJs418PQG96c4QVFWIUx9KC4bzvcGUX1l1LQspOi73HUtVJxCh6
TUtvp0tUVzAGP0mH8yyL++deK7wAQXBB3meabLBT3M9T9hDb9h36+12eZkwPSMAA1oadVTDTyJG9
LWtJ/h0ngJFKvTTC/21Vwy4A6DQgM2pSyNvE5idrIstHo24nWIh7woDsBwfENmgKsBPXkigu0mcs
Yv/Sstz2eRuNrfUkKvfFZ8nYCDN9Na1+70zWvXvjalkxOZ3LD18znpVrfkvdu1PawmgZn1YMZaAi
eNtn/BlOu1xFDKA92kMf5IKWhnmar5m0n2H44A1SjAKV8+ssd3guCiwCWDZaNwVfJkOfPtKHrjEv
cZYfcFuGtYPAEIrImmYU+/wMuvE2Zca+5KBOxhufMRCKHfPhCIbleODAs7Wo9KytPjvkGBCVrdTK
uYQIpQ7XynhuV5wGbjzscOIz38dharNOSId/of9ABLLwaH0YVhx4g7eH8rR2QgAYTUlyTleDCzEB
zYaHeau5CjMjPc6dOpZxBXAvHl2r4QHSWXp6ZpfFWy9p0x4Xx7kfrPEsO0RWfrzuGsjwUi6/Pe9y
veZIqgyd21N/G0iaw2GQ1+DwuhEU5XoD/yENqkFhJE4DbZ7CmSssRxAcp9PFy8yzNft7JA+hYfWb
TrjX2NJ4jx0O4gKaHHx9mkBo0BFmwNwZKABrhLGPEZeljdx65mOKsj+ZxgDck8k1ds1XLLf3gGL5
GdtYc/IH/8dezD2O+SNmP0yGcYE3Aqmd88/s1G6JHWoKcjrcupwBoLjSkPGLwoNLXYvfJwtJJN6T
NRiz/k3Gw+Mav3cZREa+vCXl/Gj0ZG262M+3FNtf82GJRIKgrjCZkqG7Z10/Of1SgZ4VF50DNLBo
ihMVknRMA2Gs6jVUKxYp3X/o1zrCERMtlss3NWdRpaYnGtWysK17iCOLpFtzqP5MRz4OiRHvunhh
bkD1iueqQhuN/h5Qq0NevDpMqM5josiQyTj7QeXYyf3UIQ4E2NCsz4k3fCcC6ZjvNcGQuBVLB78/
HLc/jR+dNMojfvCINX1PWRcJUUgZ26r6xOvFaNgxPfI8PoB1P/JJBPRvHOVt1jAhyLxx7xr+6Sa3
nWuxtRxkKb4dCb/+1NDB6qM8zEN39sfsC4zskDU9+AesFnGuaWhq804N7V0ikgOVLEAE9iM6SyPQ
cfpCtWv6FqTht0NzoXlmw7za7qRp7C2EkqPd3k2O9eXNQ0NayPAll0Mt8KcYK29okixRMp+J9jo4
dvNWqlsU3IpmXpEqVEDsgxCjQzF43Nx+23XeXm+3VoKNVvwzYnSB/EL2HgTIC7TePumOgD6itrrx
Sc6S1tMyowkfqzv62PYQdc8wemjo3I2Og9aIy4dpUQ+raT+hqN1pbnFwE2B9NNOSR8Uv1VkRErSx
M/MX2y7C4PlexmyfHOvbnCdV71EA3sa53JZ+IBRXLF84TglbaxhN00ivV07+FD15T5CRnuf8QPkI
diYcHIweRvK1+yJ5rQq0tPaAzwdus7bmg4OMFoyyt+5aH4IUCsDd9BVnd1YPvzaHMJyD+BAGIRhD
/OiPCVV6xn5c7fs1NS8arqRNWWpc58xVGp6cwKin9/62haKseXNqlD7YqT6yCUzFKJ8Ic0Iz2MDV
uNMGsRiDyS9h+9shT+xdluBwWrQgrrAdmZr71qgS3qLovodmjOZsDss45qKdsiqatQZrOzIdY4E6
XPyonXD1ph0yrPS7EsgJc23DW40TjIvXcPUgcQ0GvDZyzTyyMzgPtY7Q0Kj77NFP9nEP21Vws+pt
fp4TDEFtrs6lKqPVilnBuG77gi95FhdSG8jkLx5ESvZ/Vkjw2K44jRqKQGUxB5qU/QCCeV8dbiBp
TSekRC0qEdnhG7gpuuuajsCs3Xqz/VRN/qPRcuYmKdJfv2+0q+/nPkNBf1Y9vyQ+v2buj5I4n1jv
UNj8AFwHmg6cXRifbOXorzTsOqnfPi5i/Ff3TY95mDQJO9HevcV5qtqZOWewIzWVW5y9SORqhOq5
s/OZMDf4y9maJvcHp+8LSUqvlTH8o5ot2QCnHIX815ugvlaR7laY+BgvpKDeCG2NkwSxmP/q+kNb
MSB43lPNukHM865a7ZM5P1UulxJtubhu2X+pNT7zDzzGIwM78pSro8+fsvRe8XeiHCJfZGdnC89h
pr/nhXE/Le7FG6a/dGZ4nHKvOdqx/dx67b9Fx3je3rguk083iUlTSNNTNWOodPy9x2Yhc/yJPURM
M5rbtBavpd7+4qY9FuadjZ2/9k/EAb3XgAhidH/iTLur+ZD7ZTk6ufW2tBzafXGIBV8A7RvtmmE+
0K8u8VZSqy7ZDLHKzLp6Q2gmEw8gaFbWh/r64kCg64a5s0aweu2k0vuO346e4jBnYCL/HRH0nmCj
24mH39ENTCSXNHvzo9+VSX2voBgbxKcV6te13GPLwTq2bAds9XM6HShFDZOBlQz98mRwZK1dJPTy
2b+JYTjkDNa0FQdcCYJMP5baQPkGZj8GMrEedPD6uswjdFlz8jXdDFrNi2AW6ZGoAys/dlNxHIXY
8MC86kt+XG+CQa3aFQ56e3NJzjL7snMYYF6rbsUhvZxkq+3dpeLC83aNXV+s1bp41g+mC775fFNi
YlUm64pLHaf7mkMUODbyuOTHW/3ALugYLp0vKHcvKW+a+TRHH+7sp8Hdjj1ucm8EfxPfsM1hvoy7
AkhDT75rySHmz8TcQmePzxNQk+ICbDR3X2Q2qEzBHhLvCpPnvWaI0sWXwyUjyxM/WoqzENYCCOmV
nIpLXbdblX6podnarrtdTMIwkHMjaCddoIoGQL7KgrZ0/QPKi80C8E3YWSAkFt6uOmqwEWXfHzro
/AbEl3MZMEk7TOTU9eBp0jvnqNMNdHyjDzSi84dDqkPYoUxhEWA0auvv2kTHkOC6BB1K4i2qO0yn
ya7X5FHoH3aNEGA1Nw3RSJmJBnL40Mwz0al8/Xj9p2eF4WXiMMQozqx5aJQMb05QCWGPbAnkncoD
Y9h1NPz2vrqTzSu98kFJx2WYpueht1DQmj+d4trjWmkr0HeN7RrWVj0JeS7np3re6/jX/Hm/ykO+
dKGtEVZRx0A3XDt0nedTETXJPw8woiBZxF4fNR5sXWNJQPZbOEdiRu48mjgcRAl+mnx6enJWtfln
0dur/JYJ0agDKWSYyGQ/lsazXTVAxr2fsrKhbJLTDwmLmwTdkT6VERmMnOuj2lYdKP0icOD2Q75n
40xwAbZHcknOpudd7UqxLRUYR5ufvlf3w3LRCNOxp/gkHC1aMi0QJIplELaL6ncDd681P7Ec5Oa3
t6TwWPsFIK6dLYYwI5qddsNCTZwM4+zcYbsE0a54sWFu1xvoMxDH3soD2CNcB7me6CHF2p51tAgW
2XgJ1TSaEXrYipq1Yqxw9+v4NfqgnLZ/mOeHbHy1kW5kBSZ05iXA9LXbGrxF3lCdB6yg1l2S9puh
Y6E3RvcBYzXpzvdjd5z0Z8G7aGTUhW85cIDkv/Kk32vGW98ctLQhoOhhZrxIrsvwUhd3oyUiy72R
FP8QKm1auB/PiJIbQ+BZkTEiZLNfc6gYnI/2Uu7FDCdPfCaxMGEmrc3i3jbMapc243ZIrGgt+F1R
i1fo4HWSzBLYCvKHeF3+WRNBYQWOZPDfPlW0neqPVk1JrnvW3S0rUbFSiZB+r/1by/aTrOByjJBL
yqebQ2ZjUNOQVHUHjwvCRKs/m9sb2GlUn4joyu7cqq8auXSLlWtN/rzPuMXRmd3VrKLgvtT6bAwu
QZIBiAcKbDIonMhdPjP9JON7qBRn2UJFA5NhmNvN/c6K90l3cemPuEV+5SSSUSPqsBHa7bbynofy
2enDCZ2xM2g3mzdrwtlOfi38fSYFN8MaThpSF//OE2s0JsuRiOmNZuGFL+pjw00xVn6ohh6AcYl6
vzr1ps85gVsH72FiYuWBeQW9jLqUu575s/XJOeDNFpEf/zh2GqzFHVHSu8XTggrAwoOsVvZNzTtx
W1Vnyz/wzoEyY/LvQP3wAAjnzU+tky6KPWre45BRwu4Uv02uUWPf/0rNviRCh/BfuhGtHj7xqjIe
bwB1Y+KRnKY0JY9hnb+tpCz2DUmbG33FK5zI41rmL75AaGS7+RXynugA0mqIy8iwezSLu4/bPqzA
Bhj7QjNjdfO2pb9P1cMYz4fGfLZa1HcYDihtXsVTWaPJ0/Ooc3LM/W7EmHlMBzPQ+/HqMklCObw1
NkMBBGidZodKv/f0TWI8j/Y1mS5AUBvBDqytJBqunwv0k7S0S9F8TAaOBySAmK8qO3sbFGd7Sxyb
057s6UnLtYiqAHh7gJfMPTpIF0kkY2sKZ/tdxzCA6oS4ok3FjgawYjX7ynn3ybqMMR33YQ2sWTcf
o/afo/NYbtyKgugXoQo5bEkE5iAGUbNBKSLnjK/3gXcuezyjIYH3bug+/d4gDpGixjGEGeUMNkGj
tIPqWojLW8Z9EdzK8KmJL1Hf1/6pJ38Xm9ckdbsWd17JysuOAfNJ0456VTdY1jEKVr8hy26XfUYh
cZyP96yc2AAk26a3XDnh3c2Z6GJv1VoVcde9mz3VeisaiykDShB8dTJG7V79lqoRj+tJBRlpeFOK
Tn3+GDCuojdyYIPZkc7nRf/NdDPXThOKxuhhmNtUupnFS+HkJ89oAOGom5vYv+k8gFq8nSUXbQ4z
BxQcpvQCBcugAjEJS9TdIjNctLxDsOnHs0qHODwi66SzPce0YnWpPXYuMzYtdhV0uwr7zQjPbvvm
x4siDVtiegiro5o4EGc9ntABm6w/GC42o0PJhQoaYrmrVylUhTKtGNBprhRPb1bRCWsrASSmK1xe
ZmC+mCIMtoIGYWb26Ec4lJHfYqC1HrPSX8Uic6SeiZzQ7ro62S15LG15LrKCtv3GWn6X6vMlg1UT
FuJ6jOY1zB7mCeUKJudKSqx/GcJLgwoYsCPTesNWpyNbv07ZSsMeRAVbDX0V1a7WlismBUr9rOBS
NdumoeAULoN6CKr70JxHXI8p5NzcNeX0Owp5UIW22I8C1itgfqxx1woaSz9VPB8v5TToTtSZupuI
iZejozeQx1s9osRYOrRZ8mfihmi04UphtxNE5GG41LnmWT1Jm5yl2MAoPEgPdTns+qZHhcoUbsFV
q1NL3HeFLWpc8/tsW/FHNUXyz3TIVxRB5fQzK+Jbn/fP2YyOUjN7usD0rK84dQvlKzBw/MLzmjNt
pQpSvezUsaJ0687nfDGaeTf4M1q0WMYu9xsI5aWbHIkpRfsxstjVLVIUsPu3COrUYNqmFZ6Rh19S
L012O1VnZRxBvV2XZhlOzQb2qFMI8PyIDsmGz1ig+GeEFDS5Ixj9LsnZAbXZuymS1Sq5VrKJm57j
dVjVeXdp4oyKvDKPMP0Ym2UiYz7RblB1sh19ZQK6fkXzOhHkqfrbl/uZKtvIjvMsezozHXM6CFLp
9NU5gA0zCHYy42FgUd3HZEGIzSnFxFSiVZB3VrQTfLegKUwm5YBidTOUZ+zwnCiQ1lqUUDNagEgb
bijG7T6cnapl7paIF0kfPHjGD3BmBw3Jl8TgYzAe+CDTOF0PtLgycgtNEa6lJTzVjg0WBZkvh5sE
7Fc+XDCg/KiCdSnKkRIxgz8SrYsxWCsGsK6JhxVECxUTEBEUa75NcfzG0hT7/0L+CT2FrFW1VrcM
7J2GWqZI/jomkGHzEqkgRqxMCMOscKcKr5xFTS18D2O+lcUfXbGAzMRrgYlEDcq0fBZGxMtNma/6
uyHSDzJbYSy03jTU25Hxem9yZjKsjIa1ZRBCIMJgyFMn55eFcwwJY3IrFWVb126yEWd1HW7ToL7H
KrDn9tiVsysHP5xAKL2xVgxo/ma6KpLdeTWkXjhoqrrNwOR0/bXlkhBveW1sefdF81ukGMzaV1M/
C43vLiW86xEmDTORDnY8jp0quPuofFO0tkvsbaINaMS7v3xBIAwhJVSFEegwoW5KJwq+VIV36lj0
5eDnGa7Cai51u1JwVA0fGDVDeVcHEleRANH4OJZMSdF0q+X7FD7nAHB4QC8S0hdmlxIbegJrq+Jr
Bql57lqkBzPqeXPX0MFEuNciZUnoecMfx9eTOj4+yb7nkxpG/6wIxV2y3kbNnuJHK2/7fKJRvwoF
7akkeIBMHYRThtAesxDNbkbrrinvPh/1kmOWf5nG1YTZVyFYyIvzyA7QSp9N9UHykN3oPNnja4h3
DfKpcsRCXLNcV6Zf1OL4BzROEGOz3LlmXG/Ahi89F1WLxN3djLU9DUiYh2GlgUZj/7oWLchSuK6i
qXFLaMLtxGoPo2iihDjxZkKl5U1G1+ULhRujJqfVp5WCN2AW+8QsvbLWPdJfVqIiHlE93rkloMQJ
LIUnRF7RdugUJ0n8dQcT2w/rdY7tatlT4R2x6UMR7x6NTrtGJZ0sUh9TGzcZL3jBCTQDtJsF2UlG
ddd3JYGdwQE14Vb0KbvK5InP6BZlDS44aT3OvV1NFtgX5r4AscIMg3TdrnrLdKIU0wVvWyk3Dtgw
B+f3uuh/RMpdLhfERI2/hQJttyh94hkPQSJtoBNv+8y6itY/LY7O4eyfg0HYlJq+XeghswKegBt+
UjN6TxFqrGhnmAiVOIIg5eM6nOwqMG+xwdkYQV8BS44z/IAJdatjql4baK3Os8/qV8qRsFB26VH8
6nWDEYdBt1ABgF4oMsGqNVMohGnyW4GWzTt4hn10TOTxMaOiSox8jXH/LOOpzLrUUzvlU4jx9eTP
Wpvvafpb5wHKrOF9HGTuI+UU4AKvlHgvhsF5GJptq1l/wWi9hyxk61LkO1mujwvYNCdI3pqM41IT
f1iW/LZSb5u65JDJ7UFv2kls4Bd1PBUNO/9nXqAltJbpqEnR1sxk8BizVyedg9zCNtVs3/fdqWir
Zz3VjJ0OiQq4GH2ABRmLEKMq3gtCD5wl35nMlcJiuoVM0hRV8gxDvHYxzB8K10bsmfsqb7hnPFBr
TLBfZXbpdXb81o4DG3HTJDkTpnl9GBx17HecJ19JxM/IwQsh7hdmwTkJ8VzioVcVnnRmDzE/h0mJ
kvb5pjPVYyIt7sGjNFg9biaZGhmenfAV4n7ivTI+ZqTrrfxJBZTqxsbIfibUtWks2OGYPloOk1CK
PwBxcgjiHREDYxXBkNP5LWP5HW0QA47fVmM/bKQ0khG9mKbvuvkJN+//hmca8RhKySn0HcS9vwEf
/dCJa41LDBc7nBBqa/LOvBo/VQEupcildZx99+l9VGmZ9MqVca4Nvo4+sdxKKusrUz+OU3Gui9SO
Kx3LIMbaot7NzRLrrMKjDJx0bJ89NrFc9E/DXDoSs1TupANYYduoma+V4UVmpGFmwi+jzKeWPGLr
J6oesQDA1Nd2MUd6IA3Uuo2tzuep1PCrtZCJAM+p4idId6dJEKZrEi4B3vYZnKfG+CBHiWFMtV0Y
uVsZ8aa14g03iD3Mg9sn/SGK5F3S4qAbrigXtmr40Jh35lPFRxtRnyUO6qNzlKIe73L4ha9IhBzQ
jc8ibMEzLMOf4CBEnVMlFqId+Rok1UZmNL/ghvyezmiCSoEXWBZ2g7kkJyg7QkMCBnzwrCw6aio0
NWreFIJ8W5p+4L2aRNmUm67OTSdMo6c0yR8xq7xkJZEYhJMyLMEhvks69Oy6j4IkcLQAMww8tGOX
ajjiE8cqFTCbgYs6puk04BbMbDVtPWZXJl9vid9iDjDuerocQiw4+RMr1GqNttOY65FC5Emz+CH6
C0xGg1gAi0Vo6fJjhHv/56MKCJezTrqKWroTu+43mRswRv1Xgn2PahpkUTiiYRgzqMGJkuirvpu+
gQZerbE7DfyUJJqlKDXwdy5yeAp6YV7wEDBvskxza6Oe+BCS9I78rTnn0+Sfw6p4mGrlZpLqjAb5
A2JW3VKAV+tGbv91BDxwbzYcEbmPLi9R7lMY/OBvewph8gv048kY4necQ2pvidOzGiDBRDpaPqOi
fo1L6WvoRtoCheVQMRH3qVQDJuVhbsCUJ5oHQ20/gbv2+arLukP/rNUlnXuRepaG1yAaz3oYNxhB
hB9FSS46FiFvjkYnL/23jO7Fbvhg14NalLg5ArAqifqQBw7facCjCr9T8qzJYKy6SKSV3E/tmb/z
2xAojD+sDiMRB0TVyH9lgnctSBWkKv1wMnDPM7c08G+IurDuC8lCjF7eRCbWy1ToIgNiWwOU5FHR
tI8gmjwz8S9dnrrBXOzaWtyEMqdvLt9NSkpiKzx5NE649w1bkuDV6AnCcPWtVhjf51yF6lD9FSLA
8UB+BqBcsc2HsKOxh2qisAvr/N5Q9K4yBTwEvjxlGN7FOAHSk0wPRYweWa3qdt7pXOUgCCMgDYnU
7fGEAjFtES0aHnGhAeaZ4KyZSIksA4Yt+9JCZCeoZQJDcQN7R3LoheYSTcNBr/sdC5sNuOrCi7P5
PSpwgYO0x+Fm2H1AF9kLLiq0tyFl9OiXiI01Vo3VBeOYo8TWRRwZGo2oP0Cl+8n4gfzkUBYNExiU
u4wkldDYqmX9JPbgmLb1VZNoSPFW4jUXjYM8ziwdZXe0Wqde8FEcccxDHgMjd2wub4XaQkUQpU1V
65uBeIw1Mwrus6rkE+6ymxkE1z5CV1LL5r5o0q8wYnDc5OB+GQGE8x+7kH9qNW0KojMAOL/3Wgs4
T2GWlmi3Qplv08iqDK6GvxL05CD4nDjK/LB0RaL+8t8tiH+KNDGUTs56lj37NDwObfC5IJSUYTzU
jD/9UdgGxVy6Ste5vswooGLZmxNrOndrJZJOpRz8MXcFuzVuNVHdNuhEsXxm9jAq5appKSkyCp2w
ExgFiqdEMh2ZYAAlZqQalHgVEJuV3LESiLna3MZsazNh3EGv2tRhY8NKQQnYUqeySUCzdBAErP+p
/qhMFhBygotpaWVKGrlsMs6TnNB+RV4DSCCcsHwjdWTVu/UnaRcy+jHLFJo6kCQLdCMLIDY/YvI2
y76bl9Av+u8qUp7JsEGW4Iwl/j5uQEK5CJxN1xAe+pr6F/khM4wj2nIvyzDwm/JZ19o7nKft2GfX
GLCRRqUZdJnbScIlrX4j9GS9huwbM463oIRDP7+aU3rmdNrIUbcfRegarGSEwnh2ibCpi5sxvzTc
IWJ3F0XBJWzgnylA5kFAPsgX4MSnQAE+0Mf7gW3fEOOkpC1Adb+eJ+NaKYkT6hkgvXJX6CgfZiRB
sVnujGlC61usLeuwEKskZbYx+titgbuAWjC3Ik8WDIpDoh6qjjteRbenH4LoS15GdUK1U3CLobpp
rK98Sj1g7BtYjgzvFMeYKLJ4IXOwhrHF3szi52Fgor7NAb0S273CehdZEdfMDRhE80xPbiSqu9b3
j7mprNQcCgo3aaeXnijjZ/B/CX11x1R1K0XwMgz/xFU4uYExW5UZHGFJt5iFJ0zvlv6o4Kak5udL
+1PK4jMVEF51k4nm9igaJIbgB4QN5c/JJvCZTycTL3f5R/24raWHnOUbMilIkUb/EDpVmhxqQO5i
8pnkz7KR1sKkfijjYcJ1GeB00mLLTpD5k9a2zgfK6IphJGIirhcXSh0WmnsEHJz4KOYEhi2zfmkb
fAgxfJCC2JuA0THkxVKGy5XW3ZuMmkqUQJ2n486aQuwSI/E5GZ1bjZgAhTOwJlM5mNmHyVS9KdgE
oy6BshCkV2lOPZHWTlnIZEswSDowKymo0wAeFmAwRirdvJHdRW1TDxzimCYmICvtt94/pGXeq9+W
cVNn1itN7HCCWQfiMzaKKKxnK9zX1P6EfblBzqHffVfSPhk0u0Grp83fBrueQJR+5A4ZfDwzNmTD
Vvlsl1uIInpmT1LwJSXhG6lzTh7FB2IyjtkMGG/kvq/9bW5ljhlg6o7+0FjFQ3nV+/pbCBoQTUvG
acw6F2MK4ynSIPam2fHmJjbGwK1ZKl6PVG80bipkIVgFpHAYaNBH10eiZUnZFt28a/AWGwmIofKz
C98zc9ziMODEn7HmJyCRkJpOCz2AUXhPmapiyIOAgxLgIKjiLgjxdvccrdP0j2PM5hY/VE1wEFlT
d/M5UF6W6AjDO3BT1n2gasXAHRvjWcXjZ64bIXUs3mrlKU36HyfkDmIysAbxOGTAk9haydlVGv50
NCsB7QxATLzUi77Bao4WTgVjuolUW8XytRbFJp98B82nk2p3n4X18FYJwXrMj0QNMY/tV20JyxZY
HKo5WXqMQv70a/FLaitM05heEE/yN+0qsDgzfA2IYp0Fy4MPCz7OZpTrv0GQvwFmTPHIeipkoEo4
A4cFk7U4WRv5vGvwRzOTSYWzYTLQQpU8pLCNGEA2AvYTzutMRFXVpJt5XrY+4z6HTD8pQD/Yjre4
sWMlO4rozEx0Un1V4zmq7QQ+Ltrv/tGBlAGa/xerFjLwameyD+FJb3kEs8J6djiaCK7hUX8mMx5g
vtqIRfdQRYvt50lUDa8lE25seqvc9wLulzRKvR4QgaU+mvQN+dowHKkPTSTKwr4MNlF7iBH4wqqY
rQ3Z3TR1sKiYnB1LVHZE27bihvFl0265rAeQHGcdzIr1kquHPr+yHhUdYt1ZfWXKr8Z6xNzp2sUo
JIeJCedXlK5b5qEYvQblAvxxFgB0wfL6lDDZ6S6+URaFUEdgZEvc7gaW/5TXDxkAqhpKumYA8zS6
NaeigmlQ+8qmV8oEpfkFQTPHHrMA6ZJ0B6UnjsThXVqI8823ikwP9iXru4m+UJ8eIAPIGLjNGiwr
gLUpsYT416g3vYyNXaSH3hA8x54yJDyS34lssxNvpvI1xqgcbMk6ofbbNMY/1A44bmVgaJnVbQN5
1hwjfZn5o+XCFPLeiSCPsUXT0P2PXhDslczrhB0D9FWqO0VMDGLlqWAAe3MiKOpO9bVWQ1RzAvoY
1tz/hPqqR3/FeK00iJZw1+DBnapupWarKgU3uiqbHwH7evOuZ54hHikNs/nbTBfhJJglwCC9lyqH
IWd4Wd415F/ZFZVALOBbGZ5DiQrZybWfKKIvOmjQWyKBANUm8aJ3YCemCbppkQxVewD6tbYlUCY1
bbV35eqDDpY4QqRBwBQheEQz5NMnMAWjeDOEGFY2vcsWYCnYAwRaGUo1eGHA3J0cR+P4Z0jOeCnp
q4zqlALFkW65+bmo1w3jONXsgF8p8k9xcOTC7cxzKj/b0RPqBxiXGfcOQpx5OIJbLLNPcUnEmJyI
Lb8MaBuPRECjABJbxJ7vpZF5zPpgqwuXPnMLCedKoF4YpXLXrH1Y3asaHIx16UaAzP6Gy5NVuxJR
WXm5/m9UB68IgLMVu5BJRcovapkPCSx14lZbW0qwHjR2FFdpfCEQapttF97I7+DVwoVXf+WD3eOc
7L2uwsQG9gK2en/WiwfmfK7LAqkyromANX+4zZBe8/a0jO1f5XtOFo/GyfpNo4Nf6kTOPD4Cap2N
j5RfZfJyb5ILT4qBhcZSzgye4xLW2ZJ84qY0Oxp12wCyD29sQcoQQ/TQkeu9mL3L/HRJeE2K3w7A
AdWGcEFdmIPrmcLMDeVtPGzb5jqMFwx5O0xcleqxTOm5xMMexf4PUM/I2ChQiQH0M4c+YPm6A6KX
F4fjOOwVvnSLBiBpFjstBs6I+AHkVBl8FYB5Ip9VjGnKVr4hCAnBDpiONJ9G8yH0BD3YqIzCs4AK
LAVkzouDTbZKHKUDRLMZBHNl5MdmuipMwCT6hjqZn6Pg+Muxhs+5zI4YH1FiehomEauz+89g/iET
JQr/WJ+YQu+ImCksJpDjKiAP6DI1m4xJL7D05clCMWAPy7lXPi30bbVEXSj/NXJghxMCN3QjAfW+
OLJ5uGMq6Kd/ivA+oKYp1F9l3iLnqCM3N5y8W9ibtkkV1gRHqdsCg0lQBIZ8HDwgiXmRgr1U3DLc
Ty2Epuk7zg+1fIB5R8NwhKtYGt8TE3eDFzq8pYOLbZU/PdTPpvUMUlfAccmodPgjWpk8sry7WaBO
yU5kqd0dMiRRFFqWckI13RjDgu0AwD+hjXM0RLPTcTKe0bChVip0N+9BS8AP2eXaZ9p8GKXbB+ck
/tAUN/JpusHJ3XCMYTiss8+JJ1P1+E/FbOuJf/Wx1ZvbMGfZktmJuovDQ4/dTlA3I5KFWXqBXGgt
lrnQlwi7MbcQ3Y0ORzVzNVGeXGERv/aNI+MYQiM1P3NAha34LeL+a/aTdtQsNqPnafoZwq+WCAPu
TlAFheVN8hrxWUhYJ6nzImkFi/38HzNxPV3jEi7olSglOf+0s4m3gmgUGv9bH+2rbkOonxrTFTHK
YGLVA2/m+JvTC2Otfj50KuGJrJW/47ZlnLqeP8YKjdmGlzPo15niMLYCnYrOWg9YliMP7IRzFjyz
8lWGzJbZ2PTZfMLHXjXYaJkbckBbwb9Q/hKte55CM1huo33CrtR6WMp9BkZpOAvXSQjBYEZumr3V
8ytgMWUI/UGOQjuIr0vMUFRw3fRfDa1ZYCfpdoqPerAxUw/qvtt3L7yziKY/UiDz4k+kfGYVmg46
tSZ4b8sPDMk4SQClpznTXbQ/zhhs5cYbg5fYvAtytDNlcY3Vj8fOYuk/Ko8EKWet8rfo+UCKe/jD
krx5i8dhR5qny5Xc9Ies+KIEsjXtc05eKstVBEbZdxz6NuMSOJ7nGoqhDAG8os4Cqu5r51GXXbaJ
OqBw5KLtPYRmI42Lwe0j6D+0vndG4izbFEtYyPgEpbeG3wCCUjvfcw4uTJhwFDmVSUyqUGCxHxwI
VjMoIGQngN5foOc0aKLqHI2iBof9BNBrRruSFpvhLdXlM6uLQjjnmitIKLAUQrSnlaEe2VooL0P8
jnkOU+x3uQI7CAUuvOVHaDr4YFem8GUgAwL1Isd3Pds0ybZLL1b8UP0z5iHUGSmoH+mhN7bZ7hGb
W6yFeo5LDkV2/CLiJSfg5I0ALdWam1tvXQfURvmT+GoY6sAH3cvNTUTumGs3OI1obr15tFbVMKqr
Vvvjwwvjs0q8kao7JAdQUX3w50aHjhhJBECWf/Kzq289ROXaaltJOg36pS7fswF8rxtkL3U+1kDw
ZYcAiBFjBK6DhFyvmQa9LA4CrIaarICAlTuX80ae7NJ45OWHRNEZWKJtwrEUmDmyQZZLLEQk7nAH
Q8xahcaub08maMG4/RP6zzG4Qq9AYGVD7gbL38HVcXrNQfGT4I3EkJXEbIpFe0qvauSI1iHS3tWO
8KMudCNKJVI00ab9NSyE4XzxOKHBItM9rbcClXTRGKdkYqALLK9YC0tCVf8QhSs7ICs/L0JXn9H2
snS45mDNIlE7KqYKWRnnjxdLlGC/IgK+9F9nwHpiNzd/ScOnxfY71BRPb/dm+a4zQiHCNsCA7Qg0
YBSEGPIYwaiQNeMROqTg5fhvCmw4eE9qxNfx2Y8VPHsIhPFQBhznIbfGzLz51oYv+R3IiEpmckiw
hSYD1cT3eC8b9vLt75zd4FG06a5GHse8JySQJQbBX2L9/Zlib2iPpv6lcSk1l2H6Yqm+DqeXOm1N
30ktylDuCdaowvSMQtY5NJzrQYDUwVjJBCxGbuDGkLfduBdR6cfKHiWCNf7lIAwQ1zekSrBK8wXx
GBGgwbQaIRl5uzsItJMFYmRTMfuP2KxLaO/RZJLhKiBqnkR8YNO6U54oyqJws0RRjMyoi4Q17bLn
qUt6Azytw2aSXF9/BNJHRv+KjqJDgzMkf1n9NeP3lAzYM7BDWPQyS+4EmMU9k6ajWl4kaMmhTrXA
YzEzN7Fb+WeEB6llMGrifwNzlUr2Kk4nkMka/N14E1d3s8MDVu6lkltzoIJRtwbn0/COi2AiAWt+
ZywARnXHs8faM1euIRO7aqNX/3TAexazXhhCH5KEf2X5J2gnyaaNd5HIi5EzLCq9uvpMYsKcTpPq
zgP+9f4Dj8IiL8O46oAJDgh+atoD6RZMt8d1BeTLp4pvczClPwVa/S4+dExAaxehxmriMWjgAybJ
qfD/Yuo+KUldQ3WN8qKgjYKSzbGh8z9rzhBwtgPMxvfHHv29jSGMPshVnToktcrTzD9kmloke2F1
N6Q/ubw0FtD3ctVaultUmFvWDVJy+d1n3oEVgS0fQS7ZVSe6xeKfWOrm/DblaYA2vMC40CjPGDM5
Qz9U4aBGhc36MhLBSGJqKDksU+A8KXRxgg9qY5ObT3nhTB91PvqofijjdwZJ0vhCU4Dj6mp+wC7T
yStOT/X8G1RUAjWL13WU/0sRtZbtMwi5vvkpaPqteaB+DGyBK9yWwlvTM9/A9OL2byVPQG1XiEA6
DffjLtCQMkSA6Gy9+VMbIr22kvxqMBBrFirC5rSENJ/wIa4XBacEch9QZsBVDySs0/YjR6NPi8DI
Isj2ETyFefiR5u0s28J0iIkxosMBcQkif4h+45BH9q/Iv0tkLERxbRP115z/hd8aCglZ2KbKP5xc
rpbF5BV5A19bvTzW70g+TeFNKDHzGtwoLJLbW9z/6xEUqRYKL/zRx2k6E4yl666GLcnwiXJzReTO
YJQ5ViTxj/VJKhx9YVcJxB3eaEN6NtX1fOpiTGfpoTLA92rhpqtKz4rJhgU7ouPtoDuQpF+dxC9+
DR419tcod8867jRczObk6QGWsKfCEDo3VEfnuOeP4hwFq2bN/1KcWXX5o4b7XjoMnW+LVCVRakcY
kbOwP4blRuQvlCT7BHLefASm1w17q7yIwd5noeE/tTfUc+3w0gXmbY8UAp02uXlI08Wm9lNFFWUi
j9PJmmqTW/VDzhzQirD/KTAOMu8B93cMELlCRZWf9CMdlAR9Y/rMRdegDbN+gaGsRvGfpP/GJY0w
a5q11j+N8qfW7kq8BRS41rtdyWspQwC8afMJIrwVM+E9SqwFfJUyZPmKFe7em9F/xtEnmRohPmCl
d7XCRXYGd4hXnkWyMT6HFCDBVgw51h3JXJeGO2RHbVyzT24Y9GlbLvFZx3MCXgQxYMJhytMxFVv6
VSyAk2V3zZtmTqtq/DdzP/HpiRzUyREmdINCNmEhq99o8UhVSRisyz1jtR2pqy44R9RzKyt0k/KK
OJWJrp7t5+jkC+9h8SH0LpM0NbmFGUap/F+fsoK4iSJaR48UAtiQBurVWnV99WKqp15ywDBF6bWZ
3liL9REG8vY3QWDX47acFm8TB2TcR6SnbKjENfmUNIep/ZXKZFNzu8PysmeCQ4vP5QBMMtzzEQO9
6lksXnRGmEq1DD1pbLN/RvhVSslOL79MRqywS82eFcS6MC45zQtGMLIT2apzQSHHqF3BPFQd875N
Nhzjzi1nUhuIaCOBEaVx9wluAWXZNs5+/y/aHpJ5D7ENqoyv7QxfZsOZa3E06SioYW51XNx9Qa8e
P1UFM9NpgcsPfD1hiIV2FS45GN8EfaMsOpLoq2Qbq7g0wrnnmCY9peegmQ4y4cCEBZgax/1O1omI
20XajvDL4QdUT1f+zjIUGeB4UDbQNYIDR42ACjghrT7bhj/z9GMgDOgoJrPqICuIUkdCmNh5dixT
eWV5Kr2muBh0mLH2EzCrFmMcg88puSTNbcg3jYQkcuMr19xCCYFLvFBWQgw6iVswQesKtwENUGH3
I2pTshNbxA3YzWq8lr9d8NLmmxb0/PSwB5YWj6mGANZKbEQyGIIjgJWI8TtOMGvuj9KT7VLCy9ft
FtIsKhY6HwyqOqpdlgp55qq/y75CMSN3YWf2M3og2Cf3RMcjuVaTPYuEASI5p3P30poj4Ppw3hJa
V5rPtNvBs0bBBJWqolPORoDpykq84P7iuTAv7Cq79gBzaiINS+lOvfBnKKfoKfi4arA61UhjWIfG
kBNS1uZlw11zAshFJoKDA43Gymy47lYLKtFUSEheFXeCZwHERetEYpezdHjEmaIyaNnwrCjBzBrc
nIFBE5HK8gsa+Vlmt0JcnH04HJxW+NBHYoK80KTPgA0/8dDMNtlfOQID7klwbkKAePu30pxg3AdN
iBp35J5xJJ1ID9zeNz8xcSGBz/5UlVs5ehN7AoyBKoNrLEuop1AKimRSFLwXKJNW0zE276STUEPY
BKyq1QMFDxkeTfqvwBYFQKiByZ+4c0oHAo/cUyyU3QodwqmjZT0Fidv2V5ggVDNHImNLXqD8jT2d
MGpwtWlD2EtLbhRuS16fcDqExr9Y+QzV92b+HoU3a/iSyw1z3A5FNptNq4MzrhrsWjkj6n+SfAtb
nwHTmjUAAz/Et25T7XVNw4kBmu6ssiXTol2OmRezj0YgsIl12ZBvFjvwqNwywCBgFSQM/+Kb8kpc
MgDQLePd95JoJ87KrUMhKUkLsb1eYbJZydI+A2CT/hR4ckWXUltCP74zbgbin0GdNuG32B+r9lSw
AfSrXwX3b8+AlCZcZIOsIBT2AvU5+CvK1kz94ePyOl4n3fwGMhHPuICHEvX4lUsEr/4s7YfuEXfY
4PkC0PaBFmk/ms+kvkTZaUzO+fylInBQ2HSVWFZ2IcMVY69V18nCMMptHLMTQu3S7xt0Kow+FGyG
l1J9M01Ks3oja7uycXygIS3b3H4TlJc+/OoBA1czNMuud8BleSak9Xz40ZINzo3eJHxbPMRosgCA
EdrFBAP0dR7dW7J60+xPHfeVeAhTPi3ro5q2bWSiqcfEfxbLV1OUDsQNVPSiyY2xjXjnimFDYDso
lUsSeyPCkVSCZ0HOJz+ClZ4EOIJ0PurWJCuZdix9myQMNNpZ/YmlAgXnVex3/UxQYrbPSO3yS964
Q8KGQtxmM5E3XEejfB2kC/1cmVwinFyM0dc6HZR8UnzXTBwjUUiJGtaCdcfPjVULDF5BFc6dPDsC
R2KJuYM0QiqmECpI1j4LThmkmVn1Jw8O4jSZDnzikO+axiFgetXiAIpJ8VHDNSrqlnStjL8bHQL5
5iW64OSdoklkb+v/f8s7vH+dwqZP4rrgFmuW6X/JmqzRrplmt6K5D8fPDMBDD2S4oJbsUPo1qLsf
/XiH0eFaBLmo4jrRHOiocA5/xP5L0+6ZcdVRriJ9o15iNla/Q6pUqgsrkn6Boa3ZR3cEkBKrMeuR
Taa7lyUMKv7j6DyWG1eyIPpFiIApuC1JgN6LFKUNouXgvcfXv4MXMYuJmTZqEqi6JvMkeovaAzoZ
HPE0bWJSgY0w/edVBz25J7CmGDNXnH9Uix/oV3CTh6BnsJFZpNJRD9Ubpt0dQGmuC//PwH1pBzii
fcZnR0JpSFAxp6+aYUXi7ZXuT/yY41kxXEN16hQPA5/KL5zbEXJlEq8jVMfjleJPY9gi3ozqUMc8
7WujY41/NqqNovW4pp0mU7eQR2g5XT/C1IeMO6/ijQ0Usp6qN3RJUAvGUFtxIw6E/kU1118V4qjl
LB+XUfavifZzIRKk1Ou9ssjUXR99Rtk6og3k9CHoZhRPcjP1We2248erKdt0sZVRwm2J26wBAWjW
YXiRBaRrS1s/sB/yui8ruUCs0U04T9E9ts5K8WR5h1hWGOdehtaFZoweg69gb6eXqrupObF2Luuj
ItEcq7sw4NasPR+xF94s/VYhfA0wv07NzpQvknzquPUR/7C7sZjWqfF3r2CoQC2Getwvjr0PPDuC
stqejfoUM2RX6nPYHkeIXh2DBrKm5PlMIqOVIdp8xy6acMuY2bCoZhB8AKtTCBzTP1S9YOgGtYO9
RxW/KzBPY+ObRSWaMXIIt2QbulgqWBySUEX87T63AGs8m/aI5x5wFUuYVwEzG9TUQuh8tVdJu9gm
3jRGULm4GN1VT64+VYKq3sWr1B9T/488I5UQSnqY/BYkb/Ni1sOaKX6Ev/YaJ8i/QsXbZDqw4+K9
HJ5BdusJxiPR0KCB3DblffR4wp3CJoOux5K8mALMDWT60gyzpJZQEKOC6i8eA+3MmVoWmWgLkq3H
9NW6xspeGo+9zYH2qIVwZxJlBQUyoej/iSzGLoqbZL+JrB0bnbkX438U8YdImyNqekeZ4PLjsvQE
rbOVo4PM3ZrysBRgH//msYo6bggywPaU8DlwdiQXs79FymqUL6E4F8oBNhjFXERcL8uVVEPSSApE
s4y0D5TRnrYqO4g+v6nlpgx9KWla1OGCkU7Bo68U70RxgmDd1sEho7YOQBdUdbgQ3puhO9a0rNFB
1uHL5tQZx6ue/eBR13t3Qu7GdhRVvVqcWfuXeYC4/JnmJAutPWokzueaa2N275wy5QtGA95LvwU9
dOx+JmVc2Ma0EwUh5LP398n/sqkhIdTQHwx0ExlqCTzfeOAtJtnhB/oUnn/InJb3COy9zBfEbRGA
4Yj+ivmI4i2vot80/+RDZS+c+Z8NYzhQKtasJSggEqYH9XfM2chyE6Ef1dB2yiybHwbdqKey7WLF
gHOJycPO5A0TTNOuIEPNkeMKP5T0jyczHtYEkph4jcuNbdwkBpaVui/LtcxLV+NbzdUNPr4YA2RE
NkY8j0IPk/dLIQI7miHRUss3ZYyucYUae5S4/Rg8+0AS2q7caD3t08MsvrXaIDzgR2a+MTCK6P/x
tkG10MQfO4cy3VsZUgdEGrypewZXdgTH9QPdCP0aYNyMuV9OKsTOZh2CNy1WUWszXCUmRgO4ca9x
MkMIVuxz2zKc7ojb4ibsHHYP6jOom71tfyrJY0aZJQpsXytajqcgOBf021JqMysrYSu3TiWfw6pd
DcVvi2BAWWnmNgJ6PCnvGcpC0oyX0vSMjGc0XIC62JWbQZKpn01E+Zhfg4YhbLwLBcTV4lNmPZER
v2E0zaHBchjph8rcFUXIWulexYTmajQs8t1kdxw9teANL7Uls2Q/1VK8MuVzMaGfuiENsCtcrxdP
d9u5z1AvYESpeA9y+DZwNFkG/cfgiGJcsxO0AIrldEVIb2l530PzqTKNGyElEiow9o4Zvcv+ycZ2
U5a/FQEwfALMCbw9fAF+l2Fx8ACtbKk/GcLlS2j3mzC6Bfjk0u5lsp/xkLsYTwutIjJi7JRcsDHF
Tvwp+Ve1PInyaQ3XeHQLa9ufovRIAwMipA/difsp/8vQUuXxFj8jU84+XanTNW0oy1tHxsEDOzne
sd5K6o36QHemGZvJWDf5TQxOqtDsO4PGqqBm8IzUMu/+pShS/OxOHiqu9mtmnFlTMarsWHHssgH6
7cofrhAV1GEr2re+/VShkgf/1PjkJRuNybVfPnrdZlo8LbkoHF3UW0NcBuNNBgQh2//yGGPCLU4p
JgZHHxlf43lZCkJCKdeqv5HitrAeSXGKCXgYttrwk3qb2Zyij8ZKCTfj8GvjvUsRhPI34LfRT9kA
34yzmQgdFa907H+hvCBqYTAQGK0pfyUb4Xd/0xIk74RL4v7R6m0WfKGEDc1bPLc3a4AFnjgNFNZ8
wFH0V3Vf6KvibDvPOf30OAAYYWoUmG4x0H/jMcUv2iXnzHqT+6vHZ5si5BfI8R20rGx32PB0W793
8cB4RNTqx4bVXMRMuYJyjxH+s6E1DbA+dETUSuBAguQSovQHpSrylwW2OHVg+ln9GsV9G91Mf4/1
Lyy+JPNbZ4mNYJBVv+C4rsN1QNx8uBTRRhX3caJwbNAPvIkQy6/bfhTENKiXAR1xg7JEnm+2lgAk
t/evJdBsjHLajxbjsULNygAc/QgNYpvc6+DYtRwh9kr27swwhFmSlXpLUecU2L/cNNzgdhzqS9d4
Kzs7jYaGdf8PLdS67gtUXPWyFfYG6PqqY9Q/xTdrlqnXn2L2S31q5Ty2JSguZnztCe7wn6p9FhYk
aIufn1aWZc1ipADXKGBiqqiUn6aR5Tv5tMMhq8gTZFj24ccfPSVHGV4kky0quY45hEAGjwG9c6F8
VDfVZyn8rO9JhCaZnAheUnpOLj/RupJ8aIdPSco3XAEU8zKHSrOmaYYyUnm/KlMkc9loJ2Pi+d5U
BkwKd/wKp40aUOJPnzBVJPb2/fAljEcAXYmIAqK6FpZ5lqSDNTznYJRxHXaOpLsjEG7cIuI+5Xtm
pKPY1PxDtO+w/+5Alsxx30m/78VHGm2V8eXBH6nF0VdI9L7QCEn4pHpsQSjHrGeOkLI8z0bs9K/+
KLNhWaEAY4GltncNdUjBI0jTlYTOZByFcRq1XWy+UjKc8w2abuQK2oMZrZeB7V7h3qCIJQ9jYaIr
n3gvrTlX9ZmxJTW57SfLmXhejQwAFjsrGCiSibmAqcB7XL0JkyHcvykBAeH9aelB1vcCYQKW6A4V
YfDAF6YNT1XbZwm1KI9A6MzNdFUB6T7qvBix4Vrz1/mj5Yd6nsfVe5yUSXDTsIKpFC4DFU7MYnH0
b0N5L2KdAvaflZ6VnMTaecy6jtsdEhMMwClA5NbfDdqn0gMwTFfGl4ywGc5KM54jDIx58gqyr8i+
6vlOvPxmaQOoZIIMkE3gpmUcoKTonREZqnyeFJbVECzAJvjGTW5mcBY6rYQLms7YU/d9F+w62HER
Zy0hNAqCxFldP3sWG79dtfJm1FwJqFn+zNFbjuKq4wuIUP2rmZNmewmHFuQGsVS/VHWj0MYl3jlG
/ptJZ/rGFKW2NLPKvst2xc57zKgLEPGxajjbUMh6ok0JSiX7+wWDyfxsgmsyyaR+QdhExwVmiaip
tk9da+yW/rSf5IPS/ZTSjeThUD3wsaLAbsc1ro9F9U+a9x8d2lkGf4w2Wx4EC9uaHq6s8jv1HKOn
wvF/pcHpxQ/D48RzdSAOmkLPRYcTKN9FaS8MJDctAwjxitVlGTBXeCRcEcjPXUwEylFkQMEeo4aG
pnia0nsHZiHxb1Z9wSrGIFLv3gAS1/4zNk0GnDQQ7WZA2aD0kBpwwvn2yudPRiY4n4GOhJu70/6Z
9T1r+dGTYxcfwYP1uMcTb6eVf7g6DfnLGleC1FxcXmrrKhKB25PHN/kztGfYjF337ODQDvbbQFkm
qZ+hWqyN5DpitmtQ5Qb8KCRDLGNGW8qM3Jvliuwx7QhHz0r213mUObL6aLzNzIcyHTG9RmaZNbrF
luo1P2SDa+tYPNKzClfG3IhqR8AZJ/jejPeBOLE3wsf3VRIZNmmsiYl0mZQLHaAhjnl77AnITndx
sZIMx8f/K+/xG4r8s2aQGVuPQL9b7R9gh8K8DPkdeSKHQZkeuJKriNfYGSvK50tb8nvYtEL4IdsW
2OuqLjdZcCh5z+s0XQXqTaAtByo4X0RFsBmbe9bc0atD5TyU5bb5x7XKOVSQVJQ8/ICuZpEoIJdX
aENS89YNV4b41gSp/paqR66o/sNQUe29g6FalndWzKw0WGGG3GH5EmeZRaDlbDlvNoieBAks6q3L
78pnGt+atls27xmbTplPleiPD8Xibm1JOJRjRyGei+MYlX0Y3lEQ5fx7GeWwH0ffa911erM54KFG
qB3jaFVRlyeQjzJb22O/48H+MA6yvc7Kc4tsPvTvXrv1lFVm7pOmuYAtW4VMjEIfJCIQYfK+WnTc
KovhNXbtUjCQmtxZlz8+K9NHan3DzywnlD1uXDlcSEXrhI/O6u6AUleMZrKJ7Vp0gnkLe87rfmE/
1BVRKCG6QbK0tKM0XfUWwFh6k9vrAGjT2+vJVwz0JBl+c/0SF9zRjJIq10JAA4GX8NKKhWh3iYMP
b3w1SNg5kF5h8FsJRKbWHrhdQTKxPazKwl5LlH7SByWCNV+V2HxBpKYULjKLHUpBPPU5EhsMsWy8
0+7N77fJMwjRxAoBpOyK+ojmWEIyiz5sAPKK2qbS30fYHR3KXtv+HbLdxBbD8n56+aWqo+ODgzfa
DxrlsYCpaSEvgRAVoMUQDKGSkHM12km60z0MIKR4uYMdLiGGtkWy4nIvoNih+FWY5lvE6zr99MW4
Xu9+FBQVAznbTFoPsbLLjENJeTjojz7ej9Jm4AtSR+hgChuQXN9yzEx6fI0zxuDKkncPNrzGvy5o
3nuS/ZqGgtaEBHUX2rFgXVVdpekI0mhJU42xhFMwC1wDfAtMJWK9Pdnp+AxmsbRwItjEdXHkkcvY
GzL2yc3flDKLKQJ0o9rgCum/avM8JCdBKFcbFRzdxOVANFb/jSYcFMbvDYq59KgWC5PKa0QNizSh
XPOAi+iky1uf3p8MSppyCArlgplPbXwqjzD6RtctyU6kL2X/pVUfZfQroB/L5M9O8wJQbZ5FubMB
uBZvKjcyBv9mL4YLXzJUBWGfZtpJz76eZHEa/pIRXMp0uPopNHCdexXBCORye2PU6DkRC246cFhw
D+W9p5OphxqtXjWooTjtmS/Mkgt0/5wvBe9BMiA96J5YVFZVfI+NyTU6okGG5qEaX5jZ3EnHkQQH
1l9K4ibQQYu8WYwSBP4BKRu/NlMF23/+OublYUok9JC/TMQMhCVdSqtY5kCrO3LQiblpdXkt1Hta
vSKp2urNE392FX54mc6dhdrUvHbmRxvi4mQmpXX3kXlsQhndesp6Qi6gRKe2/iPE0KkR1akUBqgE
B3/caJFAix1cSoLKKz5+m8EhdNKgXkqAKgqEiYLyLNY/43Tb5peqOvpYD0JQxFqUPRLs/zYGvFJx
Je+SoH/UUiekALfh7IykcieqwVxpljczahHPAZ46iZbLHqgc0faroFEXArZK25F46Jbs3WSCYdGR
dtCQsIW5k/c3kqMW/LMhwrEqZGNbHxoCtJL6npIn4XMqWro7+G7EzBb676Jn3YjjAWYSmTnoVyz2
0FNksMdiMYT5ryf5Fq4n/cOGDKltNxFJ5TkWyQklE4yo4Qyjx8HbtBQ9OgrGLBrhV3YZr0fxExoG
ZYeK/gXd4uhWI6sSY8L5wsRlhbsyY8snxhDVIi5/rFOMUAc4CgY+WJvqRwVGCmmdR+iIjcyJkHdl
wzspMZspug0he1Uujhj9DwYDxNVYx1R9qSpY88k+E2b7Bh/0jMxsJzQbAWaCvrX+UjyYB1UdL1hX
RNE2JfFktN16NuY//PG3ta4YrHBYXr2Kc5DNLXwykV1t6UPy/qXWAdbichgfnXdNlA9RflSA8+gO
plOWnYLoU1WvBUGVPi9cxa03DqwgWa5QjkApGGFkBZw/zAxLNeXKfcc3vYyUNzm5i+Zzil6KfaxZ
o43WU0atw8ozYtWtl97SB/O5UJlTq5yPAfcW2ZDsDxm5TJN1SodyHTD1Cuvj7MEvZFRc1W8cWfdx
VskGJDCm4bddUDPCKMzoqiEmLCrlLJM2Y137pF30/XyDgfYA0Rk358Aq9sSL2sErQiyvaugOJfKY
Av4EaoMujTYJM8MOnxjZb8uUQaOKus/AflHoGnCR+QvtnzK+frvjnlFzZ5Akh70CTG5W0UbDBJO+
pRQbEhy4MBTk4t9dxYqsbnxObO2Q9yWL2/KvATRn8lSAKuOihqCuhSCsSqdsqw3IbidEqDh0FDWh
hzRzo1fHPhKktMV3pfqOSHBMiB+qqvey8cn9uZENojebfth5WXEORYxXx1rILKdKjea1Gx1Cpxnn
fObzjz5/GHXrjLbBXZCxCzdsFKtzWwW4JWSAoe4KVeeLaIDCNt1fqkWnWld+JdRMQf+/QGXZMruU
rDfNOBNWAI6GCwZmiK41CE8HvNTtKkGNwNTUsLHRuVx7QYP7jsVHBDhKDX9wRgDWpGYK0Kdvhb5X
2RwgSfXE1TNfVncQEcdtvxZ1si9fKrXNxCI5x/jamPrSjz/N7n+zFrHdEuieI/HcJRLCrtbgGBPN
EkduSOXWS8HCo+mZgAPYNabE/p7GXBCblGmaYbEvnMg8EhR/rDUPtTL3hldhXMLeZmcMHA+SXr+2
0dB06TIV33n+M8kx7v8JBqFbsVmuiy/UjCcpegWoz6UPi5KO+qyy3BaNL/rP0EdYxFJ0q1Q8Zvui
AQmk7eSGoCT1KPv/ZPbVBSoVecmQ7lJo+nnU02fGqo5GRGS7FtZ9ghxvUsgMjQ96IOYQhKWMJtDC
tmPm32Yxuu3wB2YmxhxRIVBjHMNef6bKaydJrDt5ZxnaPs5MDFc9lbvGlz3TwQAHUJNZFcTK4aYY
32SyTch7ANjjf6mbLw3dDSG2rOp3gFs0RodDf4/UGcO6aDSGbzr5vRufxV2A92fFS0CiT/BtjhcK
ZFV6jyyMRIxALFQxSfcoSmgP8iOPI2Bj1Fqwcuc4JyYAXnpI+zdbjTHmUZojRFFXOU9TzZeghK/S
4joh2bzPEMpa0ELdKPlC/Oy3t664ihJ4H//mZGkhB8Ait2hM7PBotQUbc+aRK02Bq7/q7RdygijT
Vhob0bXvPSwJaKC6kjm/JatzQW0vIoZbcFQClhUcWbG1yiBRBdtY2Qa6Afb4OXiIz6B0srViHfMj
eNZL/Ai5Wbs6FknSOPmbRoj9TP6G+G4bdJ89n9Yd9WvFfyu9jZAv8rhPq93wl4Lss0ZpWSIXmXtZ
tmxKfSGrEvUHWVeHPEODfpkmJB3s1TwkNSeapqjbKBiGOgZ/Q8jUoDnF/Y/QS2DEGAf2pkpetMJP
+50X7KVnbllCxdq7FUMtkQ5g4lYgJDFDmbq58DFPJfLkmFa3jhXqKSKDUziDqClrZ4Sl72EPmEki
nb5B/pYiDfTlfGuqjxDp/pDkq/lPSRmm5A0+pujeQAn012VzHNudZDFP2qaPTHpv/a/ZY8B/SgRd
mlN5uxRmVg0aZnqTQhcpp8/uR+MRuOLTsYqbGaKdBGtekeGozCtAsFoaoCsVK8eIHIngvSvmzqOH
WiVn/zEyjo7peDO/PE3xvNCFZ1qPsosayg2w3Sd4D8iv+zfSBDRdu23sBKc6syaFYWyQbHmnyOHU
mVSWFz9v14guEx4Nnzy9PVPcUaznQAIAcsRQ9UB0zpiWAs3NCOuQXdK87HibDI6RXBIiE/0DDQSp
DrMQGaO4b21QTrBn6lsCVy00mcwwh5XO4L4BrPnWFmuYL3q8htiEbWRkAVNsRtVVNXQbTwmn+10t
z7m6LPD2ZETIeFEMt+fOFdpOqCK++Hu6OvqQ2b76sjuwaGEHjO8FZYZN2nOtfeW4SIvmbLTbKrs3
aAKG35pauyq5jOp30tsWdItkDST6HJfx3TFhH6qJ24KYjiY/Jizyaw5s2fwfLzpqH5N8rmv2FOpa
9e0D3TQTOsFZMQVrIcJVWU1r9Oq4G7RBQiHzVGmB4uh9jDo3r65+whbJ3xaEasVsZ6H1prK3HnQq
h7OvYtvvuUoGpjp4XZubzNpZEE/MB6jygQmCOtmMp4yLH0X3N4G4rWGE43gnE+fUDU6j30tE/o31
tOSK8vsS+4cmPJrUgapkU2AfAu1sNxfdZL0i7+3sOZjJaqSTNooPTYGyKhOujbkVJ2SZg1dMfHcG
rwzJMdWulfYXsJaQlGcx0+z7nY3lUU//iTZlBpch4D4Sz0zUdaTRifEramKvin9pQUobXAbKpZMl
XxMi2bBvh+95vCG6iCkMQt7NGBU7pnSKd8nRQyTYqSTzx+aQGGkmq/peta4GWhgHCDBzFDeQxUA4
vkWm29b+Kgvie05wm3IZwmMwfSAaCO15ot7oFWFkYuWbxJTar3a8+vqppAqHI+9O2QYeC2YmTceh
h1R1Vuh5+NZTMuTfJ2YcLS8eM3W81D5hqrEjGY2LerODRBAyBfcyimO8W6jMFBXJByxr9U8BTxP1
Fu7NtVJsw4DtvO/v5PAS9N8xqn+1UCkporWls0GQ3hsOcgVLq+HPXk6kADODms1HG53lhMLXxWm2
7cLT5N2s6m7GSFQyVD+Dq+RnBmaQk1F40s42rLi/fDHPkeCmI/H4DdVVQi6S9270xy5DOoQgSLeB
iqFUj8RNetm2sbL9j4jczpJ3RUhLdFrksRkC2+ayZOGXsaUINqm5MyHv5oq69yUW2DqNBe92dLWU
txhkAyQdt5EmQp0bN6kBd1UKM2QgkwjwTAazilaty6hixfZj0Qjh0l+YiBb4ruMGDyofeIWrBDMD
dxKaWwfYjoFG1fgQIHzCYesZu9J7H4a9KKVf9uf3rM5YRRv47LlESH6QCUL1OQpIU9sYlsf5AgEs
RwYv8Y9W8WvL2yD+UcKPlhXaYI7btt9lVU8T2rmka647lb0EtXyI76JnMFgQOpGnULnbtP6MpBDz
k71KwkthWxAHdRNpOhMqxeg2lmpv56e3+KyZDZBQjla5YDo2PWSLxlvuiKdO3yd2w2r8r0VYU2Dh
SVHBiIx6AylG4qF4K+xfqztGQ8uWEBObErDCsR3Enf9CxnCeEhwaDV2Zz4DPg/5bdcepGVGWAOVn
It5irPB1AsuA03g2N5U21Pve+L9bJfyPXsz3jJVJP9gSoiVlFeJ6fDT1UK9L9CeGik+dm7djz0vZ
FYv6lcFNwh8wbC1y0FRFgCXA0THwY0zGIhHVupieBnNeymX/bUIWYxMHpKiwrikRkTdGzPE1FRcc
T1qi1TsEMCuzNjbhBBMJul3ZmOil59nII5xAdQem4+vkh+L/VrtVJd/1IXBIJKSVfw48/irTwY5c
ONLPGuMXAgOwjvCYxWSfR2xr0qz/wwTHOK32WG4RFC1Md8wT7CfmSJC09qnjaE3YRFl3KWcmm6x7
rKYph0eM4t7z4WPi9GkG5o8gjjUE/6HFq21uaceozlm7Ylzx+Jgxwy3NhqOorl4SmrQKa3jr7cz2
i3vLR/ySY2BIMuLaTPkZsv8CjIarwnQmAt/RmnsE10qiuGaTRpJ0+Y6zNh2b79KA7j/k0Axy7EmE
CiKKjENvJTX/RhnQhtAOPm9nZs3qYZ+we3yDekpniOmBR7YsezdomM+zq4i4zjsemrzCI+5vG2bo
ffMvbS8kBZ1JEF+Sgb0wMX3byKz0ajxlxnOGLMj2IUFH0E8ept12aSUI3ZoY3pNNwIRA6uHbwclg
u2GW3/zCa5trW3n67HIMncynqtRtiKKz8/GB0YC1TjbTjJ0QoZGnMLLEiRxX9t5K9zIIM6O0120S
nsuOWVsqfVrVqC46oLXmv4D1qI8XM2WAFWlLDWytFCGqz3I3xpRudxsjO3QoKoZ0q0XtyuJVlqeN
j257zI8S0hGb4Z0Kyjnrvws69xGNjdLh9AYQzmXOv104rXqGv+dOFQZfkhhMiM9VAv46vzcoJLz5
4x34K2KU6fqIgGNskY+fCgTpRJYvIlveRXJKkEy0zNR0l0xMV9CKop/K2wcfw5ZwOzhXXCaoCzTF
X0vpgdwbxmuwzItywhIzUznbVZgoh7IKztWI+webTAup0zCajdIz/dUzSt7qQiLkRp3tvGpyS81h
U2AQEYgacxa3anMzuB5thWa3o7svg4J8MYlE+r90TMZF1XbnMCD+Eo6cLdu0cGu4RSu7Tld0FmtJ
o0qiE/XYF1FbdS3rsYBKUn94WAu9mlM0tLqVUmoH+v+3OGBab0F2OLbQqSmiVjbih6wtlhptqoSl
ICX+Zmyh18J1MzSwsI21kjS47RiuAC+1MK41TdpKdL4tB8hT69etan/1NKkez3IklL+J3Rh3B9tW
sbRUfcXOHPPNUsbCnWu0B1r8ivTiGdBkKix2m1RlZtG5DVYclJeLrvs1YfhNJYVzUEKLYK7vG2el
j1YDsu8EoQ4UZ3d2ZjPHczW/Z/dJ/aCsm3TX5oajR28mY32JyMVk/NFD6Lza91ii+/inW+BoWqjX
WnS0UTVLZvIYjOFjlI4I+wYV7aOVEOUGRbJbZ3LxJFUEWXvf42QU/nc+xvvOt2d97CorijfDfGty
HTJODRw79yFhwPhprnb1MK2jqeXItz7tivyrAc+hD6u7sa5F0191xN4eV3bNPayhtWufNRorAlFi
eNfpozfNfejbm1SrkQVwqqXjOZDsn7EMoechTR6QxFQBzsV7a2PWzKl7gTuRBKzqyCXV2Up1zzuJ
2ba+Cxtz00cem3SUDSX4OJIeMO+izG9w6oW0PeIHXusyj2hdZ1ED1yMsaqFHdLgvVXvFTKfU+Ks1
GbVH+i9hsnRPCmAblp0+pr6w3sQj4XlNQP5qRP9wVnju2xb4Au6O3P83Ieb1/HZkQ1PhLweNFBQ3
NcNyI+krFCP4+bPsm1n5UBIOmf5UtvVth7OEi9AWpV8JlomsCtjX2k7OcG3EwtbXKKpxoBmtRNDI
uTUrvuuNhNpX4+XRGFPkfXZL5nBPj3KNYL2ufxYclWXHGXxmjSmzfgu0O1j50j4UOpVL9bBxB0V0
L8FeaxHGEAiQC+bPHxH2cM33iCChD2b7HbY+67Cjbc5b7Vlf1KN6/h3Lr0qAVfUvaYwYuMcKzHk9
R2PkI6jqFjwIYUAKk7rBdGHd0+5HdL5ANMrQcnpVu0vwMSYEVHC6Vx3b2hS/msG97KVgPb1wM7HN
DublLw9GzXdWgfWTQ/nhYQpoVRmyeo+wV2yiDDx2aR6mMNrBLCRXbH65CfMG/XpOa8I/PI7KCE29
wLHn22DOuEpsv3OVWWKLKIc9u/Zba+0Cx2hpV86UWx9dPKSMs8w1lR/JbzFLVuidZJ4ZsKbRqNr6
dQgYFjD4nUxUQTyMKkbZIbjVbNf5jTyXX/agbMMGFjjPNRNZDPM7CwJR1QA5l1+CvrBWVz1qb70k
LDuDnXOvyCKpsRoWGJHKpoN9aS6K7GvScbUy3q01G7cbwWhF7Rp4F8wUwr61i3AgKqyHhrR0KzzR
clptRz2iZQ0dicV2oe6T8er5zb4mPzmt5KOGPUPkyTLVj16SbkIy0aHzfWpds0stDQhGSxbqLp6D
5/RbIausAtGlMqBRu/RPYqsYyxI3D0T0dI4S3te8Z6WOyAs5koojpmfsGMZi0/vZturQz2vjOkUy
SW6ME1PvGUgaVStcFzVkrar8HDvzPTFGRFrfORNIBXit6anLqPlIydGLdNbPHFaJ3dzIJ19pbL3b
SmXtOZ0Aui1CBhSlDAuhz0+zKj4GspczcABZd4P4QRDOm6XTJDdsExtlxWVKSrC2V63WBStQ5ZdB
befckZ85LHmgnq3k2xC1F4WaJ5tMirpmXdnGlvjthUjKRxP09BXvePfAryaOSdWSl6WjiG47UpzY
jQc57TlLzSSqQot8RZXqrsO2Fhf+tjfGvZCtddFl63LuemDWUc6TEkOGgMXbwY6cOOIIzHoWyy+6
LVQpshshLJT78C30n36qnHUbGTAzvWYkZemaoAUoqQ/T8ebJROXgocLnurUlcGecXSMHWoTrL/PU
p4rNlv1E2BL2yb5MJfuVND83i3PX+58ZqjsUvbzo3VoUKCw88nKn/Bwx2BKVY/GKFdK/Nr0IIwIc
zZaKQNM+BAyCM3CUT2XNOLBK/4Z4cguapUbx9nYQrq0kO/dVtiuBM1h83D4HRAHmKKteKE7pBpob
H36ERkogmuva6SbyQycoQayQ3TVFlQSFzKqpFTP71Pje0TPjs9laq2SgbyMCscTsyrYniqv1UGpu
RERhokauQLRqx7KrKubOD8Go0QbLDAQUbhJM8KasHgHO5vWboJCwH1GIfdQzkBCR5VDQ9FT8mD8s
cyw1XPb48GtkW6wQl0OZn3ucmj5AnswjsYGtoSdYDVAUm2w3tgbLg6IY0Ari36ddl02ZyJJ8ndU7
Cz1rgsmqgJml43YH8gHpeO3BpTFMeCzZe0CDGlYxVz2jIu6nrIj3FslUZuUfKSRR1HmnELOL6DIn
CNlXSf5GGc1N3RROQV0ObB+5bn1rPOlR4b5t2AoMGKAnRiVjylnstQ6L/r5jFiIHcOYUx4OfImc9
7zBbWUfj/yEWbGlqySYQzFV6b1eQd2QYkJr4oQyBlexpNGQ4IP3kM4gV3hF8dwU6cgszqvj2yk8i
BL3oXWHikPnyygbFkAGXsvMNldE69KZ32yDfKui5O+mDsHrr2lcFKCxgm9/Lb2m2imV0fvAJO1Eu
+4ni0DMuky4xIiCaRgf+g4Jj1oqYI0OuDByXBozY7t2WwavX+R8N0Zpxiq4xrXgVkDrDhvCAf1QI
K5AbbMSEkD2hFMOvI6Jkrxv2jya+4pyq2pfutmYce2VY99qAOV1xRkr/IZDeJJtgiqY5Nt5fO/6k
4arhcoz8uT5S9qYtwUD7rPVHNNmOL//2xq+kezeZ/mKe19fln2b0y/84Oq/mVpE1iv4iqmgyr1bO
lmTL4YVyOuTYQAO/fhbzNrdmrn2OBN1f2HvtEJnEkOnMY8197dHnZM0KBN/SxGmiMyfI+asa5tWA
TT7kbI5pJ1OOCGy8GjtcqG5A9jp0cRICMfs+rD9WDVgTaVIzbWmGXpzIxxCGdZcpsfQzOvlgmUqg
FZ6a3l3kTj2m0U7EpxEnTBUNm0hjsFlbe2G2uyqLDjZ71aF5teS5G9j86IwBg8DCkc0aFbuDA2kI
j9UZB95W6BrSDf8KKxDONuZKSnEUDdvc6o8hu2MvxbMQY5w1PMxEBRkpwc5F6yF0JKNdwf8pk6sm
a76mcdi5TFa8vt44E5o0t+O64NMeyVYAhAAQ/Tj29cP1sn3iTdfQYIbmxjsLG3gJhbnXmVdO8aFH
N62PZKs6IBmcdAOLeTMMb6E3vlD0MSHVV6kPsdZECmGVcCBiu0C/kOFA9/Y+rBkd83uIBbMLyM8o
GzCLA4OgEFUqy1kEyUYqAN/L2+icO3rmjFhePSj+ScjpT2ViXkOWfB3hJZJJZzbVm6LSn1MkDp1v
LIb0Jw5f2ZJvXA27BGRHWTeof+fdA6yZ3oEmZx4a/mtNYh0FJ8aa89CycrE4IxQiXzVAWYkEkvL0
LKv4hZf+PE7Rm2en3BOGUywG8RBM5Y36wbBp65bAVxFEVeyocsRaWv1bEvpDevMWeO/fWG1gcK8j
RH5R+0EnSPUaPlHoYyxCZnpREaW26aCIKUAZ4anFZZRBvE/cQyl+6nDXcDfyzB3s0XsRxK83AKLz
gU9gjjOkSwim6dD7w2+bMrDH3paSzxKRSylCTkkQviN1i2d/tlW8KdkMjyXO1oHFkniaI3Gky22E
ni9K6t9iIL/ToenKZLYe8R3oDKn7iHqE48cDJiecf4rxkTaGpwAuQgPpoIrFXRczxZOWGmicbd2R
5eIpTRcGqPm2oztFS2CjD070XxvBV6jrWC1rrB3wVy3zedCbzTyFLQyn2xBwO7uxwNaFsC9ehvZN
x1sbwwMKxr2oqXd1LvsKdgubzWPEm1rX9oN0kFdEnNegxZvj5POhHUPTi480Os9uAguPxV9rLl0K
VY3gHlZkT0JnbmUwMigYbgaRudE1cRo4j+MRTKRy/8XFvMLlh9lYICzWzsAyPkJmAgPCvsZG3w55
Z9TWQ17eap/5UjTuEtavPibePCn2ocVmrm3YNeeLlngwieNAc+pdLkjnw2M6KnrryP0xCvVoOG5y
zaDgstC/me4jqxE4Ul+XaTizXliA1QczvBVwToqwf84ma+XJ6D0E6uiV2WHI5a1nY6CP2U5reNrm
DIgavYyZvvJj7tL9qqfhFDUuA6FqAWR/VSpe1ZbYKXh8xjCuFNt/YzYIud6bFdG4DtW+ABRRZ8hT
TP+vzewYzWoHbMe9EUMY42kTQf5oOG6II0BQHk9HKwXrx2dYhjrhX8WqUv6pwyumT/1LROE9jfim
UvA/FZC8cs0rs3OHEN9CO23IqqdgZ/otHH2tm4/WooITIf6DjAfCkejljEZ/S5orRjM/dXaVKtGr
UxJmIruQ5PBsqe8qe6h+OtQW52NtH31T5+75ngNdbKB8lbUUA5Y/0M566x+mYdy5VQ1Mzhcr1TJW
irDsh71PXgA6Rb2FSpSfWygLfuZje6Bsruu7USBoKeKNTsyeTJFGeMxP2+5gug5XSEiaSUehRtNg
o1gN+uKlGp2toyP4dQAQ1fY+yh96gBRlThIhDqFz/XsJLqlWIx6CedHXYEFkIoWCKzTtdWqc1OQ8
wqbdStM897G3Mdk52kW0EHq1r91hbTXtIW9LZEBIzBhZ/quD/KBqnsP5ElQS73C2tgi2MkcWIq6z
VlXzUOlXmH9PLXCTulwD+eYYYstU9GtzCve5rnZxOj0HVbXy0T2zBWLynS6sCdsXzmZzOprMwILO
XXExo2/KYRsRdSk+W58wdX/pQSetdfdsSPYkqb7tkKvk2SkOuEzCngzfXx4KDD0k6EExHiZaKOiM
xLlzB9vnMAFTCc29D+2d8mEpsoQpIYbUwkWbw9hwTA3OWHXz2Pkr8lmiON4Y5C1hlrDcuWuYXa7O
ngQsIOCsRFgARiTa6qXCXeafQNK0fXkNEA9y195H2S1VgZ3ADtmNUPo2AIMm7TunKzWQYVphfcwi
b5Mkzk+o0GzociusiQNx5SX3uQdJdPlOv8UaIWPZ1qEk+axQxg2IvSdd7au4QWL8F7Yo8l28mrMU
oUX7Iqr+kuvYU4R+MV1vYzcVTq5hP9hg99OINAi235orTo0f7ALTXdm9vGnCwTgHuYOJqjuGGNLO
jnbWJ2/TCbB2H4XoV1nFYYpSMWNi2AssteU2lChhKbntuvnO1WeDRLrwv2xG27BnX/yJ9bZbbgiQ
I8k5yz5TbuQoHjHlDNEhUgxok/bbcaJ7xfp9mTkdFp+ABbwl1GxDSjFA6/bD7S9eVZxCP10M+d2d
LfWYEr34qNfZPsch3LMBAoLAhI13TSnOR+c+k04KOH9psi3r92xKDm57tSDIxOl4wuyxqfE0+M5w
yZIJSydOAETjpqUwfctFMlD+zWAB5X1USAbMTr2MY35wlXE3iNrSw+phRczIBmfVogd6GnV4gkBd
HYUaksIysPPZ8T/domgCppHfhFujZaz+tDpg2aeYEyU/QpaUf4qHrutssDnJ8I7KjkSkkLmQjD2G
HVYTEEUVbJKYMCUSLV3gFWWVbnS0KFN9rsfiagpyrlCfFEn+7BtwCNxTGsbgq2ROBF6qUYxYxyr+
DQuXbhZRX8SWprazNRO8/YBDsi8BudTiLcqZYo5yVhsDwYB4a6VEwbPasIffzmKaDq1upQfdXh8d
pj/VJh1DDPGAwFvjVEv8Qn65DFRooKOhSpv8U1T0NwsJcMLRpuntOfSca5XGZ1cf10Zqb1XRcX92
OCxcImwudvk6Bc/aSDkzuJfWE1j/cRHk1TUpzcMYyZ2He2tCYywN7VnzXKySDIaJuzT77pJCnG4i
uPz+5O/GEFmjCdh6njmTv5BqWDDpprSmO4WQleOZFggkD2I0F3V+SAd90fTvftZuQpsrEnqccptF
SzJizDHE72PJhIg7yg6zEb2udMi+xob6fEZ8C46ucJN2+c7W7LPGZa3CkKeetHMwUnEOUJKcIHug
M5z16lzyiYmeV2cwiVZimCjwInsh81lLjnbOTBgvtpjZOcBFuKv135HgCIO9WpboOx8KSgqwGP4M
Cd7mrjPGba3xI3MDkwX6Mxv+ReAC7B0j0F/qGrleeC1l9w8R3lbG9mtUx5LpAr0Yplz0qQqFI9Te
zigf3hztnSDW7JBRJXMfjHup9dWFyg+tBeYy2+fs4mP9yujT5Ox20dhrZML6NLT22AfBi1bKP46S
y9jY5zEp/1kuqqACbaZOr+hMEKRS9qYlMfG95xsMegyGlR19Y84NAUoVtK07cW97sckL3X2XswBb
5tgfjcA5dGkFYNfDuRjV0SuD5GVYhnizgAU/cac9dRXGofizF+/NeK+radMHKXs6wlJVuZvjm+gp
n0wzWrvu+NeGDacepWrd1MR6QkUXBdUx90kPCR0SORoYSQ84kWaQJvlOVNlL474ZJk9MQ/FgWi5A
ZfhIAVQmF4nIIEmpVXSumsc2PG68W6oByjOSfc9ZNcJ2cFV4sDLznBO6A6bJQs3OnzwGxNeH9cdY
GQ/LJxKbdl/L3V3WWiBIYFcGwt7knrZlgLmgxt7aUKkST99oFMKM99bKUC9JYczrPRwMGLo4cbVM
7uNkZIHhMGwqlm3IPjNr75IF3zrizS+UWo8cpSHSg1FaZwkQv3XLr65Ve+HQauf2csqqUw43z2T5
W2j/gvIlJQ6P8Sw+bUw6RkHU74TAh+gjmi8Ghrj5LdSeWgu2ETdnkeDorJKXjiwfuywJbC32aaS2
Xv2tqPM7OS36/u5Q29Ct4CxH+Namtwr/Fp5UQDQPrxzeywktkCL23L7T9X6UePpiYWxMrMlaVjHt
kXCPcfeEcCW5r7UZqECH1cfHsEVKlszCj6UC1BlYZII57VGG1S1N1N0pxE0roA5PJlAScI+68zJk
6ssOu201bj3skXWjLauOGtAmgUMLPirpLCZ2sx4DB11h9mRMlYwCWcLIN90Kpg3Zb6x5RCPNPgE9
/iWM/NaP+M874b2qqv+UcMueIjkD0sUBFietUgjXaCrMG8LZm5sgidcGHH02JYpAr1aZDvgqD/eW
/lnjkM74AHP8sKUYYL5NeHDq6lk66V6QcGS4wQ8E+COLeLi/4c3HHNJZfJuFutam+1ybRK6Qa2Qg
qkYhcuViGJhkMdHSUL7G+SW3y5tgrpeMUmNSHmyspjzYBYmfFe1hiTQamYmt+Z+NibZa11+0Vpw8
EwebCltCjuKNiSZmMq2zVXibMEo20kdKhFzHVlRaifECxB+SEWwyJjbnQWeyWTgcDl3E7kOPqSFg
3hiyuSe1tRa691rWNDZtOqybLqRGtFCVkbeS258+igC8XX8x5QkRJFenixxMtCPuZ5jreSJsagUk
LKFG4HsAoDqcs4e6WJ/Tt6GNWAlbiyZsXoUMny2/vyuaUAaaoBcNwHBDiYwdchqf/UYCaWoZ3NEL
X3KEIHoaMcWUR5+vutLy6WnwCcXzwpLuMNuItl051LQy0a5MLYgJ7GELYwUc1Vsp6Zkxhvc0+LHR
A1mi7EttDsU2iehZ1Bu95h8dKj4hFGZ1xXCshpiPQp7JIzN613rUrCsyfJfZIH+Nnt2nQY5KPS2G
DCV5OBwNdp0a/GI+HJrlfDdGw9op/JVu2XgM3VXke4RTA6uAMitoVxBJLycIAFpnLB28Py6UVwup
isO4q4vdu+qzfpl7czQYWpXKfy9NcIGUHY6U7J+aL25YZ5FH3q4TNf0FTvF48BP86zOSmrZ4BmnL
UL/3GZrdyjnjxCMAN8BPVgLG+Cc7GFnFe9FWlGzmsbHGg6ycQyWnc5Vn17xPN0EOd8xorF1svkSw
gMwWIazD4AIJusU2djE2BgIF13C2TEaeZWQuynnO6FcnFt5/WQUG1wW7Vcakw+VTd0LJicY+T851
BEK9IAAg0zz2VAhfS87O1SStu8s5GwUlssoKzyiWZAx3eQKhqkQNnbjNQWvaa1/KM2F364pSAmiU
+V5lyCWqpGNDr6WLsvHw4zrwNYxV2df0qWZxdxTTVlVdmIqd8btgFBCPxuh0NFkc625H71QmDr1k
/tWaTkXGhce+Vq/3tta/lWPx7SdqORXOoTXjGyNuZkrgWUiZBO4brnG///Q+a/u2JpBR8hpi1uYf
XIgItlu+G9W0D7v0rwhzAs20Q4o23a4cHoX4avVI//mXLC+YSLUyWAuXUVEeHmxKosRDllhrLCAi
hu8SXyIHJDEjBlS3ibxgmbJw0rGkhRElrUcpVuLKFnXw3eXFEX3/tiHHIDSRwxrRn56q58oA/Ftq
00akKJj90XqJPOOrt8FnJsi5Rsq0qHdRKVJJgxofG+YxZEm5k+M/DR2TzgJWTGF3ydLTp50yFTHU
mMpsyaLBh0+MnyfAqla3xdkIqpMz5P9StyfvG3xsGVar1GgJ97PrdaGIGNOSfU40MddNuadOxdWA
9EN4u4Kexmk+MrSBcgovjQ7f2oWExXxLZCTXZ/7CcpOXOtU3hP1S4EN7tkjsrmXzwupwZcDwJmAJ
V1KkP+fsEierW2oCeZBwzoZOfVmOWEqMeseHh4hMW6nZGZV2cs146aAm4xzEyGUoWJuiPxm6eS9j
Dvy8OEWpv84L/V+qoeupUQN5DkHrhgxxhVdrH5ohkhu8ooLdGjWK8tARuWhUmWYZiNiyq42w7Glk
H5q7LNqY5iFAxHs/TS+DCzlQhhpGfN1bT1TXA0IpkcQH12UdlbL500WNoHi4x017Tvy7MLJdqPeH
OLZ+yAxblU5yqHQu5Fo/GS2rb5MwKxd9HHDKsAoWg1d9RH70UocjqjT7mPrs6UcW6kTfojkBUIA4
3Crec3d6mT+qUgF/08s1rwH2WKw9rK1SRpdhOGC0Df81AaCFSisvndZfIkyWms8VkZgnG4pz0k+b
JPLpYAxML9G/vgS3bVimicFvoGZDixOV50GzXyR7LK1jWWLgLBw8yCNoKJ7KLGPW7dEn9QZ6BAot
0GvGYRT6xuxQDI2EwFncJFFrX7sx5ZoCljLoN4J6n4reXrI33zoZSW3UyU8FcZ2F6ACmU8WgIO87
8Rb4CPTZJxNT7eO1w60EaTh3mrNuM9goMbsFNv3tQJ2O6Zo4xdZeRhVmlDHOj1LHCN3aqPPaHiNk
MQtgZbSfPPc1Twi1w6I5e5wQqewkDp9GF++1GF46Z1aulMFG96dVr/pP19H43dHGdaNzBm8X3aJY
Nri64PXctI7lu3SsexHU23aCvyXCvdPJ68TnXtqoUnJg0JEVIdH48WzQV/F4t02PussoWOxlr13F
yNXxKdnUJfMlJ2Bx7ejVHMBwZlDcuzB50Z1oP3bTaz5pLKLw31TpPQebUFrAL1hds4VhpAy2Tgd4
T+Qcdk4ADFhHVLgjnJAGF5YM+qz+ZmP3p+tae+FMdS+3XmKvTJWdbIKjDR9ont75nx49iMYhH3W2
DwEOleagfqT3xpnxLoLuLjwGxASE2OJuTc4iLunClXbrgCKNlKa201w9HExOYbw7o/8cMXLLCQav
6VJQAOyM5gpmFvtEszKt1xR8ClcPnCrWRWgDjVE7TwNiip4npsrd15jlkYM1xbHqPyRab5Gb4Nt8
tZVxxaXzZ3ISl/GdbfW5TuydPcD1jz/sjPcTOUhpc/PWkIMtdRQ5+pe4kAdhDieCDHGXvloiY8MZ
oy9Lne6YuHPMCyrxMCZPgPQyX2fYbiECLcfvOmADhLfVhNaiYQpkA/w8jDxUrrMYyodmS1x3Gb00
uLja2PVGsAu13xI+YNuW29EBim50kmIVCsQk+XZbWG2991qX70PKRxSOj7hHHc2UVABiKTNSlDGX
DhaDrTIiZ4TgppFbvJtw1Pk5dCJ4IWkBCANU9LxrmD7iBLlH4PzZgrOyAGCVggokVBAwumfhBtO/
Grphhcc9VSPR092xTEGNt/4Jw+M5UM6nybVQKePdq4unBo6D8pLXUVgktv+opnx1QwDXqoWViRyY
XZEo+o2Gz8mNj2LqcSBhJTN9FBBpVjIzzfal0BhR+TNdbFURjOVlBII4hMMMySnRQUZojb7VnA7U
IquMmLDQIYAENVGpwqW+JA1qNNuLryqUZztEQio6m4TkjnhOdvDsYFC1bIxYHmLcta71M83LFse5
4NugPvuuB+c39drLVM5jahQGWWT7dER4nWrmKUr9jIibJ5eY81izrpXXsE0flwFkCJM1CYxpye7V
xBvU1vGvrAqkknzlfjeeSd1YD8jVmPbvRqTXbUxyAo+I3npvoOLftYZcLHxhJfLO3Pbn5EXtqZDc
F/noHKcerW1bsFdkXJAyMF5GCQQ4q6uIAFBE/FUDiOk0jzkLC3A3cNs17TsLR2SHfrB1x26rx+3B
1zmUDY306HwaLtqQgTqSVGn5j+Y5+rGo2JY5CiNwWaAVTUN+cO9L8gYrbBu6nN5b3bw1mdxVHe5Z
g+K2kf8wbNyiihUr83ZCnnx0PFnTE8FQ+khZ+g12UPxSmfFnjZjVRlf7bFDDU/45+dP8YHj0OKgd
kCwMgESKnsGmMJkdcETepkISGegeEZTgPYjiSzPjxETN9ktXZ6uvbmbHmJ2RAFiH9qAGqCEqN/bc
NPQoIwJq5bBjUEZ6BjjmAo8A2z7l07dWVhej8G5VwlC+rvkzo/y7Jnl1NMJia1WEW7vyatnRXiNL
3W7ThwTHoLAR5cSsIQvwP2wmYQ3lulQasK+YHtmzoAJnjoPNDNc9uX5zTIOA92a2fO5JDRlg1Kvd
lCFA19wSSb55ivX87of1l49CXrk6hggTPx0ILgd4F1Fajkl2cBbTYIjsFwTxckr/eZKvVPP2wMlu
gyq+mBw8EwKxTTIu5j75gYdkrjvXQmoG1I/9EWNt7hKfJUWc2buEi/tJ+V8WgGYbSkGDQcu1q1/H
Eu9dOu2ZQl7todqEbfRSedPaNwYSVTVmXWHvYU0L92mmUw1puNTBUxEksgiS9sWu5d2080tdAqCk
UkWRQmgxqrFkIoodQ8CA1sPn6kwN6zPpw2Wd2fekQfU8UiWMIKGSVKGqQ5U6CHLzPHIPBfZQz6hf
jNh/zQzI1F7lv1i6+Uq8w59izDFID2oqpAg32gHwODpjD8PM6/aNre8GXvwwy49h1ZxYS608HY+r
q51V4C08gfNcb7dBDPMu4eymqMaOSgvtWO+ZBeikHbG4jmoZxDRyvY2JG72dcGJoeAmWaRP6YVCR
x64F27SMDoaeXkZDvKUF0XBSrIk+gEY1oxBBuJouE2AHiUHVN2e/w6QKOjAWyVK5FwELcWD2Yxtz
CIPeXDu/3HDdr6PB2TXmXtm2ADKSWSdHQGsromeio8dFT05VW3RrY8jI02KiiSpVjOjPbNS3amjI
kxiT9WjahM/I1ZDVRzNl5c1fk4TW6LnL4FgGpr7C+JkS3wXf0hjmrqFgjVBp3dx9ZQCwusukQMDM
6oCi6d6c2v4aVftmou4ZRXJsJMhi34kQHulUTWQj23R/S2OE3Jdq075vxM1Opl0hSN0ZBUobmTZE
ZNo/feed26Z7GQT4VVnoH2MR2JD0gBEpFKVOidfLlylHaYXSe4jLrSymdVOyqDXifEsfxtyucaZl
HkWvrWfgcuNoN2AzBMNrMmavpiRDhP08h4+nzYQZTichEfOphCYMxu8lpgxfC+WvJ04fR7O49kE4
MYgoVyWGgicp0u8ydH7+H+sb03tsEhQbTtq/0HdeKt2Xq1LDS0ru5c7LhgO5fKc0nr48PUDVMnmv
Xo45vW2iPYGqm2G0Hlx1uJ4GsGZl5L513vhZTeGVoR7+P0SfEZ0ZMsruDtcoAFoaLLuiGCDPQzjS
sSiXZnWznPxVy3uB9rD/ZHabb+dseadG1hg2HJ3Km7voBBFHOzC9glHMjoWhbZ7m2BH1CnXczKkr
pkVlBKvWUi9lnmATT6BC9C0bJqvAOhjl5o3qd06Uq+65Y7OhRbgkzUOsvLd+xMwYpKmaQ9Q4yVpx
b2TLVxZBDavC4uSk3tnKlL2gdCCUY1CsJUYcMUA087oG08SvZf7KYLs2xS3yi+aoPHDi/OYfZbLF
rT3n4fRsIoWiUm3p6Z80v3zk0CZ8BTtADnwAuqY1a0EOq59mRB+r9lfLMV4rvC6geEDWeF39jR7k
JdZHa6nVA7xG46b16rNIKtRegs7aCqNtqFLGRsWhiRBYxOjZJ9II80sX1D+WRbGSGni8/VKdpLA/
eDS/qWclK54aCBJ/NJoHvs/BG/Ea2OAEq5g5H8yDl9jq3LON6B2nVKZx0WeAz9wkQD8Wg28yMhdW
c6f3urrkIqJKH4KILSED8zgHjFIUm4K5bhyn/3qgchrJXTlvZeGSEAQSU69YJbmwnT2St09h+SDj
cWV7/l723w1zioARLcbZOKDSSz7B1bNXSlhHfgKTuYakcPsFnerEQavRp3edZF1T8JiE4bqoMCtn
5Unvxi+XrLPUrUDJd2zkLr7Qz4NUa70rL1qCTwWlUcgXxs+5+7J91mv7CSZ+JceF7MV1HPuD4yp4
0l8wspb6LNJgXT0Z7pcV5keCgjcV9veeFAGFxHZpkyuxl5HINzWqOfJF2+9G1n+Uv3j5TNJXepxj
qy6GSikjWeyH2mERCnrJ87v6MODbfO4FUhJLAiJjeoTUAYx4Uznj3m2z5FY7dYVVuER9lZFUGj6n
EyBcwP1txVyW+AGHmNhuxnQMHCst/hSH1jLS/ZteBLh9S+NfPrHdSqF4NDBQwFnhLhpvJuIyNFks
UflIjwN9i3euZnH9J2eOnm9y0DLNu6OWXX1up7NoZ6EJ7YK9TYg5T9EjLQDo9cnGzbQVzNJF0t+B
90fszA32JvXr5O5s+W56u7okYCEvV15TLIPyqwRMn2hrA1T2QOaTG27BSi5Fmq8CCQnAXyIRVph+
yfLp3GdPXTv0CPIT/yVbEfY7T5V6YD9l1Bi3a0hoVXcCXmWWwNy3E4u3OSRjpvzzDCFt3Rq4AViS
RsXdHFmVoked8xDOeb+hPcfdm6L/KMK3EO514KC8vg1y5XUQz6D0TCAVIPeUGe5YBJvxmfIwo7M3
7dNYfcW4qKLAp7H8p4GZJDqAwc9fiGuo7/NFgpLOMeMLQ0xeWfp7jlGXjZ7P42uGySJpWIhrXAwt
767WnjMEfg7ewpjfGWMIAH6Cbo3xLoDNr54tFjmE7dFs4BKXu9rn84Az/RmZ+1Z7YydP+JcWHMwr
FtEle2om7aSssqRfGO4mh21qRfB/sf+FuxJ4ObSb+G10nO3QIDl7Mj75ekRN1LG3KpFW0qyhej8M
zMAtrkyWefRUZXyZ1/x1/ajICIjYQbNPLAnnLakGicUA6c5WbZcVq9hCh0R1QouNj4Xbpp9HzIsC
Pa+eP6A3C94Fwsm85iOK9jzGXbthRkLGmd3vh36NuuepYVcWPWlURkX1N3+28lAVR1vM2Kyy+iiS
ndk+S3ggHUaNmFnWoh5YhFQLtzj12XMkhgVqK/HXMLoFcmCYF+Is9O57mFB3nKW6pkBsjY0d6mSR
bWgpnsSvS7vuMP4V7rZs1j2KnWTe5yBGTs9uccPR5oMOpHmNILwWRFtIfvRbinKhjffzRh6bKkLZ
wn7U7W2s/6oU28jwV5Fv4NFG+Ex2CBFr+ArTatcmZ3qwBgNC4CMxAJoP5LIoniwmLXQ3CEzyQzKq
m4C4WMba3qEFwAvDNYgN4eDxJ5rudXYofESjNAhggmr+HpAIXJzBzhu2+cm6NR40g4fE8KitKn+n
dbum/emyyyRvk3nA6IEQlLcipFa7gXUiOCFnuqbVSzFyBgdQRifoiNmLQdQEUA9WhcyJsPi4YCy+
sDHI6EH9O0+8p62yVnG4HEqk3dup3Qwh9UuPDvtJVfoTdhT6UZTtm1mCxX4jc7gbePqKmAkyQkVj
aUim9jdoDyac8v4rSO6Oe8iFgTPR2hYzHMMq8Lt0K48dpTz3yYeWZZtpxu+L7olIDlQxhvzfwDoH
8NJn59qpgvhU+6dmfvyYnDhLUf4z9Wtc3vThAzdkjjcVzQHYtQ2HOnEeafSV1tvafGUCaHOQDBbP
EjCA9Jn/tXRcnC4lkkbaNUwc6UmPYcE2xzwgaX2ps0Cq6Imd3lv7Et3JSqAl1b7sPrjnxqaz+QGY
+UYLlDVVB/46VkxP8XgeWT/RdK1khFyuB4xe3XHWLmsdr4XFuigmVcolrXFjDx8wR9agARYePrfQ
poBx6ByfG/taxqvQ3yTgFibjag67nvnGNGeyydcAPWw7NdyfW0eb1xsfXLxR+hV563qAJFg9pPUo
kXJpL3k6cyNwMyxyr3qqQ4em9xvuWdyvExCfTntwuGNmdhkBsigbzC0sD5JqDG1lQAIzwEHQKY4x
QBVI/N62Lc+x8RYzOTCgyKTZmQUYWpK9NkEt1S8dF/LQkWllLfv2BzCo1R6G6MSqOi3RI606hdQ9
Zg2zaHlC82uEwprr0fB/m+EYjb/S/AKOWqPCLZmppMMxK29KGWhot8nseR329QhWLzoPXXMNq2Ol
pgXZbZs0AZsPdTE4tfFbGP36uBeG5CPkteLY6sFK6NWxMzZgBfroFeWOdUnsZ/JsfP7m4H78ci1w
EoZ8Po35Zop/OpXMtPTNdxpWy1y7xkEfLjAkURfkw3rMcMM8K7R/iuOIV4wQyzF9M0IGg2S8Dc9u
QU3LJ5Luapoo8kMyCavmrZkvDGa8TEGfUp7vMlhT4+1sQoWibYUYZzzX6lUweLe/NaxYUUdC6R3W
/ZPZzJiCDDRD5V9D+VyMa7vbRgGIOkjB5rskqIlVeGOg6UQubu/xs+TNsUHrp4H6AzvatdsME3I+
+Rzr+0gcWvun0T5dbdcTfJGQZGdb7FhW4lPigdHRMcqdiH8FwJguv2ryMWkmPicQNTaXB74WtqwF
b4VFRGbU7iRJsJrmv6UjsRpgMZNp6zoAohnHUjpH4VJYj6SEOLBvPLlS5iPTDGRku8J5b+VzRSqJ
/l4gpgloxhti1lCf9YTmjDP54Tggd8QXXxhktdzsOF2acCydYK/x8kIFojVbmlwwWXcODNRPjLU4
WvK14TcbWYCs54mLb7OIgsfTCE0sCNuZGtVBbGTghxG9UoiXcTWANM73NR24EX0QpFZmexf0ZpLc
Ev+1Eui19FejnwdUzGkjn3CVqw7MgYU5pIItGyMO3k9bz8Bmmej1T038MuTvrv/oGhZAW5P1m8dB
ZivuXfVpMzPPgexj4qDbqSgqT05WITXqlsS/rVuvWSA75GSAXzkeu7Fn71Jt2pS951r3w500x/XI
jDagXne695LnsBm2wNk3k8w3qjhbFjZh8+wV9lZq4L7NbWsh0QErn2wt930m6ydw6lCKNe67SOMV
QsWFRPeK73YiNtEr2U52P8I725hdEKIzXkIfj5mX+w8vVAPeAOBZ59218Ks18GZhufRjWBsDXt8G
FCEe61n25KiHC7FJRe7WKOtbKaLPgGwcrzZ4eGZLGSomFAP/kXZeO3Ij25p+lY19fYghgybIwZy5
SKYt71QyN4RUkui959PPRx1gTiUrkTnquehuoN3KCIZZsdZvNMDhto3dEV1fL89hwotV3Tq39DMx
shiulFJ5bjpK4g68jWRmZoRWeEDhYhfgMaeFYIiRQ0F79yvYXJ5+KUqgaoaQbe6ZnN3m2qSLoWL4
HnD1JH2yqayZfobJ1WCpxW1e5QIdSg/kihO/gARBchfZp1QVbiidfTMDibIgeAadTIcUVIcewnV1
5G5EkQGGeX2tmsjPDbPCgUJr2C09fWd6cpfYHtZlXvQLJNdTkbOA7CbxD61ZvowloDaH+u9Da9be
QQQoAI++g3V9MaRrJWyLz1FTQs0a0WEHxjqSazlt+GNwIJYAmUKKZXRuekceBr2YlQ4nqNQmO0A3
2NEFThG1OQXovrfmwc+UByn9eO+lbXnVSuBpY50BGTXV27y0PtuaNiBOxJLr04KCmm9pnOIolaMt
UN/Z/NxV3FufMUWmnSh7Y2sNpvcKoIEWgt4gljrQfUXrkGqNvJpS9PtBRJLPTcOdo0DNSQud17cq
HvrcaK9VxS9daWA0JXsI85bQ7ijp8p6abhNYDY5ekW3043VIopekAlqMfa87lA0DUitXVDCnaSHu
C0jDTaR+13X4ki33BxABXqiFq1bCWqclLZmcPkdqsGVF2PaU7NERaZH3s7BJQVAgzserzEaQczTf
bAVEOrKYXLMNrPC61HeDMPU9AJP9EM4mRNGVaUokh5wBEoXBeMq0uxv0+HNI4QRWr32YeOyMQPFH
raRbBwdsnPUNuWpreuG5jcRk1c6uBTHtqAI9RtWycKzAgQAqlA09ZUQe3gui3+Bu8f/Fr7U1nwSe
m0qE5nLYIFaW4ac2Ah03W4on+dfQsJ86UH4BZIN13XW7ppC/sil+80s6Ifw2ejcDOie18n0IIPIZ
tAOyRv3eNDMRXPkpIv9XoCufchPhE4fUXlduExy+WlABtaiQtstvIyM8NAFfXEnvUjtYF0OA7yRn
3KQfGhL7xLBfgekAcnSyWzpZgl463J0mPcAt3HaSZ7nt7yOEgMMI5jQebIZVQ9+sr3RZ73RVfU17
UJEAfYCZheuoQsKxgSoxWbBIrOyOxzHab1b0mFZ4lcfNS1jzXqod1FTQFlRqHjDiW+IpDSIoGrzz
xpM63sCaRJdA7Dp77NVfqM8MUDHMOjP7H6oeGtZ3PwaA+lPr2rKli4bIv67igZWoWDz2UBfQ7NSV
JKbxkOVdRtKVW3kWi61fGTk3SaOUE4JKXM80YQO9SGhl1Q6iSRQzsFTBGVGSPsLq84NCEfdBbpvI
/zaph0ihq2eZY+AkWaOhwX0qqwLUK87yFeUsrrQ8ofg1pTPcuhJ8thXSdhXmxhBjK4Pm5UQX+scY
8tD5rYKxxK5BTrXAKspQOq/74vHfzqUBR/Nb+VR2MkWVK40SulOgfL2WpEFJx8L+GngWkAWKYDIo
73nrdiiG5nYdczZI5Kbmlk7LpzLWsaE0PPiREeXR0NCBoCYyTRrlIKpKgnsl72hFXvdx2mXJupSp
2ZN6+CT6t7WOyTeibLLTC7e2fPwo+sAxrsy4j1JuoZ6OxLq29RTVObhyAe7EwGgznqQxwMXkW+1Q
UB7dTA1yymMxQCXvh2fSfUg30OYMKvchrsLcTGkbJq1c+8ng1dgOmR5AXGQ9fGwB8sCbzBJIYNfr
ewQmc94D0itw0nClTf8vZeEB5EQ9oXGQfC3GIf89lUIT33SQVYjr2KxunveVAICLrFwZmDmeqWbd
e68tQif2i5/ZfoH6o2dRX5usAWAaBsuKSXJlJLnV/kafP8dwo25Fh3J22tgxcixZVmjPTV5V1IPV
uEz6T3EDNAlcXKDB128B5P90YgREcfKsg0b88jVRDggVd1HbftaoPomdxrqalBnDWCLYZXdxJqIN
EqAjjoyVEbc85I0hVe0fU2SJNiLn0HL0ZlPFy1TtKvFUO/2dZL1qG2u1k2QJhl0OIqZRIyoquSqL
3Joh/UqBXZuhaZl9G7d9Y7+AuvclqNFmsmxnF4xx4ugUThoTRW/TsHMHqV5HH4f7nlsOhHPWcJ31
oe4N26QMBBb0tM8GkwpjL2u9f+l9i27WKjAH2/vSdFEIuc5uqjH8GUo7gnZac7e2bxboSUhlnB7N
YeyUceat1k6l0UCrfbLDjQygbgQ9xvY0IyXcSKqEouviGmgGndFQ7JsM6nh/JYWS45g1BpGkc9wq
VojYYorySixQitcdHQ8YtRaasm2dIh9eTagb0GYjI4qtZgN4NKfaGne1RTdWazy6TWIcprgC850l
XofGkN90QKRrujGAEK1CCzb8tsrei3Iq6as0lqJfmxqagfsh8j2+sl36oKhQ32mzivco7J6cjLFp
qg75vArAPQ0gKZzxNbVrv1aus7qNsmFTK71v17eqbiaptW4Dv6rh5CT6rP3pjYlRfO/s1p9CVJ3q
0vgq+NHgWTVVTVWKw+gIxsaazeZTAwFB0HT2RoRVKJ5r4XkJ8qtabBTJo1MXam1uFDgA7W+Nwn6b
Pmu4EQb5r9GCy431hvBS+qSBGmaUE5ogtJPvhmfE2q0fB0ZJiTc3M0BgfQnVGaEbLTfg84+KTJ3Z
tre22lcv7mMx7uKqF84AJqQMgBiTMXTNTV95HXhqVjRCCNEgwMOzj6JpC2YBcz5b8CVfBr3LedNC
M2PoEpQtrUO/9lkLaRj55RcAQUZGcgYWsLv1ALoANWviLaou8sVXTdyQBoO252OgBnhWjJPMENjv
BILIHKKAlJzRmXPMoKUACFAsvc5aG4A7iDq7+yWMxMTWU2IsO3we66HAlNdpRsErqZ3KSvvNtvan
W0bIgogmPw4fEXTMjRvd1OayAUIj3OCRGk3xLkhCTb8xh4p7veQch1IYWTyIyoZH1oYCox3dKoY9
lwKrylFuOpqw0wE14wbhQv7j8XlqwuSJDx1G16FTmd0PqYlhOqh5mCDGFWhwkxA1t7zHkcqCBPrQ
aNlen9rUQUOkyZx2Z/iJikBaovDClVMaIq5YNIFFwXWI7PIJGICCoKGdZ2pINWyqym4PBtJpkKGN
4AjBiqfT8Vo3WQ2FVCmQ1NhQMTWCtdFUk61yk8CE++ZMBeVTFrJOkUHoALspSYxT9FuaadpDdgr9
sHoGApxSShw9BaMoX8R2+aWvjZB0mm+kUAyp/KmHGpl4HoAVP/P7kMYRsIR9OmBlDls8n/SCBqeY
oXSyyclocG4zk4gI3pQn3VWMEI2nYd/aUSJDx9mvPVryiWoNt9KhmH3F1igsmhddBWGXHBsIH+nV
aI5vStlh+O47ymsFSA88XhS1k7xWjCym1WTHWRKhkuQMPvDlYRjRtEd+Aam2jR96JQ3RArkfXVHG
jUHvDuFKHzU/O5l4NubOWIQBABHbd9AVKXGgyAdpeDUm6oaCPmtahW0IHiTvEpSHElqhu0GzaXen
JmfZVsd0S+5smBvKj4G9Qxmup1O+azIMAW+UIId1r6fcFmvbDwFr2lmBZqVEr8K7URyDNrmq2m3w
5kAIb+m/BJ23KxVfjNfgr7r6E64hMTyuKs4Q0YO1OACJ0oXHEaJwPz+McWqgsqTh+Un1Ko8zWGeF
iPG1DpqfOgv6VtRlrv0Msroi1apMkVK90c1WbdFnsvN0WxoqvC8lAlRCX4532O3koDDwUHe1rV0X
vdJzarBmy0Oml6VxXfqTV1Dm8LVm/OV5lcSmKiqthi6ArbCZKq+px80ALi29Djoh2dRszTxy+5r7
GgkMre3vOKfH6AqchKdfy0zK5kkbZOGv60ZCZoV80r5Udt6l32NpIzA22FaIoSB9Hnxu2yDnEU1a
WfLwmJhkWp9tA/EvR4Uc9CEgGys2w/5KN8kDV4NpyOBWzUqaMD0FyW5TdXTot4anqj+jWNe1VYXx
svGgeV7sPGpUUTnMphIdOlkkDfj+VM91rJImDlwkmAxMSnapISU4VH44x00V22DSJrUZEebk96KM
CZBDrnszqsK9r8L+gq8nKoFg/RhjfG87jXgLrKr7acopb+60sXP6my6sFSrHwghK3Js4rtdK09P8
GCXQOBzTKiUCUtHHVMRjpIIo+k0KNTajQTJ4BGePu0/gYLYrAFmtZD/BaE1UCXZvpM45rhwrN0Fc
NHoJIywvenuuclrRnSHTwXQLNJxx3mys5kdcGwaubdQTuvUw+pP/1S5bwGMKPW3tSYRiAFRgxY7x
NIUTTVJNA+N0H6OWci8KL/oayIQ2t1GmI8ALgdOLCbz7W2lV46P0bHhRXjAhvjsCi0QqeTK5mngR
ITnC2kcYp8wRy/Zgvv7IaxEn7iDyjD+P3fgT4LqkOQwwPt5G0Oa+qsIzvzvaAK2eZjBuuHHZhxA/
fM4WRANE+wPJMCZ/SAPgniPFny8jrdAntAvLtzApsMAxiyyA8VaFOSAwGIDI3xtRi+oNeEzsdA0r
QH5AGYYQLf3erLA+kwIlSHQOnivVmjCWa+C8oVmEHtycZyNuqZi6kVBRtJFLVKpeGdcjBwP/47pP
EbLR44amfu3kFAc5esdNliZIeJFE4QITlrxFVn6limnT9zzGKH9r6AsgR2kiAA/JQeXv22ifjkFI
F6XuI4ziLZQaYCBKNeuoulXNy6AAZ9qkqUzBeWqaqWw5ei37JuoctXcj08+cQ+Cbzc9pqroMO244
YFClpdHe+0HYxdvYRxgf/w+fnG9FamFAx9b1KLqez+MIj94A+T8IgWQbpkrBcjt2iVp+QtYoa7YN
b6L4Cwsrq+/zsbPCGxQ50mpvK71SfbfyHtNSe6z74FvVtjBVNZS7w5+Jj8LeVms4RKyrDmGs+MFB
oozlOoGQNWyyhQ7OiBZbpb1H3XRMXh0gTzHXRmF1Nw2to/4weGoevXF7JXzwaUQQBqBZF5A8cSEr
HpvMopOPIIvMO5hKANu7PRn1OD0MBv62UF5ENsEfGUe6vA43ChiNUfoJBGekhOh/VGmgksVKBJpZ
mEG9Jwnrwp+F5/Hyj4zWSGfm2dReSS9S8Mq1MEpwR8v0YrR4K8pkiam2+n0xJuawK2wjedIqZ7Se
DL0BZOqjEeMdOtoFxj7pDMv/RNF/lvrPYs2XKxlWXOwIkeR9uOsApqGo2FbW59rh6XFfoICcoVoc
5OkdiFDKjCHkwkOVDFrB1pOUoAsk+63nsq9kswsBd/R7dcjiAJisn0Lk8uejY2rzDBGwSc72AskQ
546bVHrvbQquiuCzBE3nQHwzUvqcseIU7afWt31EoCuuEC7Ewodm3Rg6zcH/8MIQWmIByhGO05pz
i87oWymfjXrWWWxdHlpkMTY/GtZSDAmpmnNkE2BDkNDnbxoq4VXJy5CWspoP105G0WOKX0u2Uwva
KQlAl4EWcIzB/fe//sf//l9vw//0f+UPeTL6efavrE0fILQ09X/+W/77X8V//d3Dz//8t2UJR5ia
aQmYzLYqLXv+52/fn8LM51/W/oMXcOCUlc0PMcHtfBslKj74axn2j6zrbs7H0rRTwaSuA1AzWLPG
IliQcCzjkA24Bao0Xk6N941FGzyRqkVW3M3lTe9zHaGYWaUOT55C/SOs4F8Ys3HhZ9jHY870Kceo
JIK5WXjpdy4TCw2dJAa2f3681qk4DqUTVWiOpluL4U5JEvtlRwkiCALq03GXgXZG3qT188NYDXfn
oy1GBfpRtyzbFratCmEKZ/7n776kmpsqpVyU6gpTc0tkkEtoY+dDmMcD+hNCqqZhAZfRSPMXA4oy
7rm4o9CiaDdd88jbDjH/l/MxTg3DlqpOvVo3GY44HgZFUdVSM3IARf+lIsHnjU/nA5waxPsA+nEA
00g1I/UEqUbxqhkHr3jJm+vzIRYf/s882agt6PxUR2pyGYLLfvJsrBTs/BW6K9LTL6CyNqP9eD6O
Nk/Gu937IdDim3uaZnfGH28Et9/A7CIxWMUueLSDsVfW+tfz4eZ9sYzGw50DVJfkZ3Le3u9WWBTl
3GalnqDuQIjkYBScauZn3fscYIFkfjsfTTsZzqDExsvAMrAUOg7XpEaooNZKdXuHx2BKe/u3mD6h
kb6hN7eWxR11fCQbX4GboD68jXbn439cJ6apC8uShqHpAi2q4/CFElDJ1a1qBe3TMe+pRa0E2P/z
QeYxHE/p+yCWOa+kd1Pq9LYhml4b1pFHhacYXD1BkgYPX7BSVLHOB9M+7q05mm0YlmqzLNXlciEz
iNTJA43wCOQFaaxV+gnh7h2s/D16ibf+Ovq7o5YFehxxnuR346uzbqiquV9R067wvXsteTg/pg9f
yRTsNFI7U7OEFHJxllf+UES4L+uup46h8hIOEuJ8xUuz+NHjgzL+Oh/uwwwSzhZSt4Shq+gFLdZk
FNUxTU3C1XNDuvhZmvvzAbT5bDhaEYsIiwHpVZHqXksE8z472Ffp3n+kNw2/dYX77vryF7oYcLHO
YRcIYCHo8VdrGjuP4V7b22vaZuAFXAyG197fLonjAWrq8ZKIYl/JLYsBIiyEJm/Pe+HC8bvMM6Q9
hzAkj1A+lWZri1WneCjbVz1SqOpVuDd/IJO1Qlt8G6+dB7k+/71Orb/3oRYbuKeayXONUD23ifdS
YztrtxfW+MlF9244i0Vn6EWjqg4xGsoLnfOMEsf5QXw8ahcTtlh0oB2qthjnUbg8hm+KbXUDj3+H
GPimvNFcc6e50R7/6a+XFsOfT3G83NlHusO1YnDda+ZibFE3CrQ4Bsa2bjcgA3FqXUNpcvutfoU6
+ybZ9Ptgd2G4izyU9XEcdDFcHyZVxctHd5Mbb1dsh314A0pqBVJv3V46c+f/13KAJGakTFJllPpi
e40RjzNl1iEwHlUXkU5MG+k/PSFeuHGe6HqCoovRu3WLJzbbIf98Yagnw9sU8zmIhWqZi1TE0MvG
HjrCd2/9BiHdK1g8++h53hIoG2yoFmvscrCBa/1wPrQ4Ncv6u9CL28ZEaq4d2jn0tt8gyrhB9vir
5fJ93dANVy/KptoglrIZIG5fIbNx4Zz5uDO5nh1V6qopTEf9cAhIU+i4JEBi6hPzi4/bCBDxqnXD
rA+e/slQHUODE+U4c+J3fKaNpmOFOrVRd7xKITG4wDlBnm7Q9LxF4v6AutkqApzpQqVcpVtIjxcv
2g8pJ0va1Iw5XbINxCIXv8AwSMybooUvWYNjsilnF6hfoQEU5BdW9Il5NWnjCalK26IKtNixFsLH
gxprLGgPKs63AAiaP4x///GOgix2qBfnQkXWDvUO46UqPwMjs6nnnv9q2vxLF1vzKMhia8okzCa1
m0dCg3qHM8kGGd7crfbKJ+V7QaF327gq22M23DUv3BsfU3dTfx9cX1yDdJfVKm0IjiYNqXuyVp6a
VbNxdohPbfMLN+KJ1XEUbJG5I98zxRaE1llhNE2K61H0wOnwbCiLC+P6eFfNw5JStRAFoKKwiDTk
gT6a807Q4xsno6qRfzr/1U4FELppmDrvQ8m+Pt5qSatA9AAbg74QvEVkw/3iy/kIpxb4+wjiOAJw
COEkOhGw5Yspcoc3k33he4h5aS2WHukq9hWOZQsNQulxjFyWjkPTCU+dHVzBK+U+3OdPyjY7lHes
w8dgHbv1GnKeC6TnUK7jl9n3xm3ukBdxYaGvL90TJ8ZMKUgVDl9Npwq0mFUkgGutqRvErAd4hjZU
ZITbRfLy1zMrKTZpFtfvXBZZjFqjIOeomG64GrhUzS93BTaWAd4L58OcmFzoSJbBhasLLoBFGIEJ
DsDOHpLODkzpLt7pu2APinN/PsyJOTsKszijTKsL6CvTVOhy55tWtp9Bm7iQhC8chScSdP0ozuKY
auYnlDfHsW4lXhJrb4dOGimLamzqG9A8u0sv3xOnBQHJyUCem1ChFjltrfKw1+LOBK/yHLR71Edc
TV5rnBnnJ/DULjgKtPhQ6DRYmK3zocLXaCd2wa7ddDfKfnT1rbMN75wvGcmKssGpWVs3K+PeW1Ur
XIrvug2Ut72/Ti5M9YmzBbocrE1OLqCc1uKLjn6iN6AeZhnkdoWJJz3j3xeGPN/Di41/FGLxMWs1
sCY1wexseNO2CK2+NcFauIHb/vIw8XbxRdwVm+B7iaT8Ol5zWm/7fbF2LlViT43UgAVKP0ETNltx
cf54HQpdNQbHYldfOffRQ7pP1rgQIFO0VnZ8kO2lh5I4NfL3IRdHjGEC2LIlkFrrsfwevCAMvKs/
+dfpJr81t6SFW8V9678kd/lDj2SLC/r76p8s7Pc/YXGyF10T+4bFT0iqet36zZNs9McI22K3NgBw
n//Up44Hw5yfopIzTTUWU1wZmQyjCE1tGI6Wj0hXuqdntT0f5E85dLmeqMgRwpQknuZiVlujcfRi
4EMi3gej5wpMxzrfeQ/eCw56/RolxefG/QyrmDzfuUq3ylfj6fxPOLmU3v2CxaSWkz6ME5xnlDGK
tY/YRZH+OB/h1EzOt4YqHaGT1C/GOHXSLoJOMV0dO/uqsVZKW9FBfP77KJbKrUwGfapo4IcAajzG
kXkxLlYKQODHsLuw/09NliVAsmmGoOmiLyZLAnExVdO3XN35LuxfcXehVPCnerJcD5aORAV/8Pha
vkSKWE07vUL/bryyrtpb7/AGDfFB7OXh/GzNd8C5OPNA3xX2YkjVeALHDIQWNMietdMZBzE7GYTO
69+HkkJXHZ4bJH36fLC8C1WjIK31RTB7d0bDthgRk6vNBojFECNjLNvk0uE4XzvLsb0PuBibqtQx
qDikJKPDBLXSv6VYCn595WxQrN1WT5ht++kWyc01KGP3/GBPxtZ1dDEsjffcMndJgPtPjT8PFiEc
NXrM4JnnsJTBz6IOeHs+2KmNRTvu/wZb3HdVoDl+lTPQunEeJ3Xa2cIKqV9lF2b0VBxqO3w/h3rA
h8fp6GHrUyuDcFXF2YQIGCqyu4IMvT4/nFN5n01zytGlqUnTXmwup6ojFAR7mBZtUF/raQD1PPAL
GOk5qk0tnq1OgDJMh6TtIxKo4sLeO/HpuE7nlNM2OaicxTGlIGoPfKdkNmMMbKrBe9Yrb1yV+UD5
0USO1EBP9PyITx0nUJ+kY1HnpGW2SKCMKh7NYRKaO6jpfhDwS5Rsdz7EqY3+PsRijURmCay3IETQ
BBiCBEof3nfg9W6ggyQ3yFKMb+cDnlgstmpzdpm0AGGOLqbRaVDyEgG6z7gllu0tqHD1UmvpZAhK
Q+Q/FG3ksgTt57h+AODDD7Erym0OouJKj51wI4CBXtjPJ77QnwyL5qxqsS4X0wdPZ4LMoQgcTNHk
reVK77/+/XzxguS5IwzKwMvB6IqZBAC6EfFDwnlSiq1RhrtxjK/Oh5l/6OJQnLMYjee9TuXHXByK
w5ClnZwYiGdj4wb02+qekx82KBEQwZCz/sEq4GHMDeYIi/7bvCzfHfp0zCvDVPFdmbJ81Y2T68Wf
NCf7B19H0MmcSxagEqzFiZGaXq0NEYNq8YDr7U+JvHAmnKoxAf2nQaXzkrLVZVee4yfOoSEIwIEr
qIJf+1dQWBv/Nv/SbWiBbI1tfUOStr30OD1VXzoKPO+BdxNYcuxHRkpg6xbs8lpbJWt5RzJQ3EGD
vXBGfGws/kEm0SQlseGBby6C5Rmg4QhvLF7c2LK5w42+ZpCfpjvQVlf6Bp32l/Or8cSpRGatEtES
OonvIrnO1Iof4nDWpkjlj4GFGBpMj6RfO5jC//+FWpxHcdnFYehXqGobmOC+aC3mLeF33Q8vxDnR
tSJ/x0aOsibtAlbL8RcbzCoGuQ0K3OrzzQQuEPznKNA+kfqdg9awU023QNe3hYqYYaFcCH/qTDSp
HzuWQT5Abeo4OvbIHYbDPdFnDcPOxkpy3Gg41ZyfzRN3NC8VNrYhuLHEn5LAu2VpYuAV9i1i+cbO
vvqv2oyxrXaXLsbTk/nfcZYLxMpSCyrRnzjOl7mT1azgGf8EU+QGF7Kok3vcpBjOG4Xjiore8dSJ
LLH8yqk117uN70BSb1B+2CfX2g4PgXWwwXd6hcP3ur1weGknN8G7uItPVjtZTLESiul41WyzG/Eb
26v4CrW6Z7RZduT9UOlW8b156Uw7FRdMEw0AQFwsWXE83tZPNbPFOMVVKdhkL84W7utn/9NbesCX
cQM69R7Blgsp5MkjBjQNJV+HTiF93eOgiUQ1OJ1SmpErSKmYn207vimYcBc9F+bXOVzsTZ66u4F/
2JbOMcN7bRGyGTItjFKd3ufBuMK/3pXX/iZ1OxeLlTt1nVz9o0ObTqFgjBxuCL0dD7LucmTXC4sx
HTDI2Gp79NifJxd7zw3GNxfWz6kd/z7YYvkYfpUqdQcDuk0+J3240sPbpr9wTp/KGsgeLcvUNIr1
xuLw9Kw+tmDVCbyW+m0JvFSmKA/exCPI2Ep3w0vosZN78X3AxdrEnTOlIuFpfzrZzQHeJHih2qWg
vmtWZBGr9j68T27/wbPNfh92sVTg2MKohKHt4qqO3tpBUQo0Xzy3xNKlvpQbnViX7AFJcmzptubI
xW1LS3UY0TlB2dyiQFoWW9/+ev6UPjWNdIx57gFr0sjDFuMJqgxhbVx2kVNfFevmhhfwTltH96CF
bpHxuNGu1PVcgbUugBhPB3bIlbm+dfbc4kWTjGo99DFjw/pkzZ5bcZb+KLYYpX0VL9Dl1ilAbxei
3XjpZjo1q1y/EuiISZVpCY6yS6XEtbuAMIxgb24+GO3n85N64tjk+EJqi4SWwszyfheeU9udAupg
qqIXBLkZg6jusC5DxBgGxYWL9gSmg+eA4PCSGqvkw+mFxLGaNmAvABJpW7Hxv8s3DEcpp+u75BqT
gmmDKZ9bPl/GPHycSSKzekCYze13Z7E+i7rKcBUwISDZM3trTF+N+u8zd6rXdKwMVgnE9mW60gTw
tAOe3GBitHifFOA5Hf719flPduKKJczM0ZQU7fDJWuyDSR2E3w+E0e+DXfOWHYwNbsH+qrnqoxWa
dCbYuWKnf9Vfzgf+mCYRl9wWeDZ1TwAMxxcBcEj4NxVMWK1ADcBXX4oAw85ev4MHcQORwk1sJHWa
WD2cj3vi0x3Fndfwu/TMsKrc8Skpux7a75H30NoXnpGnB+bMFwIHJs/v4wCJA28h7FA2MXJrl1jJ
G4BSeEiw1ah77ZTCfJ5gKyDz2F14o5zoPzClIKR5NgIHobpwHNnoOytvI4bWbeFdrNt96zqJO74O
h3LHFzW/tWvnKvoOTXK7EVsSp+3+Ug/k1OzORTABeoK6wzJR9KrAK/sRUWskxtCWAb7aXzg/P97p
AGXp50iKGqTYy61nJ5optMRgW1gwljCoKXHO1pW3v14lFpxQzjBHUkRZHtLNqEx2oqb0ydqZuY1Y
XnIhwolxHEVYJEJqlyD7USSwHww8PmFFDMPBqsSFM/J0FG452k5YwamL3d1rCCk2Zkw/Wg5YQg9o
hNerrL3wPjgBhKKlANuBKoaufswjHRuV6jiO8VJPw98pog+T8n2mfI1juy7Fz0Z+60WBDpC97pFE
yzoM2CJo3+CitFleC5mpCjRr5VxpnooMIpbLCIud/6In7l1+I41PQwVJS5l9ce9WFVL4pkQUeE6v
5bNyD1HlMwrJLqLld8Fdv56z7Oz2YtyPCaJpGTMagCoMFJQlmkgZsXeodfoIxs7f51fdA+VTN9xQ
rzVX9XZuYFVucWs8NbcXU42Pu/E49GKNUQrWdb6+5SIrTPtiVT7Wn4It9oL0YOvGLb5l7qU08VLI
xRk0tTG69vD+WXAwrfQYHrl3Yed8zDKORrV8+HJjJhX0cctt4k+CUrsuWVpdu/PldGH3XBjMsi3X
dfQPAg9pkipKZkuhQ1uEFzgAHzfo8WAW2fyA36ccCwZTFS8c7BjJ31ujd2EcJy754yiLY2CsWJjS
mqdsDdGAkuOL8yNCjOFHuEsPqHCaK+2Tr/0/rP5TM2hxE9HT5BwVS4hiTd8YTigar6GC1+cPSHcX
hjbv2uOi7Zy4kKlTSJWw/xe7WqtGzDarBD2KqHfr5G40HwodFWBkZWJNvxDsxGiOgi32UzxkgTJE
BCv9YY2P2iZRfl84peYvsRyPRYVKg8FAn/5P1eddetKFRmZ0VHJ53dm7uSuX/kLPapW+ZJvxutra
m/PxTuwlkGwwJqhokowZixENCPwnTmvY7hQrG9P8FGtyN0vgRRdLOR/TItr3YOZm5hYtrGUjB31s
X+9ThEOateoat8aj8dS7c7aJihRCLhtw2DONaOW77TMqLuvz4zyxzY6iL8ZZIndUYRVBdDPaDz6q
lTiGTsGl5PLUanw/yMXpl6Ixp3cRg4zF1059MdUHy9/bNiafzoWleOLxczSf5qI+3EjTmyp4RW4F
LALhxk2/GQ7hJlhn++gVgZ698phtsh3e1y/np/IEWovIGnBj24SHB8DvOM0s06xSJzEyl1trN6wR
Rtl0e+sA6Xxn3BQ75UJd7OSn++9wzmKgpSELp9MI1wL27aPf9qivTTSZL4zq5E6YexhzDs1f573/
buPVSSl0P+bTmc+4Od0hMHibuuJFPs71vmAjD2vlYv1NzL99udshm5Gfwe3RpFycXtboqMD0GZu6
y5E9Uzbxk7Oy3NI9dNfdVfhS3IUPzqbfNq/tQewvlZBPDRkIHC010hOquovoeqkN7ZhqaN2Od+Fs
EBui1vtdNBeqqaeyQypjTCy9TlJqezG1E2ZjvTmq0sXOpN9YlP7sXbE218N2YvUE2irahjtUISRq
RavyJ8iXZ+3CbzhRXKWuykXBEUcJRCxJl40ZgqqYlfV6eITRV15kf1gRED+8L7i4zZ84/nF+SZ14
j5kzU9XWEcDSDPLv4yWVhE3TDhkZJzIaGgCw+hOWWG5z0PYWVIx766Vdtzfmbb/WXfm92Hlkptkn
bMnO/4x5do/XGIvLoG0qKM2YH2ppHTV0VY+p1MWp5aGokMud1rXahf3zcZfOUeRMh9McateLbyy6
HuHTnAB2/qZlX1pTQeLCunBbnRwK71sVBC8nzxI6MhoQ0tEko+hYF9h79xjKT/vzs3VyHO9CLC4K
qQZmylLFTrmNHuIBn/ayMgANW4jxno90aTCLYzTv0KIfJJF8xIuVgL68jYbRPwkCD+QP2IeaxKI6
jaqb7LXE8dxkRBbXWmd1sv4Hw3gXQRwvcjP30kxX+CbD1CIwkahfUWS4MIqPBxWLa6YXwf2eqfWL
GBmahAaGmnyUnH65PjZY0VbIwjUmusTapFyatUvxFhs3nfLB8yLdc/UWMTs7cFJkXLsSxwjvJhlh
456fwlNrjqyBiiGADUreizVXaVGPqg0rQcc+1u7z71YPRTb7+5oGVVlqX0ICgaedvTjuUyUVYhAB
kvNGDuQqjl70MTqcH8rHBIgYYA2oyeoGJ/08s+9u0VTBnkqZkD9BNxXZVFS5c+T5bLRdU1fHYvN8
tFNb6H20xYiQZtW03iMath2I1ZVbOw++ng9xaim8D7H4NmEJTMNTfcUdS0wDrGirQx9Qjdepfzwf
6NJYFseB4jd6YOQECoMKadbU+T+kncd25NqRtV9F686hhjf/avUAQBp6VpFlJ1gsB+89nv7/QF31
ZSKxEl3SHanEYgWOixMnYsfe74RQ3cidbdhYxoypX5nqUGLDk4M7NasVRAwN+d9wCG9mbInXHYGN
waSKkYxFiaUelRLx5T+aK23hD2SuO623WHdDjN4LqKXkrbLhclbPJIVfmt3wOtISkhmgHZ5CZik4
VZV/RuLPFeripUTm4/JItszMK/bmvLRVjSa8FmJmVL5C4/MdIrhv5D43Jmz9WP41mvkz3pjRigb6
NJ3RqBHMbkhCPUhKfm8I0rWhBndR8e+cS50XrEHLDS++xaiMKYIH1UqRZo69ZEfJidaGbmo3WozW
5o48HlgOAiwIXhYnJvAhogw02MGxcpOnn0Ko/+Gg28htblhZZpuyCT5rCicCKiqeDWcodNJkUNR4
YyPMfmQZpYEGNEBN03dPiW6xQghpqEWFGRWGfheSOPWj2SX3EjTwTlvF+W5sx8bxpiLYXd6Brziz
M8sWPUlgc2ZYzCJEAONokHn1fTf8qH1HsH1+TfYObEOo8ziSjdS9I4FygiL7cUCQcje6IQ0cw876
td2Xs/K25Bp88zGLkx2bo95NIzz4nXFV/mo/Agne5YeQu+N978I2utsEds3/4qXhL+76IShVonSG
bzwhSekf60N60G/7z9Y1MI9Nyo0V0NrpABdHY+TS1NqKAfZOeF/eQ252oz9/z4HRoHO0sXXnf+vS
0BanPlbkcWaMpIZt9o+gTu6i0b28eVZuR3iVJND+5gxUW6b3KPMK/Zil9CnNpL+R9yT2xiM03lDf
b5yPlXzHTOGkza8YjFlL7PFkFVPhlWitKNlDZhwhgHS6B+2TeaU+IJCNVt9dcG8GdnqrBrtmsxNu
faB/WV/uSyGLIgl+TXeSeah3enDrZxoq1dbXKfE2bukVjyOTXUGO2ZAAB4uLZVPjIW30xhMc0kcS
RPWK8qxuhtQrj3Lm842VecRvroS4DMDyyliZH8ToFkWu/655Kp6CfWPf3sJ6CyQH8i/b27XHGeO1
1V6xvqBvPmARvNUWjj2q+AA0q9zqGdlX72N6HUT7fnDqu+o47kWo+Y+oICG9Fey2Mp8rOfHTCVh4
3IYm3gj1Pp7ke/SzChIwO+1T6sSkBPrONhLbu9Fat4nd4HorG7lyMJl7k0Lp3O8Bb8Hp3GsmHK5N
ZbLCOUKqMgSXsyDs5aP5evYWp5/2G6CWsHvxbFq2oo5xb1YQvrLA19ZT9Oz7wLtKx9pJh+il+QhI
1i4OWwNbSbMwqW+MLiY176xJLkSM+i/yr/GlBpyku/kteV1UY52ZsmnTMZzn0E5NLsIA2BShtysw
KV6Pu8AJr9Wrca/vxZutq+J81XBy5AcN87VaYi0M9WPeG5XVwu4AryiJM4rr/YaXu2wCcMnpxsiL
QRomQwndwZNc5Fg/WJNYbGyMc/fydhjGsr2c8MKYSzKRG4adm2bf4Ik7SulGwLlykWPFgieClBDw
nLPcYmRJYTyJkYuw2QRcuoYVw3JaFKrIdlWQ7mwVHlfOM5tcgw8DAADBzBLpHkhjBblwH7rqQb+W
X9IdZeTmxqK/HOmuF58EH3okyfVWEnXlnJ3aXQQQUIOnpSFi1wpsnXZs7qafyUOwr/c6vJNO+qgf
URYRN1ZRmnfb6fE+NTtvpTf+W41K5EbgbnYjNAhQmoRXWrKt775ua/v52MVO0AMkc7V0p/pu/Jjt
oON9vuxjVi4RPgK6KB30FVnkZYG0gCq/iQykKNAq2mn76gk5KsFuD/kdL5qdcOj3Gse+O6SP0Q49
0w9bCcHVWSATyAbDncog6k5nIWf7BaXchW5/XSd2XTppbSeUggnjAvf7NDqwU9+msM/8gj9dB863
yX6zcpwUGY8nmhQNcOmLdfBNvUHLgXWIP4b3g2vsR+5Mkvbo2r0k99393JCafro87+fPOXLKNEPB
2wb7Hj2Hp6M2CRFUkXYel4IoYoSCHXNdel/y5nM0FhsuaXV/A+eBdJGeJfqoF4FC28hWV4VMcbcX
8xvUui2AtHTgWk54JSJUyIb7Jei2fNzECp8HXQzzjeVFhNDFRdQ34hS6lTvt9Y+l4z2Gu1den4fX
4OQQPvgPW1fYigvGqK7MoDRwcfribhbSGbZZM9yymdKPYVu0+x6y4o2i1mJobFXYrlgdiCgoplFv
Ol1BNZSVZOZftQcEjzMZ9mIdbxVk+8L7eXmvLMZzZmmxP5UKytG4hnN9CsbPg4JaPAydWyjCxSH4
08jc10GXnkYL5OlwkklJ82xCZkzXRSrjaul2tblvxKHbcHtbhhbxhW5K4WRZEE7mYbs3Q0L+fjhY
QbARgq9P2l/jWbgVpTSKtJslubjgeltI5F+VF15dXpjFIf7nnM3tRECQQWYtezlRQa1GecJGkQxH
3/zsw38vhreaN1wVW8HuyrQhSwWTkcabYv7vdH3COqG7PEWFL6+rz6gaUQ9I5V9Nm2xReawZopGZ
OhsKNwZUTaeGrCKIB01mt1WK9QvS4g+lWX3PEHja2AcrC0R88dpjYwD+WAYxtdZSOC2ZPKnW7MLb
5/QwXF6eLQvy6Uj0CKFuT6U1T/WkfBfV9b2Wbab/Vo3wqgR2y3zhdU6NwEBiAUPHDfR519ArEHzR
qvDH5YGs7DOSO3CZqvg1Gv8XNqJBqeVk1mVGlas11B8qgtPgwPcdEjnsvWpjZVZ3ADA7SqwkAGk+
PR2SVMz/Z4T4ayY1w07IaCYDFGrt6rbcqOmuTt4bS4sV6hLZ14cBSyjzPLQI4aHh9uvy3K24aYIb
apqcVou+58VgoAiaPTUUcuAGDkJ9U1FvGgx57yGJetnS+mD+srQYTOx3npbSBm8bmTUBnGRjCHtz
Uoetet3WkBbbITOsuIJkPLfLtICwLbstfOomTfiC/O7TfzamecxvQlRNC/00QUAE9jRKDVrF/Jny
+8s2Vnc3cGDKgnNn5jLq91ozsZKIYypMmovY+SGabnyk2UR1sI3yw2Vjq4v0xthi7nj7ISnQYKwa
hbF2gyRCcFkem7beuBtWDhHFQMASsPS8Pt5PZ65oRnPOhHJmx967CnpqFChAIhHT1Tx3f/vEwj9M
Yysk4IQk2hI2LiWTVo05egyVaD0bQodGQwLxsOcbn/+z6Vvsh6BqobirZpeK5qDRISqYSe5lEysT
h4ejK5JbAUrKpUPtE8HXRQkTNVCPKBX2kzUeFMM7XDazdohomSO3Qi+pArnn6frMN6hVahwiJHIc
fzAf/BbtXh2Rs1zYuuqWb5w5UOAZrcK6SIMVj+mFE4qsBKlVWmLtvJvC2EErJPRt0RuanYpcxC5Q
5PR+6HPDNYIogMtqKB5rPS6fpy5rDkWuCbaItBGasRPKgJGvJO9jK21RAvY8ittEOI9JXqTjxq5a
O5h05eDReDTQdjv//M3h58pBuqgk5DCjjJeDqGZPEbpIbpnK1gPymihECaK80XvxSqb65lX8OlfA
e0hF46/P27QlFmzoRlxOMKKwYyfW+Llu1M/1EKeIbkWW4yNC9qlOLapGRfp+iMkJhMlg7ZAAQlEX
UTpbRhfC9RRzuObVI+3b1up2wFlgEjVzc59rnYm2b1I6fus1+7LMRtcoja+I/M301jV9JbkuIh3b
f5a6kHy06F+rgzQTMim6nSlZvk/EAsR/Il2pakCzpxjcxEJ79GvlZ2F5N6Fv3rWV9as0idJb5Bxu
Cjk1bxKv+Fx08SyEXTpBEKPfJ45wbIlyepehJYdmPY2xY4kauFj5jjjNFPk1wieXN/7a+YLoAZ4E
0DeWosw/f7Oq0AkoYgyjih1bwPuNaHgKynhXisoW1Pb8hGkiSAJ6qOkmAY23cLVT0ydKblhERmSR
LFe06KjGoc9Ke1kSIiViFtpkbniP+fVwunuIW+hzBmkyh0vLtkNojRq/gLTZDoSZtsz8yon8yP3o
qqP0yUoLzx6mrff1+Z0C3QSwDGJYTgumT2fUigOPpB8zigSbsesslICSuhaff3fd5sYHghgoo2WC
wIWVSkXeMZyvYtMI0YeVjmz16wCJ0stm1ibwrZnF8yyFy8fvevzilFMUqnTjR9IOt6boP/l1QUoo
SV0a7jeMnnuaeWwzl59FSzGP9tMZrJCgGuiEn8dWoHkiI5yTu7Ja233/WRBK5/IQ19brrbX5529O
wOhHaiPDp2KPohbbamzeIWl7uGzj/JQxIoCDc1sjGZfl5telXkVqldVKLfPKiO4Ksnue2u9/3wr5
Bxw8UQZ7cHGWB3gJzaYnY2ckhYP2654DfzWIv/9kp6wM6eVrJ5VpLAdj9XKol7HMgyBA/K7KogmB
WHU3+Fm6sRFeb8Ll+YWwd+4GIAVMW/vp2vg1GPemZkS1HuROh7xabNOlah2h3JKvmrAJj31NTmKU
lOYQpwH+eZLlAG7CNmo2PmZtn8w8iPThga2nQnr6LaER1sQerOE0/QiUd1X1e40j3HS8GOl1mZlG
dVAD8um/X0sFpUiDqK0rk/gWvTfoXZBY38e0G25slNWhkMsH6g35w1mLqB/GBqSR+GIpaMF56+gB
9WLgbUzY+TGm3wG3S+ALOaW1HJA8xpbl5QinFaYJ/iDN3iX59GApUbWvm/imCKXfw48wg6cGF37D
bKtyqj2P92Pxox8gO0u+KiQyf/eQnRqZ5/aNuxCruohTxmWb1bdI+SZVqNVvbYUlqOCfI+H2gA0c
dhPxtSr3xkhZhWUtJCzQUHbjSJKn/aZqgYKIe1vYKc4DwbgM5WyJCoU3Ds+RAQNo22mR40tT+Xx5
xOe7hdCblIbMOYRMaZmSl7pmjIt4HjH6OnbU9pmj9s1WoMe0nZ50jFBVmtsaoc1bdoEWalVXQaEh
EmnoTev0JfsT/TqqEY7KO+e304FYm+81fMoM1l/sFC3XGllLVPpT/HtxQiGz2oL/nHt8LNC2K89U
dcpZuaxqI5QDJ1bQKlGTjz4p44up/35ybjaiWLRj4fHpljrdi1GT1J0vQn3co203WmB71Pd6YWx4
i/WhkDon8KfvcYkJIS5MB6nRcXwad0lTeA9pm36hEL3hL2ZnfrYF5hT9n3YWzl4qasbaY6eRPqpp
fd9W/YPRP6Tj939jP7+xswidhFjzrdFkq8lI1puFeJ2p9fvLJs7DJhZm5l+BS4CSwFJBobI6ygwN
vhxNcQS6Eef03DHtEEeFe/4qF8d2n3KtPVQtWMfLpte8riGim4BlhW71xdZW9dGcOj/BlCbONWHZ
a90h6IIrj8qTcu/F1SR9LHtL+3DZ7trqvbW78IsDzJBIp2IXTclPYwXwufA7NC9T5TmOrI2tsrYl
adyT5of0Spo1FMIqgP2CmK2Uw32S1PCFBQi5RoZQHC+Pa8370QYNk+fcC0Hjx+kZU8YulcQwwO12
/XAbZGHvSlZn/hsO6a2Vxar1kTxo/cCAaI48Fr6JNGfWDr99dQFAmL0l1wpBzPJlkiNs2KYCEr3Z
lH8W6dM2pi+1IX753QnDCjku3CucYNoSxSlU6IEnflrYuRyOt74QW24elNFv3/VYoUAtm1T1SEYs
cig1GsSdmOeFHXq9d91qnnAs0ix0U+93GyK4jMFUMCRSwnBlacuwOoLInJciO4Cyx402GseoL3+T
se2fNnT49izIa2YyhNNd1nqhIrctw/HSg+TLhzL/UDcamYyt5rtz98BgODTzG1zilbUwZMHfkqrc
53aBPrYzhY1p08W2L43SLThKodjUzuX9sBLM4BcAwc5sBTP2eoGB0WQYcvI5LFMH70cWDd89DvaO
2vR7SxCeIAO9Hc30ThkUDdFI6cOUZ/eQemzUZ5UlXcDrFEPgxouSpjW2/+Iz+iHSvajiiNXaTTjs
PPUwCuAqCgfyAv5sGg6Q46z4nCrlrm9+IEpvD13gguO3S8NVwbpYyLGAQEjih6TzbQF+vTZ1O/M6
SXqkbymiC89VyIt1atwwpaX4K2KxZMtE1BPLfZy8b6dHM0eMc+hcMYt3KEXnxi5BprW4UijD503m
JN2DnJWwwUr7vt6L4RExaifV7xtp2HvoyVW1dmvWEBVat4K4h5G5MzU3Cyqn1wey8jAN+cFuRI9h
ujZnNXQJ/vm03BV6g15o0Niemdz2bVRep8HwRUAb2Re+mtZVElYzVTEZsa8++t+Vh77QhF51q33S
8g99szeCY47eOeQuku9I5W3cXI3Sg9kCivBUMJSjq0eyk4eNrSTv1PHZM+/E6EMgHQMS3aP2UWr7
nZ9+UDtAG82xTt/1w3Mi7qPAdwr5fdsWjmJc9zE8ZaVil9ODLj4gF20b0n2c/1LzCO3wD5WAI6mu
G8HfZapMctRzA8tHV/r7BDGRov+qaLBW7mMRXXgZjYbCjvuQlqLDVHzXEOeOm5e4fa+bO6tH0gbZ
wU4LnEYsnTz71FjltWplLnrwD2UYIqDX2lN81xWx3ab7DE1vFFFV0jnDZA/aday4vfWl1kybpb0a
MsE2axKQbYe4+VFWcEjCQU32cQslbHRbGo6e7QPvPvDq+yE59H0AwOOuL10x4j2LSnDuf9BYfMTm
podefOrLGzVzRAs+xTsRZm80tMKuvQ7i3Gm6G7l45zfHtuscKX8/0Oqtd49ed/CtZue3gdsI8EDJ
+zxobVX4Ik9kzD/KleGI8VPYvwz6TvC+iMmRvvC0/+lPH/LmVkY1FrXW4UBYr8fv/WinJe/keN9l
Bi1Sg12H+b4uvw68wavoW1Vldtkg0RuGOw2l5AEyFeMKEeGpQKDPukHz3g2TxIm6+0K9MhKAS1rj
mmRYYB10omq0i+ar1t7HqN1nwTFENXUYv0zWz7wjo/yEqiky2tnVEO0k78FMvmqJtiuy8NrUC0fT
hA9Zlu+EGHiyZtlaPFzLQ3IskN2CZd2bGeTbaF9Al2O9C0qmoPP2Qg2OYVSdKZgo/bfHUEx3jart
qhZGvLJzG/0xFhu7S807pPn4EQnZTN1DrBBX+s7yHuTczUm6T5YtC99kb3gkmbOTqmMmcT55gkXC
Rsi9RNv901nNaYa50U8CGnR6Hwxa5NdIaPBCHzQA0IlDQtVR1fouR1rN7owm3umeGv8wPc2/DWpI
ensveJ6gNrY76D83XPh5OIsHV6X5ZcbNzq1++jVC76Ow7fM1wCVdcYR4xFTG+07Xr4a0RlZ12olo
W25cG/MQT58Ds1FyWZADQWe1LMl0Ue2H2nztzvQu4VGN3Si7G/s7RHBpqrDFvXwbzMKTjtTSXrEb
w33/bQs7tDpwaJ9mLBrX4HLgCJ77UBxwZyi+X1xV1hAdjWaQ3CLJqpcxSFQnrqLOsyUl20o3ncfT
DB8BNF6ocz5o+bbL0Vxu4oLrBMHuq8xsPwSmP1He16/kpvhxea7Pw2ls0a/Oe0W1EH9YrK8yWX0U
p35hs/6I/sr0Rg1Okny7bOU8kj61Mk/2m6SGEJud0iElbvvhnWR+GY0t6pB1A2S0XnHYZ1o9qiZE
pTEPA0mUXaJRL9xkJ1mbKZj26IOEE57tuYjT4ZycEj8gfMr7wtwbgg6Vb9EKdlnrGwHu2mDeWpp/
/ma2wiAZZC+I5nBCablzgs/BkH28vCJbo5l//sZGADQJKQxseI2c2Tmd2DsrtACwxwCKLptaog5f
PRqFXDKoJCp4HS/2mBnSsE8Vk/HQ3HGb0yjD4/SnDxXKLNUYHLt34nELJbV2hqhtQb5CgkQ+JwhG
R31QKp4idSvcE+oeeIJfQV74w0vbDezKmqcgOUZgDVoO/aHFxqjyJCdUw1sFo3ZPpiextaEsyc5N
dDy10XVZ5ddl0x8vz+rKAGclSnUuJEOGsKQUjLsxpgusLOwxpHtGvY1AmliR6rTmFtfyynaUZrFA
zKHWByXA6VbxhRSGRLHBRZTkVis7+m0y6XmHkPbmhToDc4CnLnbIqMFcIfmYmPs3DBMaTe92Bv7H
8v8BXb6y9Un+wQsPvFzXzjy7Eo4ZRIkFWz8MaaAk8+V2YY6UfRIXu8uLtHKRzV0xvFJnzdAzT143
mSGHAc9urQyO2iR+J3tzUEvlaAnpUelbO5BhJUDCauPJs7Il0Rg2wJxAD3oOSS07qc2nhoxMJz/K
rcf7ztqb6tPUJncqBHLelrT32mZ8a2/hsXhwelk+Z54GWf2oNfmtPo2wgXfviXM2goM1U2RVKSvw
qOR5vjhtYqUGhhdzsNU21An11f5pihT9cRiK0eXezPaXl3DVHi0I5MGBdgJLOt39ZljAfhzXOBK9
sIW+3AvW4JRDeTXn3S+bWtuYvJJpHAUeMlNHn5oalEQ0W53dkvbprq/zm9BLqGp17a/LdubTtAiv
aOyhsx9qxxVuSaXpjSE0GVIhiKHNk4gAN8pLO0qbD1aRV7alqcPGNK44EfQYiOYYnAh332LZzNCr
hynnhAfow82QjsG6HZLS0jfmcGW55hwUfpHuEesMtJpaepwFqsaJAzgmt3SbBh5UygDW3GkTbbVy
zBgJKCvIcMgOLVt8ujy02rqhC3uykuZDkATyXadJMG97unWALqbfB1oQ7LWMy+HyEp5tFfTeqI5S
wtBm2aSl5ULJqygUxdLOU3q/ymYn1WRdo2bDzJn/wsycbJPRP3zVKDzdkWoWZ1GjjaVdS89+V5Y3
VKcst+Y/u6+zwU1NabTlYCpdDsmW8zxbylfj0KeT+9dmEOqpcTn1k65uALbCo/6pUSTVVqXsfZsV
sWMNWedentGzDTpb4zzw6JoVuZd9GKnsjXWqKyUcMemtZTZPU5FuFRDPI6HZCFVqgGaksDkLp0Py
UnMaw1wr7T6totKOda24GyUxf7LUOL/t2bMvemrkn4UgH+58NRPfq2NdPLS6mO3iqCjYWYN6lNvU
uisTK3t/eQrWNtXbr1tMeNqredCEfN3YAz0aaPT3qw8U4zZamVfX9c0kLFyB5mvchKbKJMzQCyGp
ncnXXKHlwdMPw8ayro4JCDv5Tpoz9eVrOhjVJGxHs7RbOKuaqtqFsgZ56dZrcd3MXFgUYUrhFj9d
2DS3xDKTDNIhhelk47DPQn0XGf7V5RVanTquon+ZWeyfokcDWDAx08V+aRt9E9pjRvHP6vKfgwDJ
zWVzq2eCOhYcM0jynKFKgC/qcjNaJQ/D4F7sxl0SAbO4bGN15qz5vWuaxIDLEmPf0evQCTznoQCv
HnNTDZ1J9hJXb+X4cNnU6uzRpItYyfy6XtJjo28ol4IqMJwWCAt0oJ+ELv4YKdrXRi839t3K1M0J
b1RDCDE1+nZPN0RQTkh4T1Fld53eOMYgXTVSW+4uD2jdyDycmXVbVub76c0jjpbnBMYmYP/1UD9C
dISPiP5DE4uYRJraQkcViOWBE+oaqbDUAZlSbMSry4ZPXmjarEUy55leCSUXG7tWqtGLs4m+Uokn
og+R/lGyw6/UnFMb2LxGqn6n7Majrx1oQrg8i8vu9T+N87iZIxPSTosxBpHaDlJYYYZ0EzydiN2b
V9ETSQroOp9m5SPRFr9JPPU3eeVWdr+FyxDps6ELEPnf0xWsrVLoVSGPXC+tvppq9i3xrMHORWPD
tZ9f5Dzf6DLkZuMZcobgHWDzl8tJilyp8m4mqMnqiuQniuVsYqf1smMxCTFMzePvvlJpiKL2w3Nr
DjbhTD4d31QAua07L3KD7G4Qbkizq9Y+yH87/fNqhvic+xXmuiWvZAFKYZTqKHGjOjdsOatJZHRb
XUTLhnj2CSB0U6MpjrnUrCVVUVHEkq9GDCa6YnvCywladngOYngGVJsyEgiZ6Tqcvpe/mw96tQug
f5Yon/vyTicxVyB0hX4wdUtL/uJPXWNHSbVxs5y9CbChkgVEUJY2TR6rpzbSQdbLUBdYqDjudqY1
7gl4ezsvoBJWY+pJmj9uDOt8788m6XtFgHBmAVkcuyjJrHKsUmCkCKW2w3NtfIv9DWTduYecsRgw
y79GytRyT4eVeVEP0WESuxnvfS3zj4Ih/7aHnE0g78BOn/M/i6gpqAECAZyOXfCKH6JI/CRmPHAu
u6jVqXpjYxEygVjy1UmLEzc0+13V+b+ySjpKQvbyb5ixINWk9gBCavm29uoCpsSWjeaHqejo+Ipn
Swnkq7Dxph+XTZ2Xhtlw9KpQrKX3GTDz4u4qodgcRcqyr043PDZIb9DnPosyRdfjtubb2gy+NbfY
bL1nSaXRA1NNbtvrpLMnV3XqQ32nPza2MCI6O14F178N7WCMnCjYLaV/Umme7j5Z6LWhrRhjVSNB
qHjDh0zY1BA6j2pmI6gWAR+YQdOL/afLVexP2qtXYlA79dDvQOQeYxi0HXgobaSpv7Y3+YZjP8fn
vo7tL7OLLakHoZEH6Pq4yZV/rB6QLMIJIu51tS2EvXJB89jllYunoPWVGv7pPJpIEnhhWsDciMwO
b08lsPsJlpuudqyX9Mrco+VcurPylEw11tnMYK85x7f25yV4E2fFNNpIiR7VdtSUdIql9mh9trL0
dqJ2KWwdjJWrmsHOl9hcAwIXfGrMHAbJgOKVTQN98HW6S+nsRKr6KwG/thP3KHTDiPSrhopC9NBp
2+LeWNtOb8ybC4+ppZYVhxJeue8SCvYZnwGKLKocs9t6cq+cyTndBfgMSVhioIULoLkBZh1fJjPT
IS7ZvysI+w1KUJc9zcrivbWyJH2jU6hHWQ8uCUmnU0rTPP1r4uUIRqCmeUgh3rDjcBMxvhLQkjgh
NUMmihwl0JPTVYxGqddbtU7d7LN8rTqBk/9U0/ci0AJn2mW79MnfT7Tvwxi7lbOZD8NJdo9iwFvL
i1A6yPRkJEmCfqAVXfvpdDWU+sbhX124+RUKxtugs2GxRccpIq+lILalz2qPrSCodNWIiA35Q7O/
vHqro/nL1LIFWc7aWgB1UJMn6GEiU+gcokM6vdqwMnurs0nj9kZ3gOcUkfjpcik5P/IUDt3U2g0M
FZIb7+b7qNpJbrKvbmc9vWhvvK9R14bT+0VFFlWA/nomadfd2k3uzX2yq6/MY/oguyrAFzs5RMfK
qe62dTnWfK8BUvp/v3bhe0dDysYmxffGH0U+gtdDxFNFuQaae1C+XJ6aeS3/mhme5LMgFyk4QhyY
p1BxO52ZRIiQhK31r6pXk0tV3o3KoRSNfQ4enDS2rdaSbxvmFl7x9NCeWV2ym2aBFprZoH8N/Bs9
yQ+aOdlBDNcpPCnSlmL76W6mW5/aDEE1QaKC0BHA2cUIjYByrxA0riA9xsJ7S7m2lKfLk7iIds5s
LB8oXZuXvKIJo3OjvWoMkCNBYc6dVe+szrChVHcGKXkOx+mqAtxl6u8jf+PMLrgh//UJoDhI6BJ1
L7MfjRkHKr2uM4tTBbGRtje+eY/xtYn27bzX5avBGbnEZz2Z6l1MTdglalZtmJn3yuPl6Vif8b8+
ZT70b+5Tq6Mbd/LZv1lg7PVacWOEmT1jqwXw9Cpjs+J4IeCEy5z6IqHDwkwrhrXYGBbpkUqZTIe8
HaD8aKzMBIR0BnBtmH6TbeTc5iJUsPSg0qAxAjglRc1jjKTds2UV3cZinnrFf1mhtE3WRKJgtNiy
XSu0aZywljEVjt7DaWVyUG48Ol6pXd8c/T/n7y8ri6OvpL4AMJVlalxpX/p2+2H6pnwqHgNcoe4O
R+WYOzMep9vJbncnA1zmfxd74WoruzoPZ/EhYHCgAQPfMRO2LRZSSKMpp5OosgMIcGyrUnr8jxnb
g+UfJKmO54zr+0moNyZguU3ZPydmF2tpBJro5YoC+YBpRuE3aVTb4mfSS2byJAfpqP+8fCoWDFyv
q4q9udFiTlhTADw9FlJsCL7Gk9X1vgoP7QuasVw6pt3dJKI9HXqX0C+2vW/9kf4wuF1vCS4Omyxc
c2ByPtf/+xHL+G8aBkMfLKjdZuo17TjL1k4OPuuw1a2wsodp1aNvCOJEOHKX2RRj1KTCVz2Exrsk
+pwEk7jP2sDaiB9W1vDEymLr5GohlrlfQv2PMJN2GM2oFK91efTja63pimbjYC4a/F/XEHsm0ILX
oS1RQvQeFnSOkw3Ay94Cr2lr29ds61v5NXAh4WUuwSo2tW19HDN7+Bk+bZ2V9QH/9QGLASPXK9f9
yAc0QnNPsRzKdmXy4RsoN7brIgo5H+r8JW+8uNzqiRwXsxc3goPY3agijAQBfMq8ObvHJLRsvPye
8N8Zij/Dwv/6Pvw//2f++M8NWf/Pf/Pn73kxVqEfNIs//s9D8TN7aqqfP5u7l+K/51/93796+ov/
cxd+r/I6/9Us/9bJL/Hv/2nffWleTv6wy2goHd+1P6vx/c+6TZpXA3zp/Df/rz/828/Xf+V5LH7+
44+XH2mYuWHdVOH35o8/f3T14x9/KLTaEX3+11sLf/74/iXlN+/C7KX+2+Fn9RLWK7/486Vu/vGH
oFh/n3sJAF29MqkA3/zjb/3P1x9p0t9nWk+w8DQk0zI8v7uyvGoCfk1S/07NAqA+OCZafZVZRKrO
29efyfLf6eQkAUlB2EA+XNb++NdHnizYXwv4t6xNH/Mwa+p//IHC0ImnIS8icUZI+5G2IJLFs5/u
n27IrGoEzu3IRgATZzSmTbBPhNEw35mCChrXbDSp2RfpZLCbQ8FUd5lhCgfw1mCswtoUHqfJ7ydX
sYow3ldd12q3vdDS1xC1WSvshK4p/J2RZVnIdazUKr2TXT3cNoKZwJBi5WVj00/U9UfZaH0Ebg2v
dlNfTZu7NpiE9mNUtErwSy/8IX6nDUL7S0eBsQjsOteK4apPTK/e0UKbjTfd0A2iUxZNWd5T/PXh
+M6zGVBeFcVDV2TjfdKIdf+kDEg9cRiNRjpocGMbsSOMYjg4vd8rypWnDzSnSZmgi46V0njp9EnX
Di6qL1XgRl4NxD7XTSCadVpoFnB8KRBtoREB1KdQteZuVEQQRUxp0IuaLYNNrcVjknY+Xgf11rrY
T7VEmaVKYyr3gWCFynepsFpKVMLU8OLJ0uIjKYg43SljNnlHPY0S1ZZ1v/+S9kbnXw+1mIb3niBk
giuqgtHZYJhpcmisJJV4a1Zp/cEyA0Q95cibEDwq0ko4ZkKtd25JZ/mznHpDvA8q8KxuGmrSp2lQ
ghgktTXxN7y01pFj6+XuSM9pBAVjBBMaDeCtohd3BV6lflQhCLAc1hb1jkjqLf1gyq3VHEnNx5o7
jkEN5rwAzvNOyiAE35VabEV7AXpJfxdpvYEuVF5onqvHWmfdGkHS9M40mTSTN2FNM0WRJSrX0iDL
6VEwu358glZ9Iq80QWPoUIgDBY2qba98i6QpyGghNYN3RpoU7S7wVOslrxI5OSRNk7T0RqhCdpvW
RlPsqrruihthKBXxbjBbejJEofXHx8Io0+F55AGWuHXiibeqHGrCLpe1Lr6qjEqAFJJEtnXQoXnp
bXq5ph9Vm+o/miCtnsg/epS0J7HSdqkG67o79ENJTbipFO07757h06AK44teJpG+G6tK0Nw4mdRm
z+UrGMysL6iHSUPE5iYRprw8JH6TxtdhqvvZczBOnrfzJasN32uBn+o7UxM6w6nZzeSFinEcnpSi
/P/MfdeS3Dq25RfxBkHQvtJmZnkn98KQ6kj0BL37m/st82OzUOdciYliJ1uKvjETcfqlFdJOgBtu
72WgSFwlwHEEcWnJ34ackR437SzKXnJQEc3rERJvimviJ3zCi9GYA73UUt2Gqo0eu3I8EdXtjIqQ
J3Ca1fFZSorG9FQlKqCrPA2PI7VMiMGG0kLtRAdJNJFDvE1IhBxwqqoJXXUAzA0oSXqVQsU8wF9Y
PlpEqyuvgCBSfI8rTQf7CkYTpBTe/0AIE5a1jyGcM5ijYfe3/Jo2A8zDwyr6S+2XDO99SPYmjhaO
Q+TJPZEKZxknoPG1iQ71Q8nUKbWHsGllnPHl6I3yIAeJxYCJj+O+COQ6CyW3UzoAgaZMAQ+lUAn7
PptgR3oVm8v2NFWlqR/6BIR5ty3qqrwq5nE+sGnRcxSmDLOkBxopPTk2KQsNqFmbg3oqpXLQAy3F
73P1QdG6Y9/W8RxUPf72UQcVpGjssMQar2/TtFEl1xi1JTxCMEEx3b7Xe/k4jtVMXvQ6VdgVGaq5
Pah1K6MKb41oX0i91jSuUlLoYkSAnyvODDXN9mMWVjxtLSYlgDk1Rg6Yymyq4NtoWlqceqRV7gwS
pGXuoyFlDTqqil7GPmmi+rmIjAp7sFRLt/BKWxYI9dC0gBgWLvhgOpDqC5QnDeVO7oGGsWVtzkun
LDu2uKZSRsbT1FhJGrS1BcRrjwdfcZUMhdT7JW1ZCSEds2YH2kCMyh5a6NZdJehZJQ4Ll3AKBkNe
FhA8prINvWWBVMQziYHf8nT8ZPB3Oq2UHpWZjtSO1WiZDpNFxyFQKnWp7uKojcCfMo+WPleNDTh7
/MFcCnwdG06IGZqBOBiK0ySb4/LX3EW57qfgCWh+nKWt5CdknMHto4Q96HrRDMchxOUxmOsxgSa6
ChkSWHRLHThm8pDm2rUEuBk74cepgw+2Y2jZqjLU7VVbpUjBLITOqNNmLYT4xkEHiM7GK7eo7yBr
P4GsUy6W7g9dxiKPzd0ge9Yw0Pg+quoQ/j1MSeUIpAJz0L0IZEbqq+jCFR44J7oBHNusgceVafj/
TbPXdEcqpPEZiN1kcBIopYWuUihSej3V5jB5lBaF6qQdy5NXSakRvViIpNdOD+eLwauqqUluILLW
01OVoGjoYK8tZA++1kvtWR3M5E9FZo3LQzZUCz2laWdItt5jn7zq07yK7Ngo1RRUaRwhDyQMe8vr
gEb4i00SJLR0SY++l1LYMKfOKPp7vWV8Tvv5Ju/Sm1Ed2ypojFhur7N5Aqiyhyof6EGhpX2sSAQU
uDXmuoKzRlZCr6U9WXxKQwl0NCkbn80onyKvrQz1hRVhBl+7tJJK0JLyGmQ4nend9QjESu/Kmtpp
TqN32DowvGaytZQlw3crNA+tljSyR5MW0AaHJqgx2Q0p448DHFs8nCCpcsXMDKdEpLHpmzpZSujL
XTeDzV9EeBmpFipCYCJVimbLUHVr3Ewf0694C4/PUS9jM1SxGzLIR1F8QrlRYgjDA/Y+eqa8IG1Y
UfTMVVlIBqhShnN0w0yL9YG6NFN5UsmYzj6au9Nzs1hhZktSleQQKqwX9lVVamRfVozIhxEo3v7U
zUlEfyi1FTZQzlIWy03wL0AHayiUEhYDLNVRuepG7GQjjZELcKhaFK+dpki1zVoxIqcrCq0PTJLi
0qKUKfNwMLWpkzIGDUazL6rUkU0tHk/AYxup09QJjNWzBgQbOaOWdNX1Ri+h1EnTIXpkVYadQUlZ
b2Bz7iYrmA28vdyK6Bm7qmc1I35HzSGBOqKZjCDqGN3XcsKR4M+z1GEtzFOlcDZsTvpDEc7lcD0O
PbbApQUT8gARrgTccnlJpZvKiBs1qMaedrdVjve0J9UZ1ktupDDGUwZ9tB4jLHg1d6R8AUUwlqFp
djcsmg5JMWrABiEqx0a9g2rSAL9L+JFFxY2RQSP+qcXuFRbY6NqFPatFkVqfhsTAt2XtCFCnDm2z
0mnGOm3uoSPWhg8pNKN7n0rtbF5rg6zlXtPI/YI1r9bwHm/KOM2PWYrMHRu5LB9NM6zKB2rOSfOS
zlSLjl2I9gTwY2XS1AHUFaO/uhr6XF5dmhZQcjhAq9yG0XAdHqPQqrrjWPbVdA9+NUh7JWPdbGNF
wnQsRbtmAfHPAmmVyCD7exBSoss9DGJBXjVzfZhtwBstUCrNZLYMO2Ey+9HI2Zx9KspqRlkd+k59
SlAwm/WmKr/iHl7XwaD2WnFQSTZ9G1G3NWy0GyL5jtJaKwMw/VP2ZIxS9ai2tQzcSqYzCRxY6MRB
RISRpP5YaLQijp5YdexI0GNdbsJohiFolURa5Ba63OW+oWJVGjXR0OsaQQ+5gvKITO2lIfjuRiTL
y6lFT8CyDamg1kntMWQwH4ul9Wndt60DQYckcaUU5pBelFAjcWNTR7vcUvP42BNFjQHUgFCXAwVI
XOXhcw319qEkY+Tjml3pXmjQKQsMZOftpOd5dDeRJilPshyFXyY0PBUnVuIUZrAzMLje3CUxvQuj
oZVBqaTHOuvrVwndnsGeZpYOB6k2lau0QbHlc5YnreJMIQDevjHW2FbHWsrUA+iYXW0rCvqpV0vf
j/+Ihv3Wu/xfvrbPXugXX+//H77LLRBtAPG+9DK//9p8Lf/Pf68f5T//1j/PctX8L/Q5wcvgICJ0
Pfmj93+e5ep/ARIMugaqidjlQFv69SzH05vDjvBGBm8FMDEuzv/zWa7/l6EAXgX8GgHkHc3z33mV
i29yvO2hCMhVAgAUg6DY+ZscbzJFz3U1dsFpcfocBd2O9R9bqj2vJuafasDZ6/9dHIikAL4OAg7v
K4mC2SSzqFQRJXbnKj3OZee3EAyppMPlKOcNAFQYMBgAWShU16BFBbGf89E0dQuS8BLB0mBY7Gig
dplCbFCXAdX6Ta9RFDOgi2YR1G6BYNThvnUeipRlHeYEj5nRqK6ztH7s6/IqbOedRhKv3v2qzvKa
CapDMN3GZwZAAMCo8zApWq0EhczYZWP2tdSn2TOshO0IMonN67co4GiAr0dVArS60A0lZOrUkYSx
qzzMDvVLP/ycvFRXOMTuP+eHzD2Ej/mn3/xUXMALfV7OZVPQNEfyr4uJSdGX8cCk2CUFu9b09qFU
vtfybTTtIU3PO4t/z+A6kFBkr6GeaBkzxqZ/kZ4mt36sH5KTdYsS6eQkz+DDdLf5SXLbK/nx8ghF
YjdmFcKQGqXoRmGAEBQ5H2IFSmkrtRhi9Wl2hmt64K4WD1pAHciF+3s4DhGt+Hc4FP9AZ0CnGCTf
83B90+tw6US4CGe5dF9pnoKmdRZk1zS6IdmhPfKwe+XnzbBQGeGLgSvAiCLO8zwabd/GiSsH3ApK
wn3Ebj7iiHK0E/uceuPHPaqn0FzlnxQ9as4tAh2SlyWFiY3HuA4NyYpdeFLj5gpnJPadPOo2cSbo
YOzazL2vW/KWOKCghP8HnZvzicWW32oTNNlcRbuiAHfDQPBayRf3crq8z9PzKMLnM41RnoiOvUsL
A5iidYsN9xFX30nKrbHoQPZjQNxpUxeiGDUzFjBGUYPpCzuCAFcNE6sa3d/Lg3m/bRnowuKQAvge
dClZ+EITZJEnWvHtvvNl8pdExp0Am+P4FeCtV7HqRURdak5mgxRQsyLou6B3s2Uvtbe+CNcjUCCd
Q1E3U86/u4KX6gCzVZwmpHqMgMItG5pBhKiHUZU2eCmAaZdnbSsgOF5YTYQbi4hwzGUA/1tZeIGs
ju/H+msnfUK57MaKj1T57XMFdwgF1FuUyAD50PgHXM1f1i6jCqFNoCvgbtQr3xU9uDyWrUWKe4vC
PbfQ8sP95jyCqeelbkiIEFNHV575qVIE+ZXE/hrdN0+6nfWzF1AXTmQYpUSAzWKjL3J4KWk+QS+z
duHPLbuFi4rYXjw+gPOjGVPIe+YyaOfosgk5biQLzTsDC3Z0zMC4mwAwzbzidnlDEiUBuuOxA99L
Wy7tP9t2gRXkqxjboPyO747PVmfJjIUcfhnpaIOxUCiegU24vuu+p4EaFHd7nj7CmkOBjW+4/MzW
QNAzVGEflGgmJ7SHuw5bQNmuFuMZJR2XGdMOKvkNK7ea2XeBhE1Kn9I5TXVuDOVU11F4Oyiu4o0v
uT/BEiy7Jg2KI3bdn0AQuULlDdO7R4R6W9uXfgJfqqv1IS3gdmUQAYexKmRgTRJYvUNejVcAEJrE
exM0CMKnonCa7DhTJ44eVBiQOt3NeLV7sPN95uy3oAOHSxKI8twFRqHCHd2I6ghqv23iQk5hcKFY
ox1SP3MqzxhdK7f/DaNTDhl8H5ErlAHICB8lYe3KJYgDcytz26jxQw9T1c7uPOMEvoO3l1Ti3ROI
SYwOKgBw56NAgIpZVelFN2qE8ZlmHya3vS19uPTdEpBxjiiUOSjlfqlu6sPvbU/vwgo5JoUdKHUL
woJZUT4Tl1vHKs/zDNMz7d/xjhX29n/i6TA5whUNdyUhXiSFIyuhKfIGf89yO/rwhvVVbbCOyCNw
ArOt+5Cfmuz0Zi+D+L8tfk7OqMVNhd9iDOEgK1lldKGRwxZLkY+ZhLYjiV97C32+gUKN/fLMvtsl
8D3R5gUAHq9KeNYLu0RakdYopwInS68dDJWXMBffCvcAg+J2/zah/AIDaQBsg+80mhf41HTmnCJv
4OnqVs+Fl7rKffq1eIZH4a6HrIDzAOIKw+KCDjKIyZB4QC/8bENYWMpgTQHVwdGRnZvldfEVj9jT
Nw6gS2743VP7UJ5m+8feObM1n+vAQuLMOrqnsYL5pDlgp2yyu/Bj0uyc1ptBsNSBRcB7E1e389FZ
eaJlMBxN3HCUFbvXtetOTo9saS3n97MDwh8/AwnTiIfaQCsTo4EY8nMXmW4H5dfegiHn5TgCWOWf
77UKJEzbMhfSYnYV1vdxuc68+C4JpC+LAwWJExryl4Ntzh6/BuA1C/tvXRjUkKKpBw26BLfdb8T6
okCAIDKNnSD8E4iLGBc1CiIrgBpQTjn/RGkfAmwd4hTImq8h7CrBYty50WwOAyPACY/NWBMNkwZQ
/RmTdf4CualQgzWGL4pGvMtzJVLi/15IqyjCZlSkWa2j588XEg4zp3TBd4i+09vO1olbHws/D0Dp
y+adhNjafzFvgLPgcs0tJ8+nr6vzcJxDZDijrHcm3TjIXRPbEPx06kG/Q4/i8fJAtzbddUBhnC1h
JhtCHDBlBA9TeLOjo420kPxuF5jFLwBiamB3xz0blTVg64TUMBsI/RYE+QfvnDdCa7BA/tGlAd53
il3c7ZNGtpJxFVHkWEDuItW0EoOr2Ge1fGzGncl7ozi+GxI6pFyxG7qvlnD/KjWla7ENwz6yl0qI
owCDgMtgw8r4aqwg4qk7OTpRuBk5wPpBWLGDXhsEHuUcMLw56T0941qculL5uDrHBxNYFTipZ6lT
mdLwJJU1/hEY66HrvCztE9OX4QtqfOigshLIhCLsnZlNyidzRic8Hzp47bZeZk4uiMO3ZhhZAalS
zVEHubjW0IY7RkVneJqkJU429ngMqHp1KhsdFcihAiqQsLYLUNTX7RbUReB1wLPyFzWaZMiJkd/D
QP699yHHf06e8DKB9zAJ1WlCSYZMxJ+S/mGaLcCjEvP+co5vHsLrSELm6dj2rIQbqMLp/HX2Sjc6
zXAet41AcdF32IOQbu1Qv8JBqPd8ERd0iqXCQtpJ6vc8/5Qo91a6IzckVu3e9qd1DGGjAF4/Mpuo
SVz9wQyiq9xlb3TfMbFlAOT3vY83l9LPj/WOTiqXCnBsfYddt1lcSf6yWOXO1rc3a3z7WL1lyiWa
tX7CW4ZUz0keEPZXFe9cp/dC8EGuQsC5ZpLMFBnX50+ZZJz6KQwmbU+dfvPsAEcMchsgq4LRIIwk
b1LccNGuc40n84H6hddDGeMAJVmXwqi4foY0jvNHObeKKQwNmPA0miG84bIJPMDRtEn/jU0/dhbS
ZhbAQACyOya0YkRPzCFiSlszLKTldXClTzFMoAvntfmxOFD1PcV42V8OuHk6reIJp1PRyRnOYeRE
FQ8PdLkKw9e8glgYFAIuB3pjXL/byeHDiGslGlaa+JYMx6wyrAE20+mR14CGAwlAOHGggraTg2Il
+u+V+ysS792tk5BondbnOpJQmR2iemZQ+dOBPGrQLnrFaSFfNw6+4rfL49v+cD+HJyr8qBb6ZW2B
pzIlsCzLbmr56XKA3WEJn2qACAyMpurUneuUXEPyb3DkWslfzLEdA1MtJJwhsiG/xpSg/C5PXDbJ
Kq5x7Sgjj6p5ihVPTb+oAIe//NP47n7h04rNwwXGF/ocY+zyKQyK03BovOpW2eVyb24uq+8qrEDI
40JVPMKqb+Ims1M1uYN5/ZXVRDun2faa+PUp+e9YbWIwNloGPcYahNCc3UOSsACWQ0atZ9rpt+3l
DP8hq0CqJI193WDeKnBNmvq1s/aaXnwjvPRlhOsT1bps1CdEaNz+R3WcvyxXsVseJofmNgAv+6fY
3twJVw4riae0bpMUztuhT8sFrh6pp1Qh0JB7g9ucPRBJoCUB+RYqC58JN/lYnbEo3JiUH4EbvSlq
wDIvZ/Zmyq1iiF9oMFtc/XAJqOiPcXqYtcdo3LlobIdACVkG5RtdJeEs07XRUkarRoj0pWtOCxSR
WmMn0bY3X5TV/ieIsHSkUDLbKMPhxRVMWjTK9CMkWD2gRna2gs33Ngyqf0YSvgogNzVLKb6Kdpc9
UpDF8ivdruzucb/yvjVzaC7h4q6guWCIClKhygYrVhBKnivXCD/VZmsDQ/T7GbAOImRAPYWDpENU
3iUGQGfsmz6XkOHud07HrVxeRxHWqZ5n7TAbOIbLDOYMeQR8n3d5HPxfEHcCTBGkjjgzBHIl53tN
X0VSSzI8pAYDvF36WLe9bUQlEE3XhcJ2hsNX+btgoIzADQeVTvhWnweTNABwFQVWNHEF3p7JrOEq
mSHRaS+4BjwUJemPPezkoATXxdBsvjzSrbRAk+5ncGELYhaR45qhsDCDUQuV4wjabPMjbCF3jonN
A3kdSHj0AIc31jAQ5LfQySUugHXDgQYwH7XZteo3ThlMOyG30mQVUQSbjE1pJbWMj6jNnTdGzGGN
tCPStzN7mvDssZIWZDyGEJTmXk9mOCe8go7zcvkb7Q1EuMtYSkeXcUGUxiSuDAf7RIv39jy+cV5I
Qo3/+ep0TQFDgg03Pg9X91IcsNg/Fg5/kqp+5MQndWcf3zr5UHKBjR/+Q81bmLiEW8QRK0PPooCv
B/kWW6+JAuWQ5esfTJ0KHSrUISzzXcdW7hLA1UIMC7RR3yiLe0syni6H2BzKKgTPkdXMDUUH8bep
BTWLAWmqkOso175Y3fgFkPq9Xvdm6cBAMR1grTfBPGHeSgpovAbFPLf1iA/mnDcc5NFOnNmHYcwh
nN0/GNsqnJB5wJhPAPwhHF6XbtVRW5KNY9iR6yZmv4l+eHuIrIcmZGBRxxOaHnLq5tj6QGqB3+1e
km8upNVw+J+vPhXeblaYNMg6+TQcFeiSoUrxvfrYeIpPbsh3WFzAwIPsGftubhKrqEKCwCwdtX2w
ElyWhahnvo6DAobK98tfarMCs54+4eilqUUSGAdz4YJscaZr3m2FJY8PjjLMXNzENZ3LEfcmUzi2
mnmokpEiN3oDuH/lBpDtnfvkXgThbCKZBJePAkPKSOUsVeUXLPcvD2Jz8a6+jXAqxUWiw+sOIVi1
gJZGD6WaPJiN/Fmzxg+XQ23eKX6GgsrWefLJ5dQlqYFQMlSZYrgtz8cB/JHkSgO8/nKoyxkHW+nz
UH+sl7jZ30N3hUtrUYCjNCEHSpN0dDCwvaoB9RcoDDxJXuFJKMl5iWMFzK0Ba3vJgw4mEG60Czj4
F9vhr/hChmgDZHINqYE82l31XPks4I3FOcGlAqoczl5H+K2X8+6QXA1XyJYCu1I2Rhgub2c2R8j9
Qf1Xc0PXvAanYfJ4JS1ys2fFbZzizsQW9gWGT5e/7XYa/RyyCNiRoyodoJ6BmtdSOnP5tcyv6/RD
kskwO5p2lvh2Hv2KJeSRCWaEMiqI1cxPqIu4o5XBL3HZ2Za3l/mvKMIhY4KT1xsgAbnwe2RD6hRg
cl6es71xCEeLNoe6GaqIUBTfF6VxC/iJxTu3zb0YwtnSsYZwXhg6jfNDBqiCXN70/d75vzdV/Ees
DrB2SqyiyrDndtUnOM7aZSfvfPLte/qvHBexjiXUtzNW4EFA7toPqpO78ZPhkWCB4A2QOkHkxsHl
j/MvTq5f31/YRJIcckMdv6M1EFAxv4434I6Hbxo7swtEej45e1jYvW8lbBt6mfyTcbrKgrpYbs0h
uxuG6c9OfuCZAYYE4VmEP8xSkqGyM6XgyWgOGKuR2414rtZd8bgzh5vnGOSNYW0OxLsuPlj/o8rA
bxjpd9viKriwTQxtk6iRiawsr7tj+GG8qb+DkOyFd7K72NRtHfYCGpdnPczAFOZcuBcOJs1xrD3J
3cOgbWfT6scIu4k8WD0Drw8n+mxHj8mhukv95GZwSt2GaKZdBXtNgc01uQoobC6TZTEz5reUhQF3
ZXyO2ufLH/ctTS7Nr7C1GMZIJrUsuQgofdVfzJsG3UJ/9BZ3/FAd+WONBcOVDLMPW32NP8DMbQYr
GX03y9Xcy79lb7DCBpTNS1lRHbObFiYs0aF2NO/tcZuLczWfPNVXe5zEzNlMelzSlcZPGFD5RIOj
SOFfHsheFGHTGaQKJgEyvto4JE5PR3uoE2Apvl2Osn1BWg1G2GnkSK0iOuDTKUUwfdJPfRDjVs6u
wxhlDxgMBoFq99f6YT5Qe++Czv/tS2kj3FY0I88bbURsq6ROld/NEP2s8hEWNyAyXuVkZ0Y3L2Po
VaENDEd2SKcJ2wC4j7lOJZTlOjQ0IU2+HHSXPiTPmpN6obOHRdzKRBAooLkH+RbAiITrNHj2kORq
Ea3uluJD0le9P1KD7fUEtiaRa63DmEsBG8USVnccIkuGAWHk0/yhGgBPduknzU9OXE7LGX6Etuag
yw2UyvSSf693xJ83e7dcoQYtTvwIKPCdLwa5kIvakFFQBXZJDzoo0s3f87vYb33dtmKnuNcPsQcw
+uW0fbPxEFMHni2gjACJDgKHMGpVl6a2lDFq5SEO7R4ca7i6KrYKrdOvqDlczb1NT90HBnaHL19b
QV47xImczM2Dfue3bH7n1U/hf77aDgyr0+c+xE/RO/PE0t6tq73hboeArD1MVEwU/YXEhdpBmlkM
IbS2JF7MIIAypVG1sz74cns/p7+iCAcTyL45AzeCv5XwdAiygAaLt9/327zAgZLIXX3QOAZt+nzC
cMOYoOvA42j26IU1jofIg56FG0NS62t6UNDI2jsD+b8pjo0T7aD4DjkkwHXPY0JRhhLQ79Ex6WA9
G6jZU18Ay6JHTtPdXc7NzSUBhSXAn8FW5Abu57GiJFailCAWZxBwbdFucXO499o98AyowkKt6Anq
GnvNra3PB5NNhfuh4aErwsW6qAG4W0dY+ZQc6FV3KI79MfPbnRWvbE7lrzgiSIxFixkO/K3CVZy7
Y/l5kt0Ekj9B7GcP8ROUBCHhjKfmdXnb8QXnTPf9ffoFDYr+Lv9C9oYtukK/leVW4+ac2vX6q3pF
yhWDYrpDj59gYO3jwUuqoA4gc/FMUSBWDzNxIIO/d5fbOqPXoYUVY6K1U42lgZYBnLg1DE3VGsD3
D5cTamv1g6ChcbqhDFNtYa+rSkMfac1r+NF9tahOBzmmyxE26wY4qZCsMO2Ds7aQstWS6l3KyySt
N3qa3zxRaMfYfcBuJGjnSsEI/HwELE5xn3qznb7syhXymXq3Pn/9ABHkUXR5q9W8us8LF/DuQKFm
ujIcI6h9GCzvtTU3v5vBN1M+VuiFnqcMKrm6hFYVIAFQFKSR4ZoZtC30xL08rZs7nfUrjvjogepm
QqYacZTAyDmy/GB55GF+HbzGrv3yVN7sZeRmrqwiCoshteQlA7sSi7Pp75UErtNq9vnyqPZCCElf
KJOVIYcAKp9MN+6W51auP14O8S8mDgq3Km5OuD4JR0St0ClKCwk1pDv2of1qHBIvdOGWPdvyK/FS
z3L3MpBf2t8lIERJQQqU31o+5ynRQVWhnDNctwFFs5Mk8xbyDM8TWxtb5/LgNpNvFYn/ktV9QZ8L
YzFCvFAU/UrObok62Dps3C8H2RuOMIH9qDelUWI4eVNYdpSCWSVJ2hcpIU4v5TtNxu0TbzUk4RFh
9HobjzVgIq03ueOj8ffTL6id5lvrzm5Tuuwpfrk8ws00hLe0AZAF7PPentmracxLA7lTY4TDaLng
zEELmAWXQ2w+GGAY8DMG/w2rGIVawqquwLjgEexAxcNZrkBtsGefelWgHS9H28gLVYNNnqppBseo
COuqaWgsaSP/ZHnh6NVXi0GVDIL9l6PwDy/kORpzKMHAZQc0HlGIPYPS22jBoN2dZYiJNC9JKdnR
BASJ+gFqPztD2vhGEG8gUHYhoKTCCOF8/oha6mUW5amrWgBL9z8gSrGT51unP0KAzgsbUTDvRcvZ
mkANqiFwRJrxAACV8FMXw2o88+CDmQRc6QBsurS75oUdHNPu5cncHh9kL8AP4RwEYbcl4Idwt1E8
YBvNTvHEMs1l51K+lRVgoKABh4YMwBfC4W81dR4pCqZQz1THqoFL6CAdqGU7I9mqSqnrOHyoq1SP
DGj2vvWZZiepHbypokOL+xMajvpVfOhucsd4vjx5W6sLIUELhdUTWuxvpYlVyC6TpZpBNPht19B1
u3jIgsab3RACjjeRu/dOezttxdRfxRO9HCSmwzAVBCicxiFApEUQHa2Ad0T2IKv8+nApkJAW/zGX
ru1c+TmhIrMdz8Jm6WUFxffwpZf+0s1v4e7BsvfV3l7mq6+2VDk4liE2EN5RK93litZB4rRufGgC
hR72ltjWVQBmVuCaK6jYcJjEeWLqcpHrY4Is6Vw44ji5H1vPWfo63xdH2a3vTHpo8xst2WmW7IYV
T+kClBE5UVHSjG0UFqL4ht32wXDIrvPWl8OTFORe5Es7q/1fhIUqAdRasCJEAj9aTZlKdQplV95q
gAIG9ExKOzxKDg3A1AUel4uF72BddqMKcxyjvNinfLBq0H6Yjlj/WPiQeDy2x8Zu/g3v7q2N00D9
C9aKMGF7V7QaplRi2M6xFMt7nbWeVig759zWnQQSBb9CCBsaAQGjSQbMZPiy+LM3HKs76zbRkKlG
jvYrGIRO42Mv3dnUNi5eZ2GFqezVAcg/DSObndHjdiOwZEBR/xuukpAKfuNaQx+sdIo9IuHmSbge
sJCx/TyFGTpE/CO6FCrl7I5v4ZJXvxoQD8cl81OkOiBBg+yy9+rYulSsQwu3zVgfF6keef5koxJI
KrhXvVkmsLntoNmsVVHkagMO4stzvbXdGRBQMoE2wn1GLHgUsTkW+aAhibLJDjsgworb5k+u6/ig
P6OI5Q4r7kYZ7Wy0a6ZDFFO70m+tcQ8P8cYTF4+MdRThyDBzKPxZNaKksOHKXSD8/dghH8E0U590
WwWFPA+Syi2+XZ7CzQ+Hvh8MYHFDA8nwfHPNE2nRFT44bbLsEKoDMGZwov5OjixoT+4hA95U84VR
AusBMw+UbsFEpcLi+H9sz7OxSZ39WmFBQVU5TKG/iavXAyoSttHZxYvuGgEFkK0LGlxR9vAbexGF
z/FnfiBbLZ+zcQmvNciC/0edyba6sWfx+fVpdYP433Sw2Sp8rX+LKrQv/ne8OjbOjLMfISx+rMD/
hPXfdrKpKI3C9V6GdP/5Z6isCT2rElahEv0uz9hB58fLm8teACHPMgveSGqFAKX2AzBkp9X2nOe2
J+7XEIRM6pMxLnPDwrmzTE5Zl44ev9J0dKRx74TbOGvwiX5GMoU86dUKqkADxtIABwTJ1Xnsoaye
VwGZIX19ed72YgnpYCxzVwJ9nLltl9vS8i0Fh2SiH/8oiGmg2AX0sSi2hq5lo0RanLsTvZaUF8j4
Q4t7D7u/nQEGTM4gIMf9SM9TrISCLzEjXEmitn2lBDooxu+KHPLyvwYrBgTB+QmapZBlFeS1kpq9
QWapP11ztSaJeEN+A78SOGExNwRlWwd6f/eut/Wd1pGF7NMXbYxg6Jm6k54dTR1WhN230th5iPBV
KB6ZqyCi41hnRippFQwvrPUjaCW3rF8ewGRzmIoiR6y+XE6LrafAejotIfkSqTXzTkV1MnwZ30zz
pBAoe5NALd3mcigMvlBzFexEVXZGyf98dSSYSWbobJx5KYD6cMLzi8EbYHv6Vmf73O7dlbfyErU2
GckDpU8qNq2NqZGtkNcO1THxBym86Rt9p0229U5GwssWpGXeLo88e1ZDQoNuKaIGtaHBl51isXnB
obP7T/RH7iVPu0+4zWRchROWWgKpNjSJefUQxiM+rNgg+K+55vPgpAka3zIePGrotN/2qipbU4kC
Drehwf9kUQ+OyZNRVD2GSRM0bhpq5380tFUIEUgBgEoxjHnBq7DAkCY2cWGmALtfR4GSFHr8nxXZ
zp1i5wNuTeg6qrAQuinWZ71GMcUwvpXN3ciwzvcsC7foddo6iJD3ZUQq2hWYvfCmOZKD9MikN4VN
SKAdMub+wSpbRxNqiUnGmbAgvrsWfGK4dTL8ApuP6WxbwRRUu85gm3vJOh7PndUSSM12sEpeu1Sh
IQqrl3GyY7e5yuGeFS+29r3M7H0M9N53E9ZdhfMmQimVM0JAUDNuGIga/fz98lRuVPhQpQenhoNu
gD8RvltrkjqpYSL/dxEM7PfRB/t9fwa39kUAXGBpySE2UN08n8GpyEsmFzhAy2vzBCM5sOxHiKc1
QI/nTr5XMtkaFU5TBYwnvAXRPjmP1pVQLmEa9v6cOipUDtEJLn04Lz0aMPQu/qKmXQSVB21dc0BV
KLnba8tu1WzQAwbXzwILFERg4UpqwPxwTkYsB22+1fq3jovKHNxQHfUZArv0Mx/4/rNrK2XWYYUr
RE6YquWcswRzWhu6EK6hPC9W8/so8rPBCd8yTZcOhitIzD6J7LS9HcPdmtfWfRgva/6Yx7UerYfz
D1ilTRS/kdaw4K5b+UZGScTRJ4ccDC++hVlyIx/6wpFOhW8cL6+IrXNgHVpY60syERJNWOsZGz8R
GCaTsfpwOcRWjwLHJnfTRocM1QNheJ3GFg7w4QdB/DwB9hVg4zxGgXVT3cIgbz7sIr+3RvV2Q0Yy
QpFYbPDA/orBywURO3/41F0rHnvgUCUQ7k24lHMKx95DY/PesA4pbC1UgsygxMt48bH9oHh1oNzz
DXO+RqdiFxq8lTBYbZhVVNCgFS/kZKJD1V2PSeYW0xcaXY2RflxCgmJavLO3bE/kz0BiFS1ODVJQ
3vQmnSeFyEdp2UnArUUMFTBIOfOXBq5157kfEVhiTTw5GtXTC/UQ4lLOIvdPUnAVRfg6Qx7NatKj
YMbpjVHkwz3Ch3Oyao9u9Zhqdnzaa4BszRw2Y/Q+4HOloblzPq64RR0trmEEqerdS5rKH+USxk6X
h7WVBusY/M9XB3WequgqLlGG1tsLjU4lzNSjhThytfONtlpwsLr9NRhhg6/Rxp9lHSU1jlHr/i9p
V7YcN65kv4gR3JdXkKxiLVLJ2iz7hWHLNrgBXACuXz+HnrmtEs0rTne/OWxLyQQSiUQu5wDtDoCn
7CBvwXeydZmsrxu8IJDoLRUzYO91cnPM24JHLgcXXUWa4dWd/kEfOJR5kzB/wdWqcUxNSs2zc4S+
GchcFfVbrWvJvrHtLx9vz5ppXwtamEAGwrZMcLAnOmik7VuFTG2zq+ppo5V4RcwMQIg6+gxA/Mer
aFR4zJsW2ZSSDkEJ3qJkYkRFb+3H2qxszLWY3w7wetlAgQf4hwLOs6qIxWmkOHr4sYhVTSy0V4OB
A73Xy96QyqhzT/AkDxqZaZ/UTjCb2GPenIus2Sr2rtVdEDS9CVscHpq7htSEizSxBSGk6Ii4zdjv
VyxQPQmoc1B84fnB+oXAbTNE3FJ1caK8RCC9X0M6oikWuh6PA2EV8ujUoLP8J6tqAcocyNio2y1y
YLXOJotlaRG0er6z7GTvCfnqafHjx2LWrnks6JuchSdXeqUG3GxWILjun20nmDG/3UB/sHC0iPWs
R1uxy1oW+J3EpVcfEM/bCezld//SLT25n7yWDAGNrDNqsL4Xgsgu7nxM6BwYSjInaRJ0tGzoveKF
333FwmNZJVdm0vH5K5SLhflopworwKApe3mbhcXeeuyekKXbEjsrt8gwvRO7cGN2b4+ZmMV2Ow64
3fjwWpDyMSNgQ9zswdhScbbmq7NPq8LMTQ+yqsbwL2W+k/aprTcasFcdzJX9LA5kxQZt1ATsJxOA
HNW54ETvtL8f0LxbtcW5o2j87eV8k+X5cewzX4O//Nge1k82SD8AvIxc1RK6oxirAmSsc6jR4PJv
+9BQQE3bltHHYuYP/XP738TM5nG1JWmXWWqnIM9hotcsYz/01CFaZxJhfK2cLbhWsBh9LG1h4zHL
daAJ/Q7h9SMFn2wgNb+KrHsrBHkuGn/8ykeDfLUXJ0sh1oZrWbeMN10Xps7zglcShHCBOQBJNTZA
JqeEHy/n1q4tLHxiAzATHWQGquyeDiKKEUvBl+7/nZSFibdDHxelmqNQPAE11bmtK3Cilf8AABk2
/rZcCxt3yxpEueCiDbqM3iZD8U2L+2eBYv7Hyqw7fBtxu24jUAMp0nsTFCCLtbvJQV6qJTVYHl60
85wDVpB4znUMo4bdfsvlr27Tlcil1ZtDIhoXxzfT0GPOQS6MhwlAYzesYdXgrsQszH0o29odB2jW
J+yU1/rOZU8fL96WhIVJ92BuyJlE0NYMTXwnrb64t5iQG95urWZsA5X9ry1amHWbyUpUAq8QzMWe
gXyLwXFqEe97/RWdJnj+TL7E8I4g3vPIyfAzfdh6Bq2HWf/5gtlO3htJ71pF1czVeOPSISTIQQh+
kPbRZd/zG2M/BkVo9Ycm3xfjnlk3W7fkqpe8kr44cGzQ7Tq1Uf9L8rxDmDXu8NbtSVlRjZh5ij5x
uhVurd6VVyIXp09NxyIRHRSO+5tBOXkcXbS70foH1ca3ncW6LpJfQHt0SrOBGKuwiKmKH4WYzoCN
2nhc/JdDDpYEB4MmeMouVhBk3FXitDM+w7OG3pb/JBbHnR5k/ywfBbXexC1Wj+rI6sVanGO04wEA
k6GdbaXTZ4P74+K8krBYOCkTIdJUgQRbuL5qTXeWA/DodKhePz7iaymhd7ossjQxuN0608X7r0dO
1sS4XF6T3C9IfTAjJTA2Xptraftrcct6Szs2djVI7JQCVBRITPzmYe4EtpEYepgPmhIkGxMEG2vp
LDTs0flU5wlFNbozjlMMUuC+CrUtOOO1/PK1ZssqfsNShmwK8hzeQ36rgu+lvElvWrQ5V5H7oCHN
9iS+y80BtdnJf2Aoy9lDWntCY2hh/au4mf/0bufq9FwyAKHAFhnYuq/6y/SXpIwZ12RSlijtAzno
k6tFVfsLsId7ncbgRKYbUep6RPd2DNzFFSeZiSayCsdA3WcdYanv/tKnJxThQ1Q7A6dCwZrY373n
Gvnau21Sm7X7D6DR8FvI9CCJv7j/eNcyOxNFETgiUinw3VHr3zh+c/ix3L9rEYubZ3Q0PkoGEfmz
GiIwCQCCmO6NI/vC91uHb83pX8taeMnZFWtdguc8PPJ9Nj47w0Q62exBfLGh1tbCLRxkgW5Dx8og
aXTqsMWv77J042mxVt4E0sfb5ixcpN7ahZ5XWDnuJHu1O5nqp4wmRDddAOjfFSmY0s1ph6q2P1Ry
9/G2rbmUa9kLl+KA2kv0IyIWULLfNibqA60Bdsiy2+Jp+G1iH9jHMrdtMKpg0g9aSvRs16g2Pk3f
jc/VXYIY1gZkqhGVPipYpAv1oLvRwSCGP1foo9iMkdY8zZXOy1FYVgrNke7cD4VJ/DScvhcpEqwy
NHw0PF8K28+3JtM3VtlYxNFeB2jxic47nDg7W6DvIFH92HGDjzdz9U660mzJdVRVuYZy6xyvA/FW
c0kMbLzhMcl/g/gPIIIFMuMxnV638A3+JC3DhXEteOHebEpzoDNhSZWoDdWQ7ya0Uui7RiXSOFiU
dH4XqkGzr1XSmKRCqxOy2j+rcsOaN06rs3BznirStpujtHSMC9+IhyeMlT5uLPJ8HP80ZPhyQB1h
4kJdbOYUF7xBl3AegEBj2KX34laQDoGGDp+n+K+TzzAW9EXe67k/nraMd93zvQlfLLSnJdw0VETY
lfxcqUWYd4+FKHxQGm4s5ZagxVL2EqTmdISWDeKNTH4CcqlvKsjSqvnG3bi+aW8qLS4OC6B0zDCg
EhDVkS/8mQ4/NnZsS8Ks61XyRm+aXJpzqKYeW2gRpscBjR2VD6L2Pph7/flN/RnzkR+L3ZK6uDpA
ANqo4wS9aCbVswlC+KjzgPz6sZS1MEabQ/j/s8bF5RHHXdU5NfYpU4awSlNfr1KUJPSTKl+aYSPo
3RK2uC24nkwO6yAM7IA4xsZ4tArX9xpNJ0bBX90CsxP/Sr1l57HutKptmYibqgp0lm2Pihv1qxng
EX0rlZVsWP1q7Hu1nMvBT9uKZenk9ly5ZLdzM85+iFI4L6BKnvhtf2DBNh3F+u3w1xYuCajTIve6
NMMxsxjfa9bX1ETJPtkMsDfs8ffYwdUpsKmIazEi4HWfUOf7zQ8xNb6cGxc73H0qqW7srfXcUm3+
piuZAGUA/7QG1ajhhGWR3yu6SSjf4rnesMsl7Z7UkkFvYkRpojEU3zVBBUUnfefU09E0pp0bOxsx
25ZeC48yjCYb8wxrKco7c3oEulBYdP9gBB6XqmOhoRrkhUD7f794EoSu5mQhfZm6fdh09BdvtEhT
+LePj9h/iT/f5Cw3qesrjLggOskO8tBcEmD2mUTzx0N2jMOPZa2um6YaM5GqPmc43qvUmFXbxOi9
Cdqm8GUVR1mRk7z+B30UNogm/yNmiZNhWsxKmAXXy0bji12JM8Dht550f16Q80QeYGTAcY7uxN+Z
uCvTbuN8yBFsYUIuO1NBwaWV+HX5Cdj8G/fjSlQ3SwK8A4a3Vhp6EIsjqcfyGUrGeeVnNczRkZgI
dHuZBOgx+zYOttoCVvzge5kLm6izOrHymWCyeOEHLXBOaTSTQc3vcbMJ/n/jjn+e4vcyZ+O5WlFq
qDUAasDUKbwxnCSo8fAyaknT2CqZbPCR8C1yqPU9fFvZxTFmppnItIXEQekCx/5p52BwL2OCJMvG
Pba2oCizoysLU2QuuGxn5a+UywzhlY4Bxove13amj3ncnzNWxwx21PhqVAZjtFWz+tPhz5X9N5GL
0ADPrSTRKon1FDnImy7gM9zQamX93klYHGfDSW21nmHNMg0INBXa3zXMH1sWZjLE7mPPsZJBeafN
Mis15nU9KQoWUDnJwHqN90jx7d0DaBysz7PLkmF7BkFAvsuVTRqslbT6e+GL2suQWUPmznwl5qcu
yPCauXgPfejsil3pyxNQKcFLPPnABG327cZVs5ISfi978d7IMEiu0NlyzD0q7VWAzErQ4YmekhiF
QPjPEVgvGxu75nOud3Z592jmmAC1YTbXo72fgsRvb4ZoTlV5+/YwowFslZrWjdX1QJM1ozgsr3A3
qR1ZNAAXymLwA2s1EWwje7olYXHYFVWXUldawAxherMqD05bbqzaSofEvFVvSiwOuXCGQp1qMA/l
APSsb0fMTrfhoJOuIx0a1+1DE+Z38hZ4e5qLvCbANnZbyJ4rzWPvv2Fx6kGW3QJFEQvpFsYNT9MH
taKf8zg+GdSuyaDpn9SpB2m3SBPAmXifPz6mKz783QosPAIyx00xZJBuCP2bWev+4KUox9BzqeiH
pucPH4tbSfq/03ZJDoL2rDSWA4hhs0N8LEGbjb5TEfQz4HADkOOtAtef1OhA/7ra4WW7AU0Gz24E
fKr2YO/TqKXI/NshPw+/2VxnZwCCktwXL+ouYbi64NzT3SZ4+J9h1PuvWLgEaoxlC2wuAD8l44Nm
9i/cykNmbTUibmzmsjkQQROwVmbuxEmU54R5fuUZYe9p4AI6Wujm2NjLPzPI77VaxBwY8WhSpayR
az3+L4pEd6xugQoALPYtWVsLuAg1cCwcEBdjARlHQmDofMN4rLe4HLaELBwO4D8Kb5wdTtb2By2h
e1HH+zLdbK2bd/t9Qur9ui28Tpyqraw5ztwMSwdu2ID1B/1Lu5tCFmTVbtxsvl6/9v9yc8upSJX2
8N/970OH0N15BMt0oAF28zN6fAuHWADE7B8kyI13W3Hphg9fzlFpSut07cxH6aHVbOLy1tikDZv9
4weruazrKW3vxJSaiDOElBcBEmM/L2Phz7RHJ9bp3q+ypfSsOG32feMAbGi37KMvqv/cUL9Z3VuO
ycJsN9P32PzSAwl6jJRHuuGwV1K376xnOaTTm7lFC4C4zB7tRil23Q7YRgK4hjzIvyp+54/y6CZA
87JT8I9kR6QoNoY3V2Ad3n+C8T42bnP0uKoedhUTC0k443EwNBP2w64YAegyBhi78rmf3BTK/uMV
31R+4XLqIa31XOLoWBox0BF/ZGESuMHoEdGFgu8KJAjV8zzBYADY+Ynt0uDfOnN74YtqmeeeEycY
gWwqvDwa3wHk+VSqwce6bhnXwhvZaQHrknP4Iwyiuzd99bcbCt/v4sINlWmlsGoCA6kEr3gYU0s5
2FXf7v6dGovwRsPt26sT1Cgd1edxTdx2o4F3w7stcxTlkPPSmQOoPk32E2adJufB0PQgnbZSchtb
skxT1J0OhMOmw5a07OBJdhFikxBs43JwFi8XqZa1wyi0kUFz7p+d03CCPyFgdrxsI73NW/yB71zW
n2icunHCsTmdN97FmF4cayM0pbzjsnvpp2bDcWyt38JvuNaQwsDgulT9qA1A1p62qIv+y8Pvr6tu
WVFKElGomCfHsQflwaPpa0T77gEdqQ/snffJCZ295etRsd8C2twKbJeNXJ4wwcoksJTOg36ce7sV
P97pL785oHb/MhxyFr4hzxtzyMQ0H92CmLEXSB3jcHRroPy/vOHfVnPhImy7bHK1gKNPWr/8Bee+
a/fmNwO6VZHzBEj7F/XslkTut0GIN3dy4Tgck8rMrCFbSYh61MCfneak/iqjmmJSDbXKY/NJjQrf
OrR/v3kMntHD8JipgYwSeNfv77dBsK7NdNhpZyaEWQ929iT4p3/gF69kLG6RlGKOOB9AoTRN7a0n
sqOljhsP6HWbvJKxMBOTJSzzcviS8pfqz9e0jPSHNhCoiqS7rROw/pi+krYwlraLx9qzKdIdqaFK
f1AN7pC0tMFPJl3RakRoNkjRFO+HrlN2NhPR3k6dgdbLwk73IEqvfI1n2rcunTCrWqnVnc25C/yO
pN6bHcOQEDfjIqjLtEbLVqzZ+3+3IwuDM+1Sq1GQRwrVpOgKo6RXNm6qVf93tUKLxzZeMUrF5pxJ
7z00FZAnmn8n4Hf4dJW0NIwxt2o+q1CJb2ORPabelk9Y08EAKgl4gGci4N9WcCWiduqkr3qAg092
7+fJs+G+fLwNqwf/WsLisayksdcpE1x4t/Nekcp6GR7TEB4nTEG8VBD2yID1pv1Ijlv0RKtJNMMx
geTlgS9AXULcT7jbQQP7O679347E4lKaQGTowKlWhIwD4f7vw+PO1EGOhdUEHgowbN+7Go+BtteQ
UNblP0Z6KY3E9zb1mu1qec0bmLjQrJlU110C1pb4gKTWIaQ/CoCh1T4TpGiRnRSgRXmdRh+cMmeW
hNovjCLZ0XYaZjWbfv0FC0/Uglh7xi2c91QtT1NHvBQMReXe89OD2s4kQdYvxSZ6tPXYXnvTGwCa
tTQXHAIYZ3u/viPLbBsoLCkaWNC4hG7uuv4k2r9fv8IuXklZXBhZ6yW0r6HeMDyoXe3H6PXcOBVr
Ue61iMV9gZGFrJcqrvwmQG/ZM2TcpeHvt+bF8MFLtE8v9LLVvbK+eg7Q810bGKXLB249CulVNQ67
KaecNGMfjTIJZRtv3VSrgtBMgfZycGjYyzcVdW3JOo7CRP6c3g6BsxtNEt95oUmKb8Vtd8t2yhf2
+eMlnY/W8lRgoNo2NEAc6ygLvjcNrhZGmXgumGwwbWI2D5b73QU2adcxYrtbQydr23ctbGEhhsy9
Vs4sJLRtAkpBldgcefGQpT8/VmptIa/lzP9+5Z5ZAzZcTWAhZdmREaHTpD92/d/vsoQpwkPaGEO1
0Am5eKT0xVSoTarPTAOvgMImprnxNl0NXUwUw1TcBDC/5aMO7wQzLgtsztwcLu75Lt+beAaBuSXQ
T1slm/XN+UvY8l0nY2pSM4c6pflIRRtWY9RYnGhAtfh4d1b94JVay9edqbZVnxlg9XC5fjTKvgim
wcbd1vW9b+kzgoZC2xPKHs7MmNyfzaZH8UZaRugqbhw6ZdUAJkvDXIpbObuNj9tahsXFmwBrQKk7
2I65t4/6NxZyTuTJw3yoS4ZvoKMO0QVYHLdWf/0cvq3+4hyWY9KXmoPVZ33XEq/AqAvi1mFfdqN9
MyTWqz5pWfixrluqLo5jxnSRFPN8cV69AoqfpLUIO8cJm3Srx3P9QL5ptziQnpfpHsThXWjfK+kj
GMByfvhYmflj/3RkbyJmZa/OPJhrapTbccfFIiOxkxNH+fWxhC0lFlGK0PFAGXosV22d1DRywYqV
yL9P7jA7lTc1FvH3yHk1jQbUGFPl2AI0gqQgWbVrdtHYZqJgS6NFKF5MdTINIzSyvTunOuQg+Eu/
/KtFWxbAi6pSajsbYdco4BEvVuKdl8V6aJndViFzw5z/mMXAjJvBBYwMaGnByAs/4zublqFeKdG/
U2rhI5TM1TifPf9UfVExWss48/X+58dCVubyYAoAPdRwO6tgP1i4BDOrXUdQeKIsJQ4N6YhGBeK9
UoSJwCahYe4nfTBqaMALTRD/3nGAlm8B+a+eqqtvWLiIko661Xr4hi7v8ei8l8UQfKzm6q5dSVi4
hqoGNfU0d2M4o+1TRd1x3YrqwX5QG77/WNTq0+Z6RRc+whWeFIMDWclBlgTtdoj9KbmXRGC4JJAo
em5VnVbd+pV2C5/hmvlgqrmHyjLaWMpaIXkTjfGXUr5kY+V/rN7qab6StXQdRT00YoR2rP2eJwnp
APGhuxsZm9XGjus1XPiMyRFuN8yxVXYuv1npbxR0N9A+xRdxcCM12mq+W7VAuERwZBkGmEYW9oHh
qqETlYkoi4uT7cUhCCU3nhWrC3clYmEWLYsrVkwQ0XvDRdOSAx9a3PFN/PXjDdpSZWEMGeVJN7ow
Bi5ptxOpsALP5NZG1LiqDd7RqoGGFECtLTYojnunKeoe4wRgbmP8u2tkkca+fazKhpBlsFhOFZoY
MB4GTuEsAv/uUU/lL5NP9/9OzCLE1p0xdWzeYca66YqdbHP1QLOWAw9MFEn8TzzR28It6wCxSJyh
atKZV6kpHNTOivFmHHLlrLeSHqq0k+mG4a0axJXEhYc3Wpmh2x6BMJ8Un3J6x6j49fEKbomY//0q
LOrHEubgtRjy0FNgJaJEWfQbfmdLxOKEltWgDdNM0jfEWjBl05M3qVsAKlv2tjiiTI2bKXEhY4ov
mZqRQT6lhgw+Xqv199bVfiwOaAzMXQEOZ7xPaz+NahR0wZEDxBSwkcwgLWX4sbythVs47Li0ZFbP
h2hMMVymiuckFk9/UwRw32Z8ERuQuIDrXPYFNNgOvZ9RtHsz+9Eq6R2nzVYyVNf+bMZeiFkERFKv
UzWXSRckY7wX3tQ9ax0to6Sp+6P0RHKp3N6RAfPaIRLcAB0xUtefqBJLX2/dwe8oH0nMGDDkTGlF
bl2Ux9JNnb0tUe+wRjM/VLWgd8XUlAerxiOw6gd3bxQejbRRoedWlekzGFaGZ6YhcQ6ezjRSuQ04
Pz3VTwPLhZ+yFJNHSZndGZmN0fR87C4KXtg3NkuQAhSeHVYd/a6UAElhtJwCE2Ed8t9J3UZK4qiX
ovdAESDU9uRSiVEEkZmMSL0xQPUWm1+r2u6I28SGXw8VOxt1LAlVKP1cKEkZ+ypr81en6GN4lmyo
X8ekFmcNF8INKNybQ1IY7OJgyq8gQC9mga617dfJTttnK9H0XSJM+45lvehIyV2X+RaStJ85R53U
zwqaPZUAGbtvx0Tc564jHcINBSEA0ycV2CsyZyURSt69YEy/KoKkEt73zMrVnqBByoumsqE7Nqjt
vV1otV83SXzUu0r5wbK6ztBLUQ2CpLkKgjQlL8M0rauTMhcgdDtvSN+VVmh4hbsz3BLjkHIayFR7
KJMNphNKMAE+WU7qXRIXP2tkTWJgqy3vDDCB/sZtcuD4jAIMlE6iTCSuRtO3vTHH7Com7suRVpzU
yBdJ8KZNra94tHxpspyeR7AIHkThNBjVk9nXsem1vZdO4AvRm2LqfVMfJgycxd+p2WCEEMytOzcF
oZGD3X/I+775ybijPul5wV6Y6SThYFjVTjBrTP2axcVF99JklxpDv+vidLyUGAXtiYvz+q1QXe2Z
WQO7cJqzn9OUVL7JCnMkMrO6o1E04yNXRLlvEncKxWBJX9ZNcekbN7tJyyoGolcdnzUxVRc1SY27
0rXjc2aKInLV0vIH7v0o6MCipLTxYI5TcQRhuBu1WOWoyrMx0ibR3ztG7u07t8PdYXgARHcAyUuy
Vrj7rJHxHbc0ejPoqjyJKjWfkFhAh07daEpQTgm7uCmrI6NzGuTCy3EnOTpy47zSw94R9R7z1m1k
KrZCYii+q5mh7ZQsaw5monVBX2tegF+nRYOlDzegIMz2hVlMO92q0PFTKKiHZiaPdyZDEpF7pr43
qgScUq3GorHqS5JaBTjIemkFqZ43QYWNvJHe0Eb51On+FFvJufFKIxCF0SREDIYChiSH+1yOBua3
UDfKvYr7AOXzfLdp3dD2uBapuWVFeUPTs4WZjbtO7YYv7lTDrqliHNsqLX2w+CBqSZvqDKTc/q4T
ioPrt8aiZ4m1H4Cz+lDHGiMgOPDOaBsaaoUj9nTyikx5ZZzGHpOLMne8QDI9JsNUE6/J6gN8T/PV
San+fQRom+/2SbuzeVoHmEiojqxCQ5vjUe9nC1QRuzfNwCicbq96thvyiYP/UlZ8T63GaVsyWWYR
NJYAvlCjufyJs84IE7ctCeCc1IOWs6w8YQoaY+uxLW7r1OQ3k1WB112ypAESM5K5vlvHr4LW+gHG
odyjv52dOrD7fstp/NPNCvXkxHMWQ2kwMGMa1QHy8UOKVoaFro5hOSQ5KWidYe5fM6OqU4XfeV4V
uLo7XDCoNPkAKJqOHqgG8G4DrC4GlsT3egRfJJmmqgUcgelyN4s8QLKjqqn0aoQDQHuCqVuz9xta
ZqM/xklx0DmAbJnldsdStkbIkoLtHTAMEBoPTkRHobUE5tMFKpWAFJFZ7JumUGBjWpE/GwOvjrmt
tRHOkvvVUKrq2KUt/UIzQzsNtoV40SnUxLdcmvmFFLFvS9W4zTBxEyiNjRluAxuQlZVDxmaqTsJx
+psGUXRGDGR4D4qFxDh3XO7PCLWJr6hZvUereX+hCBp3qdl4F5Ddi6NmKTbA/HMW5ICHjyxEkIe0
n4YvOh0MQUrQt37pC+mcO5sNN2XKtMDDBR0BfykPK6cp926p80sN4uGSYPTJ2VFpgdlTi43Q06ga
UIArhsws1Ce16fRLkdhVPQ8xIltPm5h9LTywiJOhqWsik0Qn0uyNnWFl7Q4EHdXBaL3xCwyz3FvW
hKOQJuNNnKdoKnAHEFLaibsbVb24ZSig3nNZaZ8teIqjjad4TSbFw6SrpWB8xxunsOQTwO7tIb1R
FMU9O43b7VEX5TjyhXWhioUKF6Sccs8Q34RQ+BlprRs9tiPXLeY/Q8NCuUm4gsn1G7fmkegl4bj/
albeNaoC4g8dszQOqmS39RD2moOm9PSXUfSBAffe4KRr7XAbj3RX4wKK2bjLmvR+tJy9marEsbtQ
8swvi+yYptW5qYEQEFddYMQIROwHfQRMGE0fW959H+LeF24SeepAMHgVTm5DrOSXMaAfW31BSZ8U
cRbigtcDW69ObXzn8J40vXnkIzxixW4KTz/L0cLl2+94QSmopDwCWkmHmPMvcYAWSWtSCuPkTdjq
DPTHBUxlEl/pmGFqQJBE+anY073iFWFhT+AeQTdaj0x/b4S0MwB9hI8ws3NV2qFHYZi4wDF5nBX4
7dLbafiRMUbDYWvdy2Y4KopOEvcVoKXEmNIbr7+zO4fUZU8k+gOnfAQkEJY7hckNqR00ZbJrHZdk
HNeBZZj7QQ4PHXWOXHcfB6c5ihJVX+M51wBTl9MjbppgUJPQ9B4mNwHTG7qreWRgc6eqCx0185Wy
v8EM2HPhlLuCGwevfEot/FdN1nem0Z5A0e7z0QtYbH6jtv4IOH4wUYyIMppIyRwG6ub8hKjhhqk0
MvTqxVJnppQkAAHVRaePaMnxPS85wDPC/3pg5w6HRCO91/uVE6OBvw1jhxI35aGd1zvYPOH8Va+s
veJmfoIiA1oQfOk8NGoZCu2sS/3Ay/KHxkMjjnK1DNr4OwAxHayfjLxeO2iuERaTHlgpNkxpohiQ
9xzjXkAKDBylDRhgHRmyjp3XX6aSR2XZEDv7bMKfg1YRb6+SmNNXJTYA+sTOAKs753YScqkQJEiJ
ax0abFadliRXQYBgPHvpHvO1PqVRgr8sMCA9AZZrargv9B8UzZ5qXx8MOPpGOsdY5y8awvw4Hl90
z9lTtH0OIMNL1VclkcdaT3ZOaxAjflbrNEyn6VQrLeHDcFBHsbdTtiu1xE85auCZ0Uba4AJTQ9cx
msDtF0n5bVYr57zuBjJ48ge83mGIRRM2HvKPotXvUST9ldRZDOrZ/BbE3AXJ1OTVtM0fmQr2WbO6
B9H5A42h7ej0l0bvH2lbPhigdXMr77tSafdoWGtx0T+1CRhC5M5zbqnaPrT2PcCRA8ovuvNS0CRs
xBdLw9HV0EWjFQc0PR9KwyOTCuQfE6frVniuLxPlRh1g5AJo6Ym3o6yI1Mkh7dAGNcOjw4TVeGqg
8rkI/9OEf7Ft4WvwcIp47MxLSj9RdIlzjxG8ZnAvf2m7PrLdWxtT1qj77fIeA+ueThq3J6krUGGs
iIeqgxf/sornGPdkjwb93MAxZPqNIQC2ZKOFy24iXFTHYbT3rjbd0+xi0TaoHO9WYRi3QdjkKLCj
KouQaUUg27LItsfxFnPYVqAbdlCre9ByHKppCixPwWdEvVSCYfqS5vOat7tu+uxlJUkstncFO9i1
F9n0pUcncJG8oIiGkMm8nwe1s7Ymasn90XX2Wf69A4RQh/GIqXWPTOh3CmBbEIgMDyyZHictP+LO
IkZ2TEDraAKO0EoeAfZ9su27FM+NpvuJl7kH4HYHARF4GXw67mgtoyzDyKcKvKIGVb6+jdxMI2N3
jwwj8P90gsBFDA8OBWx99i1G44XjAWioe05qAOp2D2lXkRIrnaZHI0PuIv8EIyfp5JJiVAmb8AKp
PzNd+o17tqQRtO33QTqBmUQFMD2weRwDZ/r4szAezalHT9ZwAiMXHm34Bc1PjjSFPf3i5bBXGv3M
J/YNIHu+xZwgM5UAWZ+wYIZf5YYkpdccBtWKOuOOF3fMeeyLcs+7z7EGuveWEuHdcuvJKqnflonf
xXtH8b72ThW0hRZOFOXUmUa4RhIdLyZmndzuWWcYtkJfGHUx/MDicPCSnjhlpOr9XhFjKMr+NjX7
fZrKo9J1fpxlLdH1fidr97533BP86OiXbrmPi2SHcOmgDN5DMQI7z5ERb+uH2C73DM8YkggENIzf
94wxkv0PdV+2ZDmOJfcrbf3OGnAHZNPzQN41buxbRuYLLTIzkiBAAiQWguTXy6O6RuoqySTNo6zM
0izqxo27kADOcffjHjipQP0dDUo6V8ZZzfOl7rZ4H5EhrtWYXTYW7WPlr3KGOTCz+qL2TWYPaYO9
Mk0Phi9t7bbc1P00PDc59u7WZb8A0PCznLKdGtxLKsDCDHS9psvqIEOW0dGW+b4LmPWg8mfC1ifj
wzUa63om8Z756SqPh4sm6D+bpYqGn75DVbP1hxHBGLl/GhHOmvbfWm2wNYNvWZ9pb/drPN9OUrwO
w/KIfRQmY8VeduatHcRla8MjH/yV1vF+KT+2yZwS3z8XDn6ukwjH3Cf7eRMHWyBtlk91sAw2z1l3
cQM9MjcLfBc4tSMj0djR+M2Q5C4s/THw5Q4N0DVZ5wOqzR0xUTU206XPqK/BZMNKGNauwJQPcOqq
56W9IGrkael6fkQtewMz1l3ZFt8Lq8/xBE1z0qD6j3ZjKg7O/YJj79XGiqNehrNIpkss/bVvixuy
ZQiKFtddyA+dRlrHMu+6OXpd0JsXGLiveCnu86Y8Jug3CtseRIYjY9ao7tf9QPW+wSRdTHBh0ud1
dXXemedEznU7x/h1inIm1L1y+3xGPVB+Haw5rxy9eUx3JTcn2jd7i8yjiozjfbJO+54W2IU/dNRf
tUP+GuD4O+GjR9PyGTp+t65lxQV9E/Nr6OZDKbaTX+bj57kf1HCclrDXMQbRBvmMwIvDlKsjV2K/
MfZEYiw8oDNFl1Z87g691HWDXFWCwbUWhY1vt7Fqh+SUWiwkWxxIJn861u4C1l2y3uOERqsfrj1D
axfbW7kCvWgvgyl3I7M1mVAuJKBjku7I+XZFSXe/ZP0RFeIehidVP6DOXbuDjVhtRHvdlP6Qxdu+
3OILS69at6D4b46dVtiWkaCd6P2WNI+bWm4BF6NKwQWDZUA9yPWUL81eZx/jFOrZTScG5tOvE4Q2
wy0Z+fdUOgSyjBeV6oepY/uhgAnRlNWtzPaIC3hrUlwPH5+D7K7MAtigHerQ2WcYOx78lOwIpDpq
eIi79BQT1HNDVz77FV9O219FvoFBOT552VRx0e3LUu1KxWrnXtMIzW+8H0eKyzuCXEQm8GJvWT/V
sdlQRLCD0eEYEJfCCfKRlm7P3fbQb6+qRPoC9qJskgcGyTE1yXMzJFWRtoCNfmH2tl768hhLIClr
eUhxdJczvxp6d0xs++hNfkjn4UIFeWNpuBoHdVeaENUdKY8aJoSlAwQ4hAtUctdDAwSCsOsxSnY4
ao6RxzXI1iNbslOyQP1q2h+Tz2DmvXY3reqvdLmdlelvu8FchQ5tQjFWaSn3IpkvOu8Bsea7eRkf
kYp6HW/mAPisTgZ5w8qwF+v6Esvpboubg1rS27EYYWaGnhIb5cXr7j0b5bVqMdCTw7N74PWyfeOp
P8dZjlL+S27ig+uWXZC4P1mh9y5DiV/SwxYX1zCY+1LGK8AWcYU53CvJhteWFxhnVckNgdfpGDCu
7DEyuNA9mdXNLNhDkbqpKuz61HC0Gz4aaiW6QyHUg6Bpeu5LlKl8kBveiL4yHFL0qMsBDuZXAm0V
mk5EyWfFbaPZHoLkm06gpXS4ZXKAovEcnwTp3tDIfTMBGQoy+BoDKrjadJ/qz7rx94LZpRgQT19X
Qa79tt7LIL7DZvE58alHgIR5izexVILRdFes+QNfxYNU4Vj2Pb73QV5sM+BAs3N05Oi8q7DZvEYb
gvAJFt9FKhqrCUNq1WLNCbttXIuRUfRf/Sn35TUS4842cYivjB84W6+ltTdTU+4AINAdi+jXZsPZ
OW+AO0zTXdEmf4okpvfQb1cMm1e1NO6NxuN716k3oHSwZgsQP8r4vm3kZZmbUNnSK/wz56c1FQIT
lWmCIbJpu/2Ue1Ur9b8aBouFkZY3wC6741i4/JgAcDGEnq0SPwsFtET1Pa/SSb2UtkFt5r/E3L3H
C7ZNANBAtQuDtrYRFzm7Hcbx75tsOy2BlBUefo2kOPN1+ZV+9otpPDyaruwqI/OdnFCfTZ0aK9vG
qhpIfNoy9PUZ6Xg1RSgF4hm1J65TUS1DMuxStqkdnBPaw7jpG51uqsr49pAO5ZvPmK2Cou1OQQVb
RTP57uDLeWj64guuNCaeyFltaY/anLV11wlZxd5eZTC+PZVoPpexi+t5bG6JQEJgvm5HN8pzRxWc
icv7NmZDvU0iqTAT9pNYNlVowZJKG3GeXERPy4D/VeYj7HrWNFQ5zvrK9tHTOtHlBmEABK0M1CAU
JBLsd/NfMgVznZUSQFgPyQNm7NGWxyifbametoSKKo7icMu4esPm9iWk7XjQXfGCYyo+pWL7zogZ
qmbTdO8H+qM34mEw7i4x3VqFATBUlvCLa0a1QypGW0mxPZQtPhOTHe7Iwe3jESprfKfLqRmX42Kx
WjI011NKgM4X6VrNzgmIFLJH3GlfZVv0wPy7cr8Jg4E7CjCRA6MBKouVMZH2js+4PqsfW/SoyRch
hnsxwIDVrNAA97O5awclgaZRJMEPzReeOiyvaSkBdoq3pSXP00rfx5bJepsR1Sgl0O+yCcgpUFgC
jU0fmzztqiJqdzMksnVCMFbUZsU7lLIvcSlkDedeJAXyAV4oaRntJb6bCmQ7bDtl/5aprKs5QcVt
Ffpe1ZRJnWztB+zUbW0if57VZPCY+hnZ8jZJNI7PecYCU4TvEJCI4hh3LU7YBBnkU4E0ZeVfPqW6
FeyGPPDjGaHs0Tjtmym8Rpzi9tgszFHa6JvN1GuItEK+d7u2M9Dpjh0CQJQzEQuQXOWwbKetwUbo
pjs7MeA86VQC9ue4bpEhZ+yvgMUQIfgcCClO3MErtGR6rl1atidNN+DPgIvIl6J36hqCwfHehnw5
8oX3F+5Jsl/1HO7i0mzrLtLMfpO2HGvcmphLzm10puUUDjLuFaAfHr163ox7yxJ3Zj4Txzzhr1Qm
5D7PdVJ7mG3Ueok6uU88WoFN9d0lRO0sP23HuuOAquaYR7F5dSr4S7xNQMVKTp/cUqYHDF60rzaW
tN7iFpoUG207YWRfZwIbsQj9/CCMau4oFwpsVpLvpo5GyF9FabTmn+GJfZMflqDQdERrfPIbnc9C
MLirwcsRXw3vngASxocGTeyxdHmy2zq97ePUo3MyDM0XSdszrBiLqznO45fRo49bl2m4MmRhWPjF
eMHGNd3YfMGyGingMDtEB3So6uhpL68KaNyvPd/0oaGZhWViGh87b9ZjMEl2tG2OKV3AQOfF5nCv
M4YfYTAHN1neDKd+kcMxNLjs+OrSC+/t8mBGP9UwipvOAfE1iGCJyX5NXYRanQGRo36EF5huljtX
+mG3cE7eRGniG08ExypfseHxiO65CMVrgb30PGkX7VepoT2OnTK3YZvN7RYzfy1IiZqbbP1RojY9
4KtdceKu+k5k8XcSFSOWpA4oNXF30GIFN7CkoIQpoTdmncpr7OLsGjXPWLslgmFkiR0tWSzFfRKW
V8pDcZkyNmFDiNx4xKmwnedsjbOK0Aje6vi+TzQx0y6OovAB7o3/MFm23gKPzR5E6fwjknVQ06zT
Ij880kSuI0b8rovU8D5scrrilk4OpYfDwS90nj5QFw0PBvpZtHbBYFV6Cj054vDYYeZR9hAyoGkz
3bpTlOT2grl/IPbE9bqvFt+wpznpU8BB1rhHMLNbVnk4PYEMXKL2OKep+jLJyGEDzsUeMI57Tqgs
4dnJU36z9UzfZ8CnDkDQ4P7VT/JKdkRAuoza4YsCHH7dLd1wDViiP24E5S9ekyPeFFuf/4ZiSn4j
Med4j10CAo0L/kCGz0ug4uwFkmysfts0gIj9Wuoa0Ybhg2oCmAErp0xxHvbrV5lJiyl4JD+/+FyR
GdNSQhY7q6ZlO7Um21Jwu014ltsi3sOI60jjBgdP6xtAtnIgKOfajC/f2zRKvo6LtBdXfDIRGnG2
H3KcpyeabnhCWFYmKz9tOAZLRCpcMIPi1B53bCxB+zJ6mylMUVmJ3mavI9U/UjYmObCuBe84yUxh
z3k5iFu2LDOa25ip0+SjBRh2yJOxFiQUabU2jm1ohyhBXSpQnmPvTtvv27Q0wOFdWmAYYuwDBsGT
PrloRpMAn7cYmKiVLMCMAvzeC/MWhdgyygY+I3E6JsfNrUW6i1kH3m4wQ/SI34hMhYlYMI9tLPtH
ixof7vEjpcVbC7UjAMqg0LpmcTe/OzWSX5jDRxGSxKIBdhO7Mr/X2EPHWoP7xblGqNOwkwRKcuF0
Du/5EFO3Q5szufu27KfiEHg+swPNxTbdtItDL4VL/PbJzC47LhIOPDPXsaojoIsxQNcZc2mzSEe5
9/CtatEdEDAga07Xl20ZxwFmpvnya1kKrXZcbhi2yZe4Q4jBMINHTpaA8O1VpwKEeYOGsFxyICKD
iXK/HyLfqt1IIn/XU1zAKicJKlIoxBSrGtH3T1hxXbYbMvT0Z8Rqu+0mGHDuqlrdAqxnsrAjCK1U
r6xERXOY484eMX/ojySRwPdCDpbixOlaZJXzqlnvJosdoJZZT++3dWsPHdH+2QypaU6DVAuW4yTI
s/GcnA2N4GlSmPnnzLSLq1kp4GVgCwWwPBdDPFm69JZql7MaMZzyHvXucNkyV9Ym1cs5tHo4EDKy
X8S1dqyZjSIwFAGbRMrW6SJSOd2UnM170yM6EP0kT59mVsw4apZZgWqI2bHsZgLKCveKlEINJzf5
/pqFUrp9JhYoDeIAmEFGOTT0Kyr1uuccwAqNPan7LPYPSAkaD2XYBgTr+YEcWWPLWm92+iI2hqbW
cHERPVyjHUimC2tQa0QBt0KetekVkzIcG1rCSUO0HuRXrF9dKKeqW9f+klm+ne0qwkOadfSM2gL8
V5Pwx7iPmlPb6gCO2+AQHqx8jdd+Oy4DDqCuVCmMR8FN6HhtzzLf5ku8YL3BUh64Q0mGOu1pedCN
Z78WNbsrAiz6iPY/qglOQ1A0YQPz5fhpo8hiBqwzPWBvRejNGsyRYdM+yl53O8wSl9iC+mhfusJ9
lzbLJNQQc/7QJFF82CRE/twnS9VrOu5bB/uaJG4t2KORXeAgIK+aIKCBdLN6GhZsPjPJWpjbAZnk
gOAOgsNhVDThW9JPBpMSCdmlK8qdbi7iPVXI7pRk/CiitN1NAlgFDaDcEQqeX0QZkjsnk/bnVk5g
PgM8iV9IOUC7Y3rUJHpAfdbYxF+NJdHPjXHodHvEbcM6LV2/Kuyi52TrQFnnkoqHgGG/74iP7r+i
GANN0+DTgqdZDqgGYZMNVpZ9LQabFnudNOrHDOh91yD25jhRhxSQfCQwe8rRHXbUiI+pZfyumbS9
bbMyv0skwbLArNvQVzNHzT0PIoevWMG9+lwCkwXGuJqXTdLRVlQWToJRaYFQ2S5179lAxJcRiw5f
XxsQVahQsY31bKZiTxReBGCBu0iIfh7LUTTfEwcPrNmgZkZvY88F8MIn6+Ce1vT5/DOU/fIcTQT7
sszmcDAKmh5Q4/zANM9PrYZtRQsHlrZK0nK7ods6gVSgq3yLxWwfgypLU29liwpIFzgCIWQp78ZC
67d5WLpj1k4BhtSrfehYILUoAkIv5qK97VHJv0K7hM3R5uJbujDx0Hk+PeYgIK+ZDrOrTESye65Z
9E2rORkB5IkI/PBSxFuFehgwfgyg7HvTZZBRLKg3MABQJj+R1jAfFmUBPo4a3yij7taCA36KLXeX
KNgNBDvMj8EnreISZvmpmBH/F5H9/zoC+7uoDDOhDE1fnP3V+jUfaNtGn9avn9NP8a7HPO/VAl7u
63AGOVBHOwrBtplPLK//sBb4tx/Lf2s/9P0/50bsf/w7fv6hx9V0LXd/+fE/7sYP9eTMx4e7eR//
/fOp/+NX/+PPP+KZf/zl3bt7/9MP4O86tz74D7M+fljfu99fE+/h8zf/Xx/828fvf+V5HT/+8ff3
n0Ondp11pvvh/v7HQ+ef//h7AsEHZJP/9q+v8MfDt+8DnvnY6b8dzbv6+fG3n/pvT77/3zz74926
f/w9ythvqPUzRqGKhuqafLrNh4/fH8rL34oMS4vl+C8rkwJSTKWN43haUv5GEPSEpyUJAY9EoXi0
2v/+WJr+BsVCjGFphtlGNJfx3//znf7pevzP6/M35Yd73Sln//H3v+jqswITcTkhiLeFmVda/NXR
jAWKgM4QLzDeSyo7IrS3B9sK65/pZYMN3798TX+8+L++2D/Dqf80XBTj8xLkzgFag47yr5pqZowb
eZDTfnTlXWfLZPJ1KaBwopVefJ7SA7aq2eqKLm1JQg3t1wz2yaAPm0M1mzaXvrbSZ/So+mT1EC/Z
DgsRGkBs7t2K8uAHLYRUUdX5dITtcElGQG27iIkcwsmtS4bV1mPf9ubBM+Pos7U4ZWUNqd5GQVKz
wem4pk1rNYPWl7VDVAED3WYQfeuYoQOdx7H5lre6e8UGYfRV1iRzBsDSyeYYugK0DAy5l2+wW1YY
NQS4NN25Sai7bTT8lrMm19jAIsyiLAZ+eVVUqAYADUvZQ4qARZximQNbJ7BRfrdlIz+AfmB0DvMC
4/XcjeODTUP7Ybg3ClG0OgYBO/EIBTKxCwW/65qwKyVdtwPHwfRDWSFRhXdwzYbHkSUWiGKXX7FY
yQyzNk18j7M94semHcj3MUWHC6N3Pj1v5bI842ymD4GZ8GNLpvwVip8Otqw6RD9znia8JrlKH5CA
pq9bx/MJSP8gkqOAiPZ1WTc2vxXwzizgPjoOWYWu34u68DDtAyYkckzn+b79Bjpqu1ZMQVjA5YCT
GJndpUX1zkX+WPpOvCdeLJifFDM4Ra57GPGQ9jPMrac61rWKIBRCLbsCtR09PNZ3c+TgudDIhoLW
LDuIDXkvk+2Z29WO4IKpg5qFtzip1mFT5RcGbGYF7Nd+uprn63K9bAESJoXcMKDwDEqhEvYSRz9b
932aI3+dum2DCs0l0LhnHDLCfYRxtm9TP03TPpdYEBU406Q5Dyge5qes6GKHUksa0GzO0x/wbMtA
SpOIIaa2oTgAkWLlkx14b1UchsIpaFtHJ7bDFiLkQc+L2ZIaICLYdtDraMzCOncoJTZAxDu1JhmG
Kluo8PDhoGXEv2NmgXHBxLd2QzH0uP1LyEF7FKN5vaUTSeo05ok8DgDG5510ote7mI/cVlbJFaxF
SjYUtLj9gMNkJYZ82DBH+jAO3rdHEWcaDpak6b9201ygttjcBI+OyallRxqNKoHleCufDpO4YXpM
m0Bc6BTMkUm2DlMdGSO/4G5KQLPnszGnfi1JX4MAz92OQcSZ11g+K0eyQc88PAw+FTzLWEIxgiLZ
JrsU3sBvSR4GUU2JoN8ASY7op2JHPpaGtAmohLL9CV+t4ICIpUu7N6QYRzjXYx9EA5ugk+oEl4AG
42FJoV4jTVTzdGnKfWOn4mteqv6WkQ70zDr7PJxMGFZxAKBOZ5RwWTrj2yRAfnJ0bm8TgVwHjCU8
dw96NeUPh4CaG1g08hRAOIO+AIhbi/hBGS8lzPLaVB4Ggt5un4QCsr8kEyCZtkQRAKtZwVW9RMvS
nRIRcvN58RJAu6NOIbIpNnlHXDH1dQxVM99ZmppwiKA1gs06GqX8FIEHWoGSys8/bMOgzwz02HBS
8CCOznPXduteDT1sSPNkjpq6myiudWsIEAId0T7D4thUu1dxjFatw4auAbdi3e4DTgvUVRwuzbUN
QkvAVgXxlSih/9hzbtzzEtlE7YehHDxG6qDjO6CgLOi1mBm2c5G3ip15m7ufn/YYEFuCv91q+Fjm
6QGxUzqqmMti1CQgxh9nuSgwW0gvrlrkH4KTDlD6PGaTzdiL6OcU7qo6weJvMwwAVCXNSo8ilftw
xXoHQ7ec6CTG9evJ9NIzp9AITXMp37JyUPZuXrWClWAWkbke0YaBmkWsrnknUF6oqoeZqdrR1Qb+
zXhPu+tY0KyDnHj0AAdz2LPfmkREdABMu/WQgBUxg35l9gmR9zrSJrmLA6fJVZEuWXKOhqFlt4Uw
Hjs/8Gp4ICki4UvuEsfVrlcL7qAQ2KdQigDCPjGWl/IKsjWaATBPsItBUNC+NDKCeEiqtc8OKD3K
scLO2cdXk6EUmD7MhdayyaCsNZ783HIf8R2fCoaeQop2rDAE7/uaMw+11mL49B3yC2n2XUTCXZOM
WV3m/fQ4Bcj0ETiZczi5bupWJyX5yVkGBfEQkjWFmo+kQ724YoXLVw5m6LKZSGRPRTqb1zTv3LjD
V8S7Tw7Ym2NnMDIQpWjFq3lBnGadZ/G6gSzOV0xUdNu6HFJhhT7MBYCaB2rgFLBnHDKY3cSw4IHV
A9Rdagyswx9gNgMCdEDRckh5tOL21NF+7n6OEG3hlM48xgkERZMHsbeIJM4jY2Wt5WdUigc28+gB
C6Y7gUuU7/qc+PRuXHs0dyPN+scYWixopVKH84SvtH1PVr6Z/Qxj2+zUz1nRvnjBTQEyCnk7uDVl
a3EkYapOwv1uyCCzOc42RNnee1N8AcTtxd04GZBK2cj1cNuwgX1Hgxf1Z7jlxuND2ZQ5blaUP1M1
T4OUlymYEh4cIIbCiSxK8nO+oBDZja2OP5PNNWY7URE0WVQB7UVQRW/SgFmOKSP8SzlNKF22Hl10
Bmyfjf4l4OQf3+e2jVEs2Vh7fzSsXeJDimzGz5MZtnfVSsp/5hn+l6r/m+6H0Vb/cn8u9f/cMvx/
1yOkZcFQk/8fegRt3rvPYcB/thyffcUfz/mjM8jpb5TmjMF+PoEpfMlQmf/RGRTZbyj+KboF+GFg
nvUzBvKPziD/DV0BOn6YWKSMIPUFz/rPxiD+LUeYO/5kDLE7IhZgzPpfaAzilHxmlf9LsQ47/iJD
vgpMfmBjRMu/JpO0ixhtMRjgwoBsQMoYnjFIUrrhCQXEhDubiHdR2vKXDcxdeT4Xx2X+KKblUMA2
BJ4hKez7/accrhWJgZ7TqzOmvZu1JtBbP9BeQ2Ghkd1xk7i4T2vMJsw/7JI1DwuGC6KKbmiS4R4N
jx0FZExBHFJBC5J9xHHjvtBtbD6grSpvdWei69CG4SmzQxwjd9Xqd5SuAqsSMY1QZovpa8OZvO3y
XD11kk+qntS8XZImh2x6jskMg9WlZG/RWGLshPD1ahmW6Ws6EHmT8FTczTJ3z2C9UNpk3QI1iZl6
exNK3R7mtlD3Q5PIC86V+ZFjOvkEMIBdCt7wG2bm9qlzooB+K23hFrQtP3gbmh9tSPXz4AyYl5wW
/m0RM6R2cacvyJYUI4z4Gsj4UXzc5BG3IG577R+ipZuPaYTY6wruXCSqItQjcMG0E9Q9zIEqBfq/
BzM0nBKlIIftM8DkYoPpp6azPhQ5KKpY+P4I1YD8xmCFALPsLNqnmXFPVBtyKIbO7AdA2tdlW7rn
DZHvh3KV22lMkEPXyaR8lM0KwZcm7MiSFYUQ5HiHIWnpdwjQ7BPG19w7ih5g1VtpnhdOMkxqRDJ6
EozkY0WnqX9atc4n8CtID6q0z9vLqGR43HyvAat25MWMQwrtSTfuN0zlHTq/SQEIucngk6roFwHl
xG7QeXlVtoI/px1SbhX24YOG5B6MJsRMO8Zz+nUri6wmSUOuJ0r9KTRQQLZYWftl8+wRwyxhD7h3
e8myAqmxU9GNGEsA8n8VNaw4D2OcgFfS8711BTtm/dq9rEMUnTdfoHECLXWxQ+MgkuRirsSi+xpL
GmkwooD7VhIRDCj0bd0zA9GMppi1KqBnUigkdtAtkxMrjN/HnqFyh/y+O6ksyBts3xnEP7ndWQhz
q3xLcFjNBRSsA1vVvkPUeYVsLgEZ5IInKjPLe58DqTNFcTsMof06BV9cRxqQYrH00XHq5+Elxaza
o0OdWZF+6gGZYyAXEwhLtN4Ey0lzFlEYdfK4IaAuecAMGaqBxwJ1LvrD0ADgHNbpSWeBf6Eqn54y
zz7JHZ92Fx2toHFo3F2IsiD2nMteMLjVouHl+mi7CZwTsaCbEBhxgR29O6PxobcA26BjUBo5rS3c
k44EljlgKRDTfDXPidkTQAUgJhPzRqQfoZBf+BebJfQ2lGl0QbkaPpYxUg9qLsdj+EQBxjhdLrml
5FiO/fyzx4rZOw1gC4wKefZW89s0gSUt3jC2lLinZ42i5b5lU/+IJGG8TSjZLhpLsAVVho8ieQ7y
BV3NlZVatrvfP6nGdOuXbPbqysxuud22T+TBLxYtqwnkNVCa1rpJmrtNbSsseKxijxmADxywOgMV
IDZwPGIy622UrfZuEHDW6GaLzBHwARLiFekxJeu64j7SQ15P7edgX+ZavgFvHOQTfE2K+wnOWUeg
IhSkxYwUOJL67JDDS+8r8H17apONPfnUCZC8yXAPvUB6u0aUIpU559NF9wlEUwkS5I4020rMQkR2
QquMTYepp9Vv5AYANbBzDLSdU7dgaAUwZYo7HGzHee34Z8KSEv522TbxaThuKcZCEgt71DmVDw7K
ju+wMVbdObeC7PJyQRNsMvneNNae+IjG3nZ5tPeIlLvkaB5N1bhu2kcTaAYQUqt99TkqcQg5NK+E
i9Kb1UNb1zRmuIwZBLYE1M0BrTe2NYXpRgBRkL11xgNsNtCwcNM+khb1ZoUUi/hsIozkVFRAZzLK
GYlKdugOQHMA8c4e73+T8x1aWgOXsDgf7uFHnUOjVa74k/GKJ+aanpWdEYYRuH0OmXdHCvHTgCYB
tbPF1NwdCijYsw5g0joMjn1fwbDVwzC1P9ZcYHwimnHbo70w+xXNeY1XXO5ym+P+mGihsINGcCN0
S3jSa0O+IMDh85Jvto5K4q5HCBhgRR2L4UPKGD78GRS8XTmtV31I/InNmp2EK5Ndr7P1ezwTeUqZ
K0/b2In7fmrHm9gV/V43on0OsPdByE1v9lATWKiX0+6I0xb6j4FTaFMYNpgySkA2jvEFU5efU7Eq
um6iTpzDTNB5J018pkkmn4pMllCxC4yr+tCf53U2+9SI6UDYmr2tw6pO6nPOdkTA1A6HR3lljF3Q
muWYTl15epNNkFg3a/hKVwjD+ejiHfIG4iPRQNVcNxYHFXr+39k7kyS5kWzLbqXkzxECKPphWd+b
Ob0jOYGwRQ8oFI0C2M5fSm2sjjEz5DO8mAxJqWnmKDIYdLiZwaDvvXvveauwIC409VN4cTuvXxvW
WFNRRMM1btpynZFTtjd+qORXl8FWgVPd60BcF5NxtMvA2MqucY7lLMNtFJVKE5Tj9G4719uMUVNh
+QbTNdOd86RyxDKU3YBLxrd5VlSYLmU966thOWx5qEbilrZsWDHWhP01qP1sq0Njwhjn4QY1OfDw
YLSr2lbFFnk+WWL7TS9i0vlR1LSmRVDNr/hAiVfOVbZVIjQugaXKtWgIU4u87h7igq+BQrJfx95o
7VJ/dAiTFONBj+VdZWk977HNGhqcYujnfazmIVyMWd2+znVCTksG0caPRbaRqBhLJF+5zzB8baOx
zfayasSmDsr6avQ1ZjUeUNggfIvXG1vWzWBYtbVd5jsGXfkloaN4SE0174LE5cYkIJmxNjEg6WSH
yfA0Y5Z96lVD4I24oDyS+W+WdRzh/3e8aRlpNW4GTbOxCDXa+hZpMdELbSfVASc7ODm2Iu+5w6Jz
2nfGNZCxfLy35A+65jxxaOVWThqhvXCPx+eyqnS9ksU8M6xBdgYmEAXqVAmLkUbLA9vo4vDLqLGL
LbyxrXc+kUaieI4l9sTEZ3afdHjMkNw774qhYvzIo0osRtwTq2Ls502VheJhbhXpxjZ0tlYSfJyA
wOzmrp4fZlxY64ja4TJiMLrYYU/XNHNEHEwlRjRgI/yOYDhvcePJXZeYY8CIsypf3IhUCq9xfh9z
DhIsUSLfu6RGv/ZBLb+A2BqoRLXL2eHb7DKyHPCkrd1uRqtsPvWzg+I+1Q2TyqpyP5WxzZKh0Knz
90gIxavF027ldbH1YtatuY0cZ2byGKjuM2bMajdMqdqWufbO0s3ZU5p57bYNapwMkdVMlz7uq92c
1SaEwpRqbDnQX7zvWaiyDBMn/ZgkjfXiBEm7t+bB3uipbfYc5PHZdIzs5FVSX7zZiT6F3WQ8dOOU
fC0MIfZpD+HIjypjxHFGQpvggDiFJYYFZpdGjao9RdnBsfke4bHx2RolOn+TUOpd4r5jf2yo1Ws1
GdnalyZet8rCP9QH+LmnSWxzovHpwizndGtEbn/kyCvWI6PSyyRjc2mzJWqjyqJcqqIbz6lw7FMW
hsWhs+xiVzjYv+upzjazitsPae9o0mGqPKeNEfGkpHLsudHWbUveQxpGuOkzkoyWUaTfInJEz7at
3teuQu6ydfLUpXV0MhobJ7XAQUcPTtAi95kXa2cYfXr5gfgDAYcvQ97anzUHByHMaao/JSMbssoh
arYWL+JSpIn5EGTSPTHcdh9EJszvzO2Kq5LAA0UwWWev4XRNy8Q59zGei7h+bYrgTG2yyYos4/fG
NXMlaBad5qwl6xQzrhuZdm5wys6k10zriYPSuqoYA/jYme1rlrv5pop0sSkhaVJSEoOCpzyV+z41
bRbbp4TB/XwizSkT82I0YXcKo3568KYERXz02rVnJ80VWFi5bvlwHl05mh86L5vXNt/Tm9Hp9nvZ
jsZhjqdmNzMde297Y4BjqS8u3CXRVfbau/pUwouBpybhr97yz1PYuut8MvTTqCfuh9R2r0WTyV3B
EbGv/MzZdKFw9nIs+iMzprYFDyG9b0ZitUcRqOaMV9FeNF1bb7h9zU3PXPuWjhkfhuW3z5FTNxsG
ZdF2UsP8XHRkANqx9w9xZAYXF+PqySezwkKvrAiOTRdEF0vmztGIpuE4eTp8V+QGI6lYVO55QEuE
0+qoc4+myz/N5aZru/EZmwR3vKl69wJ6gwpnaFpMBPQRzCLtCsq6IQZ+HqUZpa8RncueZapT29NQ
sZ9Gf+94AB9pChtrNTCkJ7hdh/mzWTBfXYE6sz4LcBXoRKPpf2AjEJ9+ZwbP8+yRGyqyqIwBPCX5
WZHeXFuwf/i2NfO2yaFxEE9lTRQQ2048FYn4nmUN8pZXOclDTR7vo64KHPAUkjglBmtT9HnzJUUR
25leWWLUcEwEAbdp8IVSjLITiOwPCLySqF7irbiRrPcVKvflTk1ZtrZZv4Rd2XlLk9lujAFL9WgU
nIsbFHl7q3FWX00pEM59I3jGaWddGrxGF7MbRviGRbyZ8USu/CYWq77V8S4NZbigK0qvnbz/qBzt
zJ/TCn5cKPehX7KCyS3698hA1kMfGdYpjoLoQPcZXECM5GvNds1tRQC3PXemMbfgAESwQn6z7ikR
ZS59CRsFW3BaPYUe3eTSjCzsLJ4OHlTgOWDy64jppt+MJTJmwXkHkSJ6z8bkTN29g+Swhj556Dqc
EMh+6Y6Sy/tYD7ZxtrG/emtRRP3BEGRvxJhFNBBqsG/tFPA51GUvL6bXR+/Y+oiUxLGTHzpe/IbB
NKUP3wXCY6NLdr+uik0a+TiYoTk1K1HyRVv4Toce1HQqeuyY2POru/ZT1xvuETJBSUyptNG0sYcS
MkFbrWM+/OWMC/XAzoHqaIvJ2Flez0OF+Ft/hWzpLohBd1cfk+BTOIiclaQ8NRdux++/MOLGA7QR
te9pv8TH1sUTVQvmsNlCEdQJZvPKEDpYJgX4+8Ao5LmVBQdsmVSvZC3HE4UohTpcZfPELJf0idBy
O0ce3mtZUaLYyZBtVC8AzafTd6SWfN/O7TrD+rqkKcTmGrK/aZqifsU4iAgEXfpOCVE9oG9U30f0
5GPqKW8z9/bd9W1M+ZUBrnsrTZfVt10pz0WBB81i3n0qUjnuUzdzLzLS7RFLLHFJb84YcFeuueTI
EJiZjDr83tdB7yA6GPU7QyprySdcfI/jiJEsp/E6ywe2AXqKHYUGq0LprIQ6zbVd3rC49O/CKXO3
Ds6odUyWKFxhnEs+GgWFeNXNSi3wsgx7Yc/1OzGQ3nUL13hn4JfblSCPwegQmw9i8o1TFuLGbjKU
ZW0Nr7FgN2Bsxf1ZxypeWTV2a+GQ8kuE5199HeidW8/hCcuTWGdammtjsAfq0aIgg2zFLwEBgq9t
H9UPRes3n6BqTEczyzhMFGV3i7x7VA14l2DAu8YG1JjK3GV9pZdhu5mK+N1oC38mE5v4O5s03P3r
nvTPVTKXnwefh0mrBqxNjDFpJ40qLS6e04TvI020CHmSYU1d+uFGTnG4sYE2vK9tzHEMuPr8mGOv
fUe9Hq5Falu7nLQapAJG8O7o2GdLjCzkjSKwE5GU73CVTzebe+4YyqB9mADZH3qRy2JZYixfuNoO
34O7IeEOyujk5UVD5sbstrY3mIfUGesP3YBReWGUVfKdet/Z997cXu/sl4Sy0bc/zf4QERqshy0h
DRxAKFzGl1473Yrmg6FnEJkkaIDm4MKEKLiYpFWfq7kmlpMSxXTzeFx6kZedJtqcr13eGiYP9uCe
faFO5yAYz5Gw7F2Xp8EudqTxin3V3vDsp8him/JNOlV7HnE3PHdWJpYN3IKjZUf9c4uLbp0YUXnn
xAwXioHv2dSFxMZ57C9SsAJbY87rl5xH78nOGMsQfRcXxpcuj1Dsh+WovocGqWxaCQ+qy9zsOT2C
s1s75vcO9++N3QrqpWft2EtYEe8YrWEkQBVwcAcQ2JN7XReOgb+fs97aWIzMFpY72swj7Z5sKiX9
LdJxcrbwmOHuqY1tX9vi2tKIvAR2C1BqSMfvIeGMapv7RfeVADnZPNfv3VvDtO3imYEis44DNMin
Sm3C3mVvdlgMU4Sr15PWipBRyOBmRvszGD5s7nEB7skinwo6Mdm/bx0zBkNu+Hm6ZmrUb/wqTs2N
VoXYRDIxpmUXz5FaJqV3p+AGDAEw4spgT7pXfMjaotvbuUrMlYKlQ7qm6tG3mSLs9NAbx6zUbrcI
PNniPbdc3b8acYaPGS81E68qyewPRsDZtuTUHZ+CrmW+lNf9BJDDVMmDb8nkofIG9LUcNlKIG1nx
Z0Hn4JAgCFEPO4S51F4rDQdqxf6HalVP4/g56zSzdl8jNlI2GEfHUem8VMpgcIbHRS2qYMR6XPX9
+LnKan4Bo0c0CnTXPFLO8f+7MUF+FDYrNGgUxhqcuaysJQitdGlNGVoXXaq5U/OM/1vVJpM9iwGw
ade8C4TY0mPsMo2LA5W8/nid6P7Rte51dRgizxrQ8jx85zV5++NgFebux0xwoBRg9S8LLbZ1qYPz
j3/Jl4WXxbF16NDD17HqhxtNISbcweQtoQDkEOrtW5z40YFRU1wtgppDvrHD8Fl77nCsejs7c8CO
hxbr4xd2yZeA+01zK93KOTpUSCdCIQxmeVcOQSsJPWtHfKfuJVMbtWb8WflSE5QOvBezp7Ee9BQ9
4hD1tobI+vUMeXDRKp5JPInbtV8IWiNLsxYliDnAssgvN2VT0JXLKl66uSQX7ls+G9EbUCVEjk74
CozFiLX/Wg1N+FCZJrASNTfLUIfx1TSidjPFZb5VSqBuK86KNI70QWYDsVGWmzh3OIM6+MWUfcKh
DrpkbJlNUnt9slw1vi8tO32Zx5LS2RiS15oJU0TmeOQuUXNUDFhI8dMvxiHhOBn7MdrXwSTek+fG
d9VCMl9luoleQpBx7a5ha/ejkRTjzfO9/tKTc6ItKWLwyipU/MjUi9RrnHemd4WxReOqcinVqmqV
+8+17/9RF/9LmO5dDvzX6uL5U3e3INYIWb+yIP7jr/8pNJp/3JfEoDQGmP1QD4Fj/mlBDP64+wjd
EAHShpV9lzT/tCBaPn/mYV1ka5HJHvq7+ven0iicP3ALulQawmSzEWL8v6M02h6X+VloZLm9i1yJ
3ZG0OJbH8C2/0Rbc0jY4tMns0+JJMriPD85QpQ6zZOdepDKmceNX0fqoVFJ6iXsosrKn9ncC6bUH
+uG+PJR1PxYfHEMmPH7ymJDdOsjt1riZsm8TcGKt63wS7iDcj/3gB2wLcU0pMc9ASxbsMMnizro5
UMZAJQZ1yYyo9p0UM34d8dQKUga29KV5TzmSzJaxLDtfl2tbC7++wb7tqcbi1irXlJX44RObMmw5
Db5Xn0Y7VeExL2genwJ+SXGy8yyx4BZVQl1NDHw8lthcIK3XvOWJjsfBrIfoOHRJ273m8Tz12CTQ
BFYFLqaCoacdxIeAhak4sRsn9p8NNwGB1NgOLs4ucp51RBRkExSavLOedFifZEVSO2T2XtxSlQ/j
zWcfVb1keX0z7ggFgW4eS1AVeZYTAiNByB9vJlt5BIPjrtP1esB+H65UyXqUNcPo2NmlRJuKFwCT
dXgca6sVmzwUIn3xcHeU+zlHzVmbBa3jLSMvU0DuCnJ+rdbBu34lR8tBFPhpq9fBFKpmGwRWm5H3
6afuAd1ycJgU3iGIcRxj+yRhnnq7MiiK+cpgp6v3Sd6IYQd+rZQXR0n6CfrMesU8fLboFOOMJxEm
Cgbx0eSfIcQiOVpem0xrKqHhi/Y8wCky/V7LkkBq4VUzdKFUh7dE2jJaqxK0wDJn0E7OqZxV8Fin
tfIeSg7raFgVTFbuueF+9pYdWaNxBwkpZF49qanelbHBCD62A0X41bXuYehejTfTF5m5N8eh6J4N
M1fVpsWgaaP9pIGmIQRqBuzIM6e9E/lT9kVOPrBrx+vvK9ZRBwG9TZZvbkwRAhiYeWunwz2JRQwv
ykr3Qgu5UJncuz5lTkt5O2jrG4X3TksLnFHTZoFa0ppM+VIPiTM8pX0WhXsShfEtzqbRQd6pklOT
S/E8l4SiVg68ecmASdcMTivZ7Ad/Ytt55VaCABWnfMW4HAmEmoMPldjofb91OZCQiIwmZpisG4GZ
krgpEVa7rsx1qDlnl1mY8f3V6WQ6l7BGJtxGkDpw6GCFS/Y08s2rZop28HPljNtw8h37MuiKFXVU
336+iuGmBPuCnFyAsSY0BOOoElRhw4BwPUtjmr81EELqR8nkSR/xXYa4DeYqGi+1X4/zsikYseGz
HFNjk5ZqeNfFWmvKfJVXi8oPjXgZRp2ttoZKR9S21CsKcIRWN3EMZ5D4+ll7etFMvS4RSRsithgG
QXOCTAk/q2qMuL3trhrkS5xiZzwhK5HnN4xp7ZjQTYf2flcHIDbnnUenDwmyEdpk4m3azGtgO3RU
irLyOeJJNg3E2VlWhgjXxwKVYfSdqH3p4txv23WXVtk3jdkWpKQzJv0qNkpXL2qZeR1jggY/9FTP
ysTaPhThilaDaiQzya9SegQ1zzKXXwAszKD9bTGnTry2Rda4t6EKfFyrcZ+36Hxuw9a3imTiSc7V
lKz6Mgk53EXBqN/qdLoM4nQeWEcinfpA1cAbKbxZQyohEgbSJHSGeGVbHZKn1kYh3iElh99LKFb+
LoThGm0bIxbTUYRyaFHam7w4+LJgbJoyTbwP7EzsjCz9tq2l0+be8xjJELHFQ/NZJ1bBVL5wtdFS
vYooWFOdY9MaCbK+V8Bz0qXPwxLMlGIn39aGbsM41rpPbHrm2sPC02b0NDCSBDFTzk+DJ2KCyTUL
QXexFHn06CbdV9ub5LnXPbH0u+XZRc23YixUFvMy3L0UUCtN2pEzoi/8cg0xFjXqzuuyd7NCSjt6
TsVopaBLbjZTThO0DI1uFHx/Tf1stxUmZF+OCZA59rvolZFh1NoQ5mmH8xwm3OHt0AbWUSLL9y8R
RIBmX9kNGpcJe2m+s3eUOs621MM7Ijmu95DMEcve0U79Ypfa81Q91XDT45UIjGRaqagDkcQz32H9
gu7YDW84qFPPCZij7rlRVp3xMw23XAap1esLRuUpO5B5ieyjGN1xPnWdPb7ia5Ux003fYXeCP/VP
lXJ6VivghBeHHF8qu+ADL412lfSQRmWfwBLyjWo9uRJxS4PdKUmSJqcyL/tuNeINIsgY9ffGI3dT
fcAphQt+dB0/OZtVQ+ZOK1mTrxvC3t84kWl+5TlqWziOJu3crCjKwwertKB1NyPU0e2Peus/xed/
YR37Xen5v7+obz+72n785/8sNT3vD89i9ZzlW5YjqA//J+3i23+Q+SBjTWV7d7vdkx9/lppUmrjP
MK6FvnsvBW3qvz9LTcv6w3J82+NfOj41Ismcf8PU5v3g6f/saXNDkzsF550Ln4Ur3j1vP2Hc49Fn
d5aGAIry1hSfWsuY9hKJjERAWAPpreeRwqofup1P3wf1yiw5DEeWTTAyfCKNhoX1Tra+JnHjv4IB
k7DRWm9aNZ6md66ZgFfwSTXBRh8zwICGnEJotdWmsY0o2TVVntJQW8Ax2xj5CI0N2jJ01lMtFGZ7
J4TzxnjbPZtuMp3GEsJlLu6EIp4sJ8Ku7reZYukGUNb4MpIafZHmRDfYIWpl1mTj7FZ3VjSCfDvO
1q0cwnafdAOAsgarMiwHG5KWCppVNFmo7p3TMQOcvPJQO7zqk5kP4qSzXkHH6d0PJJyLT+5QDQTT
2Ax79VSDswxk1C10SvEumwxnX3DM711LPxPLI17i3NEbAiH6pHovPmRkMq/tzD4SYoF0xD6+o8ei
9mO4TYM6jG5sAIJr3QPvjDozZSpQ3rps7zvzfJiKUVzTeuxA81rlZgSr8MLYN0qXIciO1VSn+dEm
WXia4DSD2DJGsaa5J5uhSrEXoiwfXbPz12aUxAd7LIZL7OPwgM8gmZd5MJCSmO0zA68Fi1kynSU1
4JpRT8Y0bZj3fRWHa4f7eB3NvY8Xp/xoGvI20kpsraqzlvOdqdhESCo60oS7cRptMczbK2n2sDcZ
ULB+rqAovzvi12Eh543ZDAVvjcrfCVSOVTI2Db/ANK27DjW3orDfMN72qDsBrhahZX+Z01EfgDgD
AiHhp5elgTmSRqB5mQN4D15jR9dcwbYkg33Go05SHRPxSngTyDYBAx0Lh7VMKOGXE77Rd33oiB0g
ZcpWRpzLupLDjcYe5k+F3GDahnnLZRrfuGTHBNFgHFYZ9np0J/N1cGfdPSR5Kxs2fGhmJ3u/yer0
Y+nCp3fWhmBkBvQsjL17FgaDVTqsAdtSzi0zINPDHUfb8PA/S8swQDOOoqLHwP5RFXxr3k0pI6/0
6OU96uVNhqO/G2KnWmUE2fd559ZPRmVW7OnJnQ0WAQudzZcPPb7op/tRszLzadpz0HSvFVKcJCVu
hrfBZQKeq8n+4k6d9aFJknYd3MMfGpl/X7QZlqEACtZiyit1HJTtnyLHJerQQ714KbUaDjN92bot
nPni6lDc8CTmH5yQeTG5E/KbeiBn22KXu80NI8elK6J86wI/uVQjQufClTlyEcMudcWRbjQHCcRp
1VezQ03a5a6/7DDBfByKfLhFaFqHmT0qpOJRPf0irAxuIk9vxhzwVcYis13rx9OD6hFTBK9w2zpN
capz0DIL+FTzV+Z42B6oXfe5MOpHDaCQOb3jL7ScxMdGmcOza0SZvfBFm5/zyq33WMLENkij4Mnt
oKmHsVte/HtKAIqRfcNUEL7KwcTlmHuGetEqtNkYkJP3XoBtCgntG1XzDVuZ8VyVVvowZg1ak0uH
8xmGaPpBUzwUi7hu5aNP87YiSTrGgMDL7Gs1xA23Ha6zCaKCC6jJHu9E7yLDOqEikybfxaf1YxZt
rGvTaC+JnyS3wi/yh3v+d1UIRW4dB2d9zoeqeBC6GbEAWUFCuD3JvbswqetNx97Ez3alor00mfkm
RpUcQXcXz7UToz5UNmyXmMaAWDlL3OKsc55GGXiH1o0acD2TzjahMNSjGU3uozW7eFom3/3EiM88
zAlEuykq5MfCnht7iY8mGejEWrhWiRHu7TT3qEpdRuBGzfctppzZpFUfXpo4a19sH6ukau7CXZ8B
o9dYbr7UhguxbpoVhPgmPqkqM2AlyWhjWlZ5BQSZrGrZ+rs0kNGXuvHUlqqJrHLKJ7jk1/cYM8N+
hKDYmOkBKw+0BSYd68zPpq0thAeiOOthJ5rWjKzgOjtbN1gYPE53WJxFuu4Ds93VbFBb5JMfwHdr
nW9JhuzFX2muZhpL7F1gnS840o1j407TQxzr8FM/mNFzX5eSOt92/IuepoSzLCdcqDpyKTWOxN1I
I/7BIt5wzUhgW0up4+B+L1bnDkVk0/EMypatSp1jFpb2E+zf7rlElIjxQfQ4otAKXwv2fK5xnNgE
JA3Rb1MhhsfM6TQOSUdtHNFYZ7c1jV1RSgfcTiM3IBTgplVZa7DnHEDcl6oWnrvnz4YP9DOQ8ZPI
vJCLMOCfVAxbME46G8ZITbqQwo9WndE6n5ArejBEGXjaQBc8Ph0qewVIJsDMzWvxnDZeVMKLnv3Z
YANiABRjOZkQWJbt4ALv09ZyyjOfhQaDMJ/ctpDPXijSO/jDByRixnF2NIwSJ1AN7fMuFn02JzN8
yQhqsiOhxxEoIRNuu5w2KC0aVCd8Ybshd63P6M/5ShIrRWBiHQoYWShfskqjVdgMd9bN7Cx7uqhz
q+wKqkwLetPtpoORJ6DzmVvtp0r6y8gZ4AJksTa3wUQuyZABy1zMMj6mAdZzlML+1UUSWVpQOjYx
bwSW904eGc2xYWo2RhKomlVWc2PspaBVLqiDQOTWEP1aKHQ6t6YrbBJcPcqc6U0Kcbaw6u4wTSNb
znmxckO2G1h5km0M4BkHVjcma7PjBjSlaqBG4q+bVTlsuQfhBo+An+5Y1iLCt6c66ri4MZGcRFmv
PelFOOsxNXfN6H41Wwt/WYSjZpG2Ul0xuY7VRhjYVuE41sShjJMTObmF8yyJxhX2VmSUsvhWNBSV
mHRB/S9cNg881rUvkG787pRBGABMMyfe3fRoW5/RAeL93KbQBtrY31s9A4FeS8C5+VyChsPqCdw6
WmkqgVVgW8EH3TZM7TkJEBLAD1XBtEGvLj6ZPNxhggEop6UVawx0PL+GgPaN4OWZIVfFIKocTz5E
h1OEGWBJdVe+Rrapv3hMUdZDC1MIN4m5sXIveJysYLh10h/PyHfZAyQCShaWiazmgDp3ISmaFmPQ
GheVA1LJUzu+eTM3nheZ2AWTRITvZNXhwWGBxM7VnkKU8MYDriAg5rnngSnuE5CGdLzngojeZ9+I
g1VaOfGhYIywGwK2ufukjW9JM9ZoJ9AdVRzaZAZJ47EJScJ/8eytU2bzsQsYPjR8gTkC7OqDdY+L
IdFnR1EoUgAyd88ZgDO2i5TuJjGEg18khAfaWP3eDAO5TZM55Q1p6l1jDZxyEqt9AdSGreO5fXBt
o99K2Zofpi6qvxG/YRsbQBd2cvgEKXt7LlZ9H8XrnrkOVZD8XqbZcIjqqSCKUfmbyATqFTDvPWF+
GvEDWyneZEIhoKtAzcSEA8upRCsadb/WHOpLxo+MXzQbM2rPwWjUtNEhx6K2LHDFLyMIQcxFc4/c
MgV+Phf6jqaAhFTm8dqtQuS7Ipm3EGLtcz31+L0hRR5mNnA8OWJ0FmObhgtAP9YiKIIGT3Efsuui
c3cSl8oS0ea+AbGclxFq8SomvwtjbJuyYIBshsifQGbwbOyd6sjfZtOMbbCex+U+cIBE7rSXPkbs
kMKhGuhNSqyNgrs9kuVzD6A9TAIaM6bNpAGPFTrevsZNuh6C1FmrVrNGuBytdmVga3owWE/z6ESB
2P+nN++mH2iKMBD01P9aGHr8P/9d/6/bJ2IyP/foKCr3v/bPLt1xUHase0stbN82nXsr/qcgZP+B
1HOXimgBAp8g2f906RYoi0DYxM5Cz+Qv26TS/uzShfuH7fr8RZcUmYBp4f9bXfobOci7L2sJoAzy
2zFJMJHCfu7RS6tsY9GH5pKKB01cUMnJbRCxjVZ/+enN+QWQwrr/qJ/GAc4/LmWzGFoEJhQOuB8/
X4paEg8YI8dltp9T1lic51W7BEaBnLsRG/UOlnxcbuIllqfVP9kof0Gj/EzDuP/s3137zctMs4bu
ljd02dPYTfqdm7w2EGN//wrv+9zeXiR0ArQ/P2CEcs8L/vwCZ5hqArOhCTu+PuvSvPDfvbcH/TFX
zeH3l7Le5AV/vJk/X+uNjJfECBEB7/UyVd2DqIuzrz1wqW0KWRaU4ZJkGeBFcsMaZ4odVx9+f/1f
vlRX8D/f9e8wk7++1EhaSqUNly8swocBzG4esibEh3sq4PeXeitY3m8bjnnT4h0lixmgjf78rvrY
OQLl8a5Sl78yq/ww4Rz8/SV+dXeEfA9C0nHsebDevplO7cVM2oG6d++98rPu36f53yy4/MUb5gs4
yQ7+Xvs+Dfvrq7BZ/uWBBTFxlYAYh0gxjQ/YO7aSEfTvX8wv3q+frsQb99creWmq2NLElVrtrEQU
LyBW/c3yROuXryYMBe+V5aJLv/lM+ri0yC4UQJG3/Rrb5qZYja/x85dyX9/GdbfMr+Eq/EfA+V9+
hX91TdsMWQiIJMPj8s0tRy6ntrRMxBLxbcS0BpisdTtG5WM+rgaf0Orv38e3q4zvXzGqIpvnIk9v
7Kpo+X+58WDhF8P9rtCH8qJAyMByWrRbTDLbfInqc0AhfjE32GvCb92zffv95X9xT/7l6veP+afh
6ZSMVeePfMMa311a45fB+mAn09/cK393kfuf/3SRsaDERGskylq0+cqEm9fazYfQMHe/fzFvlxj/
P+/lmw8P5Br91cyiBncxrFi0IjfDrlt4V0ZlO7GADLH/uyXGv/oa/PzpvXkYW2WNZ7GLTCxX0TaD
jg9G5f/z3Xvz2FCJFcaq5kBru/BhNuctSfMULar6uzuR+uHtweJzH1pk0cmuMy148zG5Kjdye0Se
wRkw55/vuyEmgVODfAy8lhXy9DkanI00We8hjb95mfeX8eZY+8vV33wPymFSY8avx/KFiTVPQDiH
DHWovYv/wJzS0Vj2QfD0+zvml99218H5Bo/QDcL7W/LTnVmgzVKRcGdGdI0TCHs94tKqv0e4n35/
pR/YrZ9eHysJKL9sy8bHH5qcmW/uTRWzP2+M8AWYYexrqI2zvwBMYX5oKiiLLSLyOwPM1bbvTfXe
sKAnGvBkN8HoZLtMts6i9TQTAsdUxWNXdNjTHW1ssBFE64QefdllJU+KWUj+HWvC0yT23zmBHT+6
gHPQH0xxdpKucddGkjsfskw2R6wod9Mx+ue1wy4QMMgs2j0bXk7HaijOo4H9jiluMxw1sC1wH2yE
O/gOJhLTVsbVmdm3LorMOgHAmxbsJmg2Hmb8m3DotODHjGyP8+5dTGr9zTf9zdfux5sZUBRwWrvc
7t6bm4XNOfkM8NRmNZlJzPBr4/7NBaz7T3j7cf18hTcPRmdi7NRUIAzUKjqTmtvBIF4BBGKsucIh
v/q7B8nfXvDNQ9K+x+Oj/0vaeTRJbsTa+hcxgt5sacp0V3szZsOYGWnoveevvx/nxgtVs+sVQ7or
LSQ1CsxMJBI4OIeyl6M95Ed0hg7BE1RPXgb41QYasZmrbn3C1X4kUxAKnccymCem1MIBYqHb61v+
T0Lz6RuSiigqUWV5fHw8XXIMY03JJICDwoc7nspdfbJsEIkHSgEngvQeXYND7Vjftj7m6sL53+1x
ZngVyQarAezLrLAzlO+S/9pAvGp2Gzfnxe93ZmO1BVXYvEDSYYM+HUQYL0ibbXy+VTz+5MVqCwq+
3IxwVBExbqKD9vOP4vK9vkPM69Fw/7UtlkjlgcbjUQFcuPImQFyynqaRcsXJ35e78RCdrD0TH17g
dhuRUPq8Oh9trfyi2yEn6mKrdTumZtgRSHB7tG52yg1ldo9hu0O433Bwdb3wMRUSOt4QtJ5pCC6P
5/NIP4GWF2EcVB31SXRET5GoZ9nJM6SCnvW86CfANRZ6lHmfW0c4Fl/+i3kIVzQyPG5YeZWYqwpD
Z2OPeTBqEHaqN4qrHOKXZU3RqPBgypMcZHy/gKU5Xjf9x7OPpxDP/zGtrDJ1jWEftN0W07vB65zO
M2/ib4C1XKRlnMh+Fbzao9DqjZGT30wH07lu/9JqU2GgwKVpbLAFBXv+4QUDnmDLEFXAz6n2Nagy
yxbEumMGegifr5u67KqlkrpoMtxg+iqGTmBSI4UJVme6yd5h/f6TTsvefEjuYPM6Jo5qx/fG7NBo
tLMdqPfNqLpKKP5sM0Z6NZN6DJMc6uoXqCrtvrbskClqIleBPGwuX/jPbJ++1XVnL3xXTTRVFVoh
SRMx/PG76hGVOzFBoUz1gZ5+D+lNB+P07xfvg5HVJeFTqkGKhcXL1NcafqDmaDKNdN0RSeaXrjbo
ByOrHYJaolhnLZ4MjrSD0tAVnkExeNa+3Qe7YutSWv7aNWtLoDhL+Yw0ymexX77b3uj2gEG9pnAK
B2nNN+EHJDzyrnVEDuPfauxoG2H2wu744OkqCjCRNycINcAFI71naXk70REIg54eTrlhaYmhn72k
RsQ5IK1dEOLnXo5FCLf1chKU5ERnDJzh2/VVu2SA5uZSNtEVBNRXi5Z2giBOEwZgf/RqH/Wx8ut1
C5c2+LmF1UKZYyNbdF75WMNLgqZXdJrNjc1wYT10qoScV176srnApM6/UiOqZSclveaY8UvYHZIO
nUvjVmJV/rUrukzZR1N0hefVejWYpSHRZ6zYkZA6loJqX+Ymuqv/8p29BB+uNkyAiDK561bu1GoO
nWasaWDxbvRg2qeopIf17rovFxJVrOgAqXkyLY/FlRUmeOvaD0f0qu6Mh85w/X2378kXRNVrToxO
7eP9dYsXNsKZQarIH1ep7YNGYgBbd/QxOwXoBMxW+yynr/83K6sEQdP7sKwWt8Caf5eqjkGn3PE1
eSOiXjg3DAORaMmWooo8Oz86MwWp0oZBzVTeCHhaBpsZ/b7uyPIXVkf/3MIfvNxZgJP9ZtJ1oEsE
uPbY7JO9sg8P9b45XDcjLyHkkx0q0MyN4Iu+Ls42ML7NzK6jDv9L2oWO9KulUeiETvc3qmmGMzsQ
tXjhjwq6LTdxCXi74VBu1uv+ZE7XfsYqEOVDAANairvRO0CtfUipsD8Jh8lRdtYuure+5mRagrdA
LNzWVh98m+muU3vfe76tHgI3/Q8LrKoM2XA5Exz/HJ+zz1/NCjzJuQ/Nk1jSicsQu/x5/ctfiFo8
sv+xsGyxMwtl3zKly1QQ9GAAjoL2GWGLJwb+GeaFR2QjdK1ran+Cyrm1VZ4BdzdkoA3+yPvmxnqI
H5kKdn0XEmFobPd89t3WY+TiziKF0sGHsq/E9d2iAkiDpggH9afqR/g6ecO+eUOk0ivutB2Z605w
fg1f0/vicXgI4fv1gFBtxJw/xa71tqJ5xOQ/5KVMcq/CQae2FnMEuN3uJqcXbkQvpSLrP/qvMS8W
N3Cyl9b5Ij+mtuRYN9lO+KY+X1/mS2Hv/BfIH5d5Zp6pBFynOQoQohroj9AxjFe9/Hsr1NcBoFjk
raB2P1oRgmhIZB8/c+BtMgiaDjWFfiMkXQp6dBhVymyMMpMtfDRioILDwyjQHcX6IZt/g4i77sS6
T/VnkzIpbUkcOzh517yWZSJmvQKOgsRfv+nu/OOv2Uke5YNxvG7o0tE7t7P6WkmDAAnM4zgSwM6H
CJnVq4BSFUZprffrppZvst6AFETBR/PdZG29MGnlKzMUcTQiUgHJt6e8EqFVLB5UGnDAI64bu7TX
eLKIMje6pnx6tiD1owOHGmUHHj/PUHpXrbqbpizc62YuXU1Lf00lX7TIUFY3uVU3cdN1DI+AzG3g
8gKblIfBIgtWmC40HfrOChnb66EgfUIXVd7YJpdWz6IpzOMQhQa4Vj9uw1ir0hyszgKcDROI54Uh
eugFeTplIBlPGWMqv677e2nfnxtcRWoVdWTGKTA4itlhlK1DK+QbgerCypnLTUPSZyyhahWnrLYP
Zzk00TcoXqrurlVvRO37dS8umgAjIFIYohNrrhLxoBCRgpQtyYFkudoBdSxulMSKPNQmZ+e6qQsf
zCRA0IllTpXq9LKCZ1db0TfzPOSQ1VlKi8gNxNnDt+sWLjlDtDOBB/BwptP70YIiaOgjSrLsoNh6
nAWq5VW0n6Zko3O+/JnV6YXtV+WrUPAx6ex9NDOOKHEBE5RB/qDkhAim3r+kP6EuQssSOcot1MMl
rwC/LrokdDNUcbXRQtJ8Sk+WjKxiYQO3dvzkjfnF/7A6sgwGmj64ZFEu/OhUpvmNNMY41cEbN5hv
qbFxQNfgjSWOmwpfi6cFUyefsmNiAYQJOUGvYoLLC78N75kXecEdgj8eleqdumtOXL27rWT2Ug3i
3PA6aa6IibGaYVi/G93ZlezUNe65RMp7+bCVW1xKqUyVtgUaLYoFJGZ1HRa5H8yxwLyCugfV54wn
xcXJt/l+drQbxRMehdfrm/7CXYJBwDCAcIylAvpx4YRcbRnUqmghImlio5b9goLaZFeMYdiINneu
GnQbz4MLsZaOF7xRf+imWdiPJnMR7hnJwmQWQNAY6nt5meBOB7gft6AbW6ZWQSOpEFmKgpqRRHUX
tq9SBxgh+qGgY3n9K146ZBqpsIb4Bp9RX4XaQPN7oYlA+erQYuu9aVfIhEg05q+buXBJMoi/ZDKM
8dM5WX055hnSaOhmxiH35s3/vt/UHcRDGwskLT93HaLO7aw+m55DgiL2f+xYX5euDLqqbvSXbJdO
uJFeXDzXDI8R22XwX8TFj7tBBn4f1FYjOf5dci96HOqb/pDeSvvqWLih5ztLd55Ww0bAWiNI/sST
c7urjd9YeUIdiame6Ya5l5P8m1nj5Mby9Jf5XtqTIyIeYycP2lYcu3SP6QYpBmeOqs+6DAz0WIqY
6Ke/dVRvBBsdxdul3o4chNvei256858CGEAvIJnLvUm95OMXbnqYhYsSnHp4jO6NnXQI9v7L7CCO
60GrsvFdL52Ec2OrAKYGdSY0i1p5B15/iGwlumuHjZh1cc+QPIFzhIuVxsFyTs5ygSqSMx7TvvSn
e9gedQdGUK9xQjfZtzY3nN09RA/p3RaG79LN/Y9ZaV1t8hGR0xMVuEWQwmaXovyb3WXGCQ4Jz6zR
fkk2/LwUm8/traJKrvU1pQTcTBDWbqSjIJRuDhNcBddQs5UnXNiXhBTDFBHq4mWtrhaOLtA4CSld
7UKnLMLoRGBu5FeXls3i8c5cHAmHQrbwcdnCOp91S6JrOQE6d9sT8Mu95MYPugsP5K47STeiu9Rd
9PvrYfOyYUuX6a5hm8HUj4ZTRjGWoeOl2yw6SyGKGPOz3MU79Zv82nqii864hDQZOI+NiH3pq9Lb
QhGOCMc/V0toVjAFWB0a7iH664X2qHZfrvt24YYDo05+RzmCYVprdbhlpgDNXqBjOtfxK5Kg+CDX
MCqijZIimbrhzoW+Pdc2/XqL97pOL3i1S+ChF7OW5xNQBGkne8EP4xeTYRTRlH16C3gX4SYvcKqX
7d7w5y+J5WWgmJYlgjHryk8JkEQCqAOTgrnotE/Zu9r8+yxWRZvPAmuHBoZlrK9xBLUF5tdylca9
lBzSUq5d4M+ie33JLlw9mFmKKow86Crdz4/bcRZHORhGzCgP4b79tXR8Yxely/ZmAPYs2dpe8cq9
8k15vW74c/qAXZr4ZF+qypN+tRnZQPCsMMvnSPCazYH4WobxQRqUe9SdTohEobHW5nabiMfrdi8s
3Qe7q+On6jBmBRTNoNiCEd9nvnDjSXXZsQX3zhEH0L4ykFpiEUe9qUB+oe9RAvjVVAqyc9BuUCjZ
C6X2goSbhpxIv7/u2YV6JJ+UZAjSJEAsHPGPS6kOvV50Ma71O+Tf3e6AflnqTO/jsdqzonAPudZN
/IOJ8Z0n70godoetmuilr2vyC3jiifLnTpUPz1s1TKHqaFAiMyzHE3Ijfn6+00lsGWWDUAHRSGV9
9Mx0AU2kKseCSUmpC+0KVWlF+LXxLS+sIqdhkc8UEY38M8RwfqsXBsNWaCPoZLfoDd8ID9EBts1d
fqzu6cU+cbs7jWvaVNRs/Vi5ySsKZqAk7hGqcyy3dLeQGRfc/vB7VrtK7FO4xMtUczrEgjVQgON4
1Gt5I6RuWVnloYNU6VWrJTQAjdFlLs0eYMzMu400+8ImwReuXgAVUDaYq/c5pN2w6ooL4yOCYF0L
J2G6tXyfHw0LnwNGCGg81teJrWVm85gkaB4jOfk7i0NmNH8gRg6FUQfVzV+t8X1AS7dKTEhryGOY
8Z3iAvJIeAYb6h7qQ1yXP+mG3jAp5wwMN2v+1lG5kAjwGxE5WhCd3CbrDKSutbzTDEiiFhSw8QJQ
0RG+BDcIgnr5fXg/uAsYOL/btPv5ll5Q45JMOc7iIGmraxMmG6Y2dIrDrctQNbWYV+tnLLjSz2if
Hdt7CJiltwCN9k3Ln9f9o+ElpT3LlJG+HtUICk92l27DrvqVgv7Gwm/5thzrMxP0tqFy1RbfkjdZ
71zFYJX7bh/ADHs9Qnw+Kh+cWdeIRzgSjanEUl2+8txBDeRBhwH0upELJZiPVla3JFVmReFA6k7j
jRTx7eqpeQt3zFPStWxap/ye/z/h5P/vZMGFtOqjzVWoQaIGwR4Fm+oemu2b/pF6jBN5VL41u9kt
PaXaKe/U5/ZuKzfe2CBruGzfAyIP/ZhvCoqX/OvYldFGkfiSCQgilwyVuL6Mi33YIA3vuDpFZNCJ
hBc5/dnX2caSXTBgwGgsklPRkCML/mgA4chQGKFvh7JjhOmk9FLh9/VNsfzEjwUR7YOF5Rec7XEJ
BrU2qLGQxYPTpPeT9lgqmmPlLfymyoY7f5oNa2sL6NwQdQaoPvnTR2qu9oZi8lwx98uMWvZ3tFft
7BUCpdt6Z3rXnbtwgA2D+jAkPsCayUk/OjfWgYruqmo6kAx4mvaWSMa+Q+aKueLrhi5tcyxRIYOR
Z3FvtVCtofnQkommU9M5RTzWGzz4t73QzQ/xu2n7B+EJdulDdbuV+a5HaRaDHyyvFrDL80AZMskk
ADMdd6c+qc+Dkx9VL4Ha/7vlATsu7BbOCqd7idyt+H9p+5z7vQS2s+2T+aQSfYz1RP7Wi6+a+KgH
B9N8aE1rY+9cCJEf/FzW+sxS5UttXcD+6bRafEBVG4oU9MvCrYz+4halWqeAj6JWQCF3ZSfLGeKX
J+zs0AF0dYJVf9CPkK7t1VO5FzYGUC66dWZu7ZZqlFYvYa4DMDnEv6FPgUR983V78SSgf8ihoxCp
rqHOTVrJSpCwTtrL5BX3EMXcZY78ajwtI2WhZxxdYXNMSF5Sr/VpR/Jzeb1YPK21VezXJ0sEX41v
4r5A6EbwkmfL1p3KOfa3/U30Wt5Hj5YHRcZ7d5QPW7XeSy7TtZF0pmLpSK2zNqWSxm6ChcKRpvso
3aNz4Fj1D7ndKHtewN8iZAnohYcSqvDqn69wtjHnTEDdGNFRJ43swdOpRZr70kVNYzeze1CpiXfR
HsI4w9XoPvwFnOFF2vgNl252w+KioFiyPBW1VaBrGR8qolIBTu4MXvyNJ+IfODvTBv7XTraXJU5+
Xg95Fx6IZJoyM9m8DS2i3irkpVHbdmNOxgnvngRCpXlbar3tUTrAxkjp67Vzu5N2N7iwgv4o9z6Z
af42bXXXP9+QrLDKyCKEayCq1/lnT7EblRdKh0mm++g2FcZe6jvpXwefxQrvC25hWlfre1juh1lQ
CgyYxS8p/9ppgkuV1Lv+RS+6gh98SlJLHt4fI8+EyofKJB1VUIhM+nl4kfN5o/+xZWJ1IhHusNLR
MHzqvEDVQlrZ5ohU1HU/Poc0PtaZH6uNYYihlnEefOSO4scEZUa7qlWAjHovbFi66A4RRuYBb5Ik
rfIveWCoTEot30mnXWrA8N+k7nVftiysXhlaASeaIrAm6GxGNqpc30Sj2PDic6Die9EnWqBCdJjX
vS9Y42SIhFW+V0EzW5laBcIROINarQZoNQtb67Nlb/n3ZwErm4vRhzTLd5ROMOCAtjK3nXooWiP/
lE7V1rPj0nb4k+/JwI2X9u9Hc7UUDxBdsh2UhaFjKH7oQ41Iz1aR5dJKGQt0jEr/AmBbfsa5V0Im
y6McCnDZFYCGkvhVmeLjv98NzN/R4TJ0mY7T2kZQm+pYBYLjy+EdqhWKnUGE/B+23LmR1fKAjBI1
9Pgg/xPjZ4E59qJTNnbcxW915sfq3AhBq4RqgR+IPFp2nllPQqRulNYu7bJzN1YnB5m4hfQMG1NV
AwaJdwpAZlF9n4en64vyOQUFyXfmzGp/WX7cywH6Ag7KMfbUzM5caHZn7lMTnp/U2l23tvHp1nAQ
Q4ygC/SxhiLtoc2rHUJ03/5vJtb3ANnM3Ix8uRwTiTTs8lL8cd3ExTNJ05S3A2BTeX3VhIWWZWYc
CwhqFF91KXAFdNWrKtjYZ1tmVtdNVzep2GkRZqCCCrT2V5vHP3XD2PDm8g74xxvl49HXyhZiah1v
1LisbGUsHiSluIeLjbnd8A5WxOsf7+IWIBsA/U2b/RNWwZjjRBUsBMSExE89emAgrPu52xjTuPTt
QJgDhQTfRAlgFWvyuelTJvsEB/UYtFMYv0VpCL3S/7BE52ZW0SYMBD0KoY5anLktsi9RBROiqG8U
aZfD/vElALRpAZCIMkw4oBFXK9SnkVrWWEENfHAhJlffzT69l2okyaAQhTkLrnzHn8vQu75WFzBO
C6hqQaXzNv9cAphUekYovgfu4ET31X3jjLf6668CBEb6fRPxseznT27+Y2w9dTiGlUpODCe18VJG
dnBo9tlePw1frRt4O3ZbkKpL+/DMNWUVJxJFnmZE2egqm8MjzaO7eHKvfz35UhA/N7E6wCBEDerW
OBS9a7802AKobQxOeqx7W3UkG2JsRwLAJTnN44jMije5EfMPo2f93p6IufAy/7CU6zdsAmtwP0/4
2xvH6nf3DiTYK/aRozTPyN6DqNn6wBe8h4Dlz7i9Bh/LurxH31kYpjxjXII8qY79F3EwHn2EPJwt
bMmF+pGOKXpREhC5z1WH2Srn0q8iJmHzh9w4QK3v9A/aF/OoPuiWXd9bd+G9GdrZSQ29dnOs5bKj
/1hfBYFEyONYErA+Q3dkIzJ9CnLtm5pY3+fU38gLLryXcVWiWwF21/gMd0yqkDKF7At/3qpCZMdu
8NS+lC/hrrVPJ5jVgO/A52z7XndYcFJbcPYLgfXc/hr1qCZoCOkt9ilWSfPgKMqrupnTX+iEf/By
TQPQMogIJylW+p0CfJgCiKd9gb2XJ/nQ2/Bj+bda57aJG95s1eQub6Z/vvC6aYzur6jHNbYTekH1
6+zb/nt2A/nkMDrNHRzgO9HVy0PSOtD8QUm2caVciEt8YCo+VJbJzNavMs3soDGsTT5wgZCVDOd9
km0WtC4aUfjGGlTo1qfObdFbsH6IguAEP+Tf048GoJTuFicKnQigOupB2MR/XRjhx9yZyVVGi8iB
WRs5Jocb6yV+DaAJYaDc8qR9/KN9BzRrl/vNtfxcQ/todHVzWrxAUQLCqHgzeQu8B2WTnb4Tb/99
sIMJDPALZAE081i7j1e0Yc2tieZE6KI1QAWytEXxPTRNW+vKjf3xKV0jceKlq4OU5Un4qRZZQDRF
MWUMXV2GbzmEx0Q+6tEbKi67EZqV61fYp9O+GGNsTEXdCWDWGqbUmJE1FnqCnI3gP2VFcWdZo1NZ
/kbOfsknms+842VAe6a6uotHpR1opFjcTWazy/ODIrxG8hc40dyhHTdu5U9bH5fOba0uZaVGbTQt
sYUgSHKHzKywFyLp97//bgCFlqyN3fApyfUlWRfMeg7cwmQKLvxd6D9n/19HisWTMyOre6emXFD6
BUZqNfoSAvRA+3IDQPMnK/iQk2FDk9BwoAJMZXQ9/9JLxTgGpo5OSF/Ldzp8fc9Wr0MFinxL1+0l
gF8Zgi865MI3cJ5lxRfqiZUjiUmseym0429to8k/8rQQf6GsMk17QGkyr00IVf9CS6Ah/yrHWoRg
MfLfeezE3wSmEHZI8ZY7ZKiDpz6Wv0fJQkvd+JSIUcRC9h4w2F+aWZa3uRiHxxIp9ifLasJfo6H1
m+OMlw4B7cOFP1NlRddnG47oSEZyiO/8K2E289W4RTHSeNZP+sOY2soP0c5etnu/8qesf/n0AGgM
cqhltmH1LosUsQO0EYTu3A6I5kZFEf8Sx6a/NeD3PaF2Kh5nHyrdpkM4U0Ai6iHOVIbey0Yr7Elq
/d0cGAZ011r4WsayO8fq6JZWHDhSnvnfoijVEzuf0HKCvrUBliHm2UlurOBXDqL170is/bu0gInJ
TSZLe+tEvdr6tMsO/bS7YBHVSN5A96xz0kFCsbJCDdot2L2xUjlBMe5VP7Gz+ef1A7llaYkKZ/Ut
nhZBS9cqcMNUvE2U8uCDNe0EH6GDw3+wBGUjhTQC5yeWA8UvDB2a78Ct6pjr+1SlXgkVbjlvsXlc
CmQEZ2YLl2FM8oWPLsmmD/BBmkNgM71dSLrdBhuu/PkT6/Xh+P8vHdOC3/loQhTEHvlaNYSoP020
U2wm+uioyDx/yWA/uxXDlEkNY4zHvR8H4o8ooncArscfWljPhcHVI6S0EJNCnFeucvr8bQd59PBd
1vPKzQdZ+mK12rSP0Ka9izI1OXYCWk9BI49/Z4Nf/9YUX7D219fn0l1z7tMqavYD5WT44+ktB+Le
V78h6GxPE9paoyukx/9gC6Z3SNygbQcD9fH7FcheUiZahtwVAaXmmzr7u2nSfSf9ZWb9X9dtXYpS
+pmtVapDCbpuo6YL3QYZ1rKOnbFFhkVrN1zaMKMtGdfZQdIkVESEsg/dkOOK/hV07iWEJIl33ZtL
55VkQAN1IFIt/hMcz8wQi/M8qnzExTrgknI0On0Q3iKU9QYrRvV/NLb6dEKaIQLnB5GbRz/g6Q4g
eioV/6j4AfpofbnFZnUpsBsA7pisovn3GcYRQ2xJxSV01aR8E7rWrmCjg7p/Ih4HVrIX1HZjz18K
FYZsMORHfwxs8Sq/smDgBXCMg4NufpHb9qsQ6u71BZMYnWbp19HCYB4cyJq2TG6vT5YKUKlbtA8B
w5Q7S4nNGTkvbbiRygIxC3Eebsto0HdpX1e8UdEkdJpYN5/SbBS/cTGhLRcY1j6U9OS2tSL08PLE
uKe21e/SrkTzfprTndxP5vd5UakV4tm4Kysl+17QTbXVoBFteRLH26CVoa/Rw8h/lKK2/pagDpxD
cMKkoA3/f+6Ok18otpi27amOIukbuuLQcCpVnbtTlMbQgJqDPfutpe8GRSv3qZLp1G5yGJmQUWgH
6cUQp/yttsqE+r+FApvqC3X3lviJOIBplOvjNHIksrhs0dTNq/i2M0xUP5G/NVqXJael39Yw2QPN
PSLwW/60NB/VncwMS2TdY+0doSBVOM1dV2aPkoEW389oVGoTNZCiZjyh1ROfUq3WngbSz7vKnCJ7
Ak19J5Jk3Y0idJth24pfmwESThnq/FNElcITwzK8kfOy+CZ3qn+I+rr3gkjzn1k3v7AbPx1PoVVk
aAkoFQp29WxD1N88CazJMRBm7dbMjOGgZ2O7U0okTcW5mB05ziKvQhAElIdSxbt0LjPXHLrnThzE
YxRA+WhBi/go1aQwtpjMzCtKcuXMOvISU9oLua0mthjAc2ZVMQogsG0UhuXEde7f6uiJnmaIK/ep
n4S7LkXzYMEVDrtMNtvjLKe5V7cZyi2aFDkxwqCvxtjBPy8Ok933WeFkUxc+xdIoogBVpIPuIZ+U
7Ho5MW0jXoQrNYW/1hnaFDso2o27qQ/EJxXtQU9FdOtl0tOac5np+87K0Bbqlc5WfC2FARF16GRC
MYvrNxv2w4jMopHnvRPrRnNIfL1GB8LyTzI6f8Qvy3QmpJpiZ/ID+ctUio0zpBnKsgmt8VyK40eU
y3uHtCJ1s6aMHERr2puyMtAcUdI4B4UkTdNtKTXhfZbMnQihttUgEhCVxqNaSdlRLK3Qy8ow3Puy
6P/0dYhjbLHWoMLIp/bGilCbDcqp8kjooLJDdcXNJxFlp0E0D3PYZkhS5dJe7XvNRl8scQXNau0g
1K2bXND13TR0BTyyDTV1oS6q20JQlbtA1hZxagvBKTOHly6OjEUqMrtF2cPwGLUsd+hEJp6CcJCT
IyT8rmnZdy0ZDBsGwX4/a3KAlL0pvcKMUDs6smXHKOmTd7nt2toNUZfu7Ghokn2QdpkXgOh7VrUi
/B0Zfe4IZM+2YXXZrkJkct/GbX+aiq67jYnjL7E5jAdzDtE7b+/SoZq+4pro+kz5PSFFqt0XFChf
/E5LfyAAM76pctW8y1k/77K8iB5DdRKOo2zmDA3I1nhMEOh0fSArsIo3LfR/dRo8NaNiuGUUhnwp
ZNgOOqKct6lfkvA0cyw+yEat31az6u9GCSH5uezQmCqaJHkakFj8phRi+SInXUgxK0L7cvCRbakD
pBLDzrdO2SxVbif7qBhblbHTh0l+KLXaRxOnWPDT6E32WTghXJxN5r6QhOwZtE39o0eqJrOp7DMW
nVZh/NbPRfk2lIV0MiM5LHdTZ5SuHKk62ZgmPJn5NHpoYYbPfpNFTETJRXKs/Ljbw+Yi3Axqpv1W
Gkv8WqecRd62GiOzQSojNTqpPuNnVlHbRLLW4WVCslMZyk0q1dabLKGzIZlN7vrIrexbqWhu6xLx
OtAvpIStOqGvl6hPVdb5NyB5p59CFYuoh2b+k0WYe5zNTHyKoWDbQTzdvHRao+6EQtF2atPVB7lq
la+SMlYPQfjL6MzurlNlJC7hL4SWNzbTfS2lQPoiWXbHQCsPAeUHe8pzyUX2Kzj0ahuhaxuGw/tk
pOkusGLV7qLIcqUm7Z+UFp5ylLmiki0ERK8JgKk6Yd9He0MrmdwAm2H3kfI7Bsf0MBpMBTSGWT3o
6IzcCLmmHSwxqRBvrtPXLJbVG6OLZp5sw3Roq6J1kEcyQrs0y/yJ/Le+N9tSfG4b0PC2xav30KJc
fzBqpjOTQrhv4lS9nfR4UfiU4dgtFtFlQFKIZs+qMj4A2pq8CuLIr0GaJT/IvsPn1iC429HC1mHr
o9D9RlhPeoxmo7QtNOBQzcsRrktMwfwSRNX0pKWzkZzm1Mo8pJF7Jws79ZTGi4or4x3CMai4T+1G
MCsn0wum1+TOV7yYTO65Hkfh1HMbOybyZ4+miG4afw45JEEMeWtW4ewiJMaOtKJMDx0DUV6viALU
qgPEWHmPmSmHqrLUAyG6oh0dJHdzqqjP0OCruWMKo/lUNQIAJQS7+lMyTs297kfDQ2rJ40vhT9mv
xi/qh1ptZEdD9UyxrbKI36S0HJ/KqgWKqLQiQTuYx+eB0YdXQQm73+Oolr6dBxWq9twyrVP3cv7S
IJOKhmKuvkzyXH9FlPyvGrCh5wtg8YDGdYcm0pLftTRYf4dVbdS20evlc1CYxS6R0ra0g1lTXgOj
iN8VwUhemiSUvKaKK8hLxFayI9oErhiP+lGSUFi0tVwqEHtpw8dMKfvbKKvq175H3As1qLSN3Uhv
07smk/1fmjZxGoHTkfFwGTrQhFahk489l+8Y+rcjK3Obos7tKZEsfJ0UwXrqpDKAPiz2o10tWi1h
XAk6bipRRJwBactgapKnKfcbl4729K3nw+3HYehne55DBKDCxrw3K064LYVReGRWNIDt0OhDpLWG
6jESStEt0kY8aV2RhlCz5OpNrVh3TdifwkZ9ksMdOhvGixTP4WPVFvmdgoQw26tKD7MEUFRNj2Yu
iW8zVJjI3Tqh0sXoopn6rtOCmfCXCqEtCJp4ROK9QjWOs039fLT1tqfvoQVK9yupmdds2rRDbXsa
nYWfhGZMr9/kQzS8o12bHlCeMp98c5pPFEDGe8Hk98H2m7q6UkuI6ObVIYVzHvE+MX9nKsbylNkQ
bzmT9UHTgmLfzkFSo4vUdwhFSoyHhtwHtAxCt7XUaGcZQvGaD/G8S8kw0QnruYsyw/pmWH1jh6ZQ
oYdrNE8+jdu7Th8YcUUS2Al4C72gd5I/TVxmXis19TcpTAcunsL4S8nKzvNrWbnPSFZf+V+1pwxJ
ZDfW4wYFvjy4EZUOWeXZt2K3zYzyAfZugClSX+ysdm6ICnn/1koylSRDSxDwUYfAsoNeESGyHY3o
tjDr9Dno0/FVbab8hrsJ6WR5Mr40SrGIZOXBw9CBFrSbyFTf0DXO3WbKiJ1q0aTPDboqb7Rvg/te
7OpHBnoL1ONQ9jumRSEfza60HtSpMD01VBQX3a/Sq+fsL62sgzuh9eddbaaCS36Wu0GnTDMJV5U+
m0k72gVi9Xs0TdJ9wHouFeH8Rg3NmQw+TokSQcJ/OSSQy9mDni0/2opug7rkf5c7ZOMTNd0LphI+
ZWIrox6JcDk5JvdmBh7goNbTcBD9urprs844ktPp3L4FJcw+rP8KAmDTNk2U8LaZFMr6E98x8mpI
sb4EFdqWaTyFXiD1yWNixKLd1pDQVIIQu4UwBt7QtKorSoF/8DlCg5DXntJK+Z3qh6RkZiA+d4Jk
3qLsyVcIBXMXSaNwK/aZcWjVvvxWSC2bYso7J8hj9Wee+MwiIW54ECG62VVa0z5nEPuduqIeDzyC
kr/hm8he5DgsPW3Imze9GuO9GY7tTYL4tu7kcyAd0qJLns2uBmgLNYBv8wCBIiWoxpNazvF9Hmgk
eRwG7hIpKrWfrZnzEfJZgdTdUsM3tDdlR45MaQ83afdSVKFl/1mfHtFTw1aHefxZtAFlvP8h7cua
I8XRtf/KRN8zh0WAiDgzFyTk7n0pu24Iu+wSm5CQAAl+/fdQPd+ZandF+yx91RXpTLFoeZdnITCj
PIoQ04mEjrk3qADCsnwJMgIJzSfJkYWNSUFh5Ia0y8WeYVl3iLRROzlwuYMRjtj22KEyPsIQEqMt
aaHqaBs570q8YbZwhJsCW7cNAoaPKnYD/zg5I0mDvyi6CSMmhYXZ7fVQldOjB3WsQwSoL8W7KNn7
OFt0awr4/1wz3jq3Aeavmy1Tgp6xTaKbqK+9k/VGFKvccG6/WQs32IJI9gQYY3QOuZX3UKjwMriI
4jjsYMz9za/Q8d8E5VDdRP4kl9T3IXuadiJgB2jvxn4aRQ4S0bbuYT/sS/8+qtzkSIRHLsM2Wq4s
6nFfgdSDZlxkkrJPPeGUy0YZh77GjWIQwvLAIq3cimaQbkGDVLtrRJQkzXkcBHkzU8mGHBFL2+fS
+OEbpIoS6BaVSd64rX3VfZyIvLEVe2OLSRrE8yjybphuxmRDgsJ/duEF3+9drRKberGZv2FTJLj8
mM8IDFHAu6fIJ8wGKTcmxuKsSUGIzvBVB5fxq4ZOmGlz0zaXdT8Mz0gF7CucBgzAKnE8sdTlI/aK
NUXYCWd2TmJIlD65LYOGLhGilxs6dz58dCdRXLkESfCGxKOO9k7ti4OsXQ63JC0XAHr8uU9DW6C2
quOYs4PX996QjiRpkId7krbpHJddtynRA0SZPvDmm4m4xaPgU/klLGFsnHduIfW2tv0cg4zfQ3+Z
hBWuAU7uQdaEOjkL+EXD0sWIDkFm4Elcn8Yd0LDDExwTeIoaMmPi42Yw3ejSzNUOO2fBN3rUs5fC
3Q+bVWMU4iYTBuZeOF17Kz2ZoKYRVNjZ4fQ8gTpPkABszNzioVJ4m940MV5YBlHQ6RazpcayweRW
l7qZLHg/jjTvbtx42AE7iVeH84/dj0kNw9RonGt5DVSEhiNm3ZG1sA57+L3pTU2v6CzrF0L78gtd
+gqQlAjGdDlDdRdWq31Lnf1k4HEBSWOmk2MkoVt/9mEvjPO7DK4m6FVjEZTEwImrcKOsngvQncoZ
7qqbYVBwYA7MXMBDomEwKnTh3bdBZFsOmBJUiayQPwwzXGrWH/Bghdlz/FXuGrgDbWEEPcMqWC/m
OoDg2pQCEVt9h2Kn36caTbX7BGJPVSZmG1/Hhs0CUU/VjJvGW6YvAiqzxYENDR7gDFlxhuKkS/Ge
HUi3YS+Ngz2kuzAZa9BhdgMZKd2bQs4MJpTjUG5Ngg9ZpDCHUXFEZ2WBf8ZeJC1MH10k+9Bcmmdj
9pwHDmJW2bA3SKAV7RnRHN62XwYJnB0r/8GUMLXAXA79Z1N7mDzwrhwOQfPjSgWW9kG0bjXkfrM4
SM8Ud25DuYw0rVr4XU84j4PMcQPp75YR+VbWE0i2ZUE9ecceifDjitymuUB+b7IY1YVTIltTZoHV
GpAJ3451ShHxPA5NwF69Wgm4blLtlWnUV8WCcq0ubx0btucORf9gy5w2eKbY3VRGYl5fekRF+lDA
kpmjEpPEdd6tMxZSPQWioc44p4Un9HLq0EHdlLM/dnnEQxTt+iXhm8micpDqHrTitJYTnAdHYt7h
XeqPqbCNPjm+4z9j61l3BRfzj8H3ekljr1h4Onm2uAKcRj1NJfYZpydYOqrr7bIHVLWJMt5DgSit
IdD8wBjczEg8TN+WcWqSLBYulkvArHmHD24Ege6icDJIsyBIWTp8QXiBeV/1Ppa8YUN5Q3D9Xznc
XG8TrJgZFmG9O67MY35u3Qmq98AvlmlduXWUygCCb33kiWNYBMlzjdj1wqNYoZuFL8N9NDt1Pkd6
fBqDoPuCRIjtBpRi600BUTeSTlpBdBVOfDh6kNbfNf6KFUqa1sG5hQLKKS5h1j6NkK4Y1WDvdBnX
22ikM6IokvQ6VYaFGXiM02UlwuBGwrgdu8Q8yiltl6Y/Qp6CvygOnu3QOeo8x6x9n0hcmayKh/G2
76rwpidkxp5sym+Afpj32Fd9Rr3Q22u4fKa1EKxMAdzsvsAkHlwtrwjg6Mm95ZKOxj7i8dODhpvl
pgSVJFVzLDcezpJzP/cxZpJLL4QN2p2uZHJewMzaoCLn7uGCVWYI8cy9C1HrLRpV7W7q3GgX1iw5
yFmON2WdwMYVluPIhMXg5H1RiAOrTfQIUVuaB/4M2ZAGybpBtn3mc7s8IWAboMJe2KumadWGtGGd
A0bg9FDamsAfdEfoHfS0PwDz1kOzyaKnqJROh0HQQ+wP/DQVNtwv44yAvp7lvl88J5dKlbtkmroL
q0Zxjgo6Hlk8iEM3sHaLNAcKAyt7xZ/94TzQtjlGRHW7UHNnCyiqn6HAS7+tOziqYtQ9Njzxj4Ql
7KSjAnsDnvXDxPz2WJK+OMC0O0L/cQwyW7ZLHmG+ZMzYctfbOExrFJc2AxbtnYe62L6qk2rjw7P7
UC9QhhxI+x3Nv5cugb23nLoeiwSlAOgClXnJ/TCjAsdeNxf9tdVOeUNnHm0WZ+mgsSOBGaMFPKY9
CnIZ3HIf0UsOtpo0zT0vTXGCxc94aiRQBSFt4ASHdQP6AVrPICDAzsedcCk68IY6R5m62qAY52+m
1phrOTgPIhHdTiX+cMBZBPN3kAoea3SNsoaPZouNxWxnVNrAuBryWmOWxGzSXxVURMlGehSZZ7OI
rWdIc1ImtDsbFeJ69uvuXC6RfZJIJ5Z0QG9l53sa8v/KAugWrNHB1PL7QHhuVjvKPRBRfXeYKQ6R
25Icxr39lYSmSapa16ToRqu9oIs5SFVB8xl7FXy6u9lRG+VJRKXK06dkmPu3CbUpdG/X1WVcp8v7
ua2vBndkGwFwxNPkOA3cDYXXXQ4eDK7GKHhta0QfHmvpsanK6qy9KXg0SvGTSjpAPAeiv7DJ51lH
bXRrxrB4nR3HwpCbQ6SjRUVvH6L4hWKiBc2wZOUZruzBaRSme5vDFU2KBsGFE4bddgrgWGFRPLn0
a787LUVRXJRNr19sT+1FYKPxCq+E7kOm62sYML0DQTke43BQOyRj874bmgW6JEUJhZcQF0Tc+dQm
HqjMVaeuqnYt7PqLgT6kGhxoJE3Y0hM5lA9zF3uPkGcAXc6pwk1ZxQ5BFG5qF3hS4WxVPIV7W8fx
hnn2Abo9836MZ2fbyN7ufDsUNwB/92kJDC72EFJvy6hH59hqkzmk6rMwHIpTMgZdkfZAJBy9MYD9
h7fSEe1Y7vmQwO2Z1E1O2TScEQpNR3fxUKatLJY2th3QhZXuMwhONfvJX+YT4XJG5T+evzmB535T
QzB/d6S1W6R96GIGjS8RuAwoUSOwZNdtocItEzU7lLStv8ra6U5QiFWbeuY/Lrxtsxl+tlnvOqCc
ek21gwbG9K0iGtbEqKsDr11spoGLw7w4+hbQ0G7P8Wjh/eyOU5KpzpAnzn2sSDhzsaMzQna/Bm4o
TwpF9hy9r1sxNJ+SCv6MwwOsBIQviBlB58KHAewfG7hoag0IcnmZ9fmY27O+nN/tSe2BMaRgOZO9
/1rdfYbD+1XTmOJwg/cD4OvoQ/5xTPR9ZgB/e0AVpLwZGaDQKDxue4WD8ZMu5K+6+yhqAxkLLVCw
wT503OtWmMnVXZm1h/raomzfb+BWvpuHLLys4I0YqLS0gDvPeweWiZ8Jwf0Ss/Pz8B8frulB3gsE
mvCgsAcEYg3oL6lDBbzUPZwoT90V2E/n+iUGpF3c2Z0DRSeL9DfDPvfQ3I2vn9la/arz+9MF/VDB
/rmPDoZvUs54HmpaD0jUC5vbTx75r1r1Pw/xobkcu2qscaisj5ygTthtEYrpi2YHTZ5vNBuAah9u
db9HrfNTBcNfdZx/HvoDlm/qbMT69W3XJLfX4x4loWNxbO9AoQVEjb27d1FKnhYonGQSqvOfve7P
7vwDQqsrXUeZAcMPC+jJaBE0OPqC+Am+7p808H+5gP49rT/KSTU+scSv8IzRvkIHlWXoR6Zd/e2v
X+Vno6yf/zRZZh+m7RNYJNm0QrCa16Z6aSDV+H8b5ANKwEXJsFUVlogN0GeOgf1S6kJ1n+lpfnYv
60bx073AX1O3ZMEwy9BdGIF0u9oied7+9c18trw+bDdJywYzJhglQssZRqKoXPxv3gn4eQn2sxVb
/GFHkSh8TQ1EpmCYiwgjSKU9jN7LX9/Fn1Uw1jPh34N83CXYqNCFTDBIkLYH/7vcBid1xfIim59R
ObyHjHI2n5YLFEFePzNX+uUaAgERIFPIlIF8+sf3xJEMFu6IoUUg0gQKfgRhJhv7LEL9+a9v85dD
rUZ1Hsjuq6PlH4cSNKjDokOdHv2evJ/4NqEAqg02eHYZf/zrsX75SJNV0QApykp2/bA3jF4R1otd
mwIZ2GejSvvTeiYMB7lF2Wva03uJnRGurOZOdKn51EPtVzPz5/HXz3+a/8AfxTWqQEBuFw8tf5ef
Kd/8mYiCOfPzAB+eZlgnMnIHDLBKE3Xb4rHbIv9Ap2W7iq0SkkdbuTP1pgbI/2B3wwW9/QwA/Wd6
2odrWN/4TzfpliPQ7yOuoT3grI+3q/9xn63NIHi1f65h+6sJ9PMtf9hTiJAxmlMYzqubE1n8SyVd
FEj50WftJ3N1fXofsFQgLcZQ3gkApIL/xR/vTJbwAXIV0NEM2U5tx63qyxQp6/6vp+knwyQfAjPS
L3Bp9zFMLOtN2YFoUy5wm/oMf/bZMB9ChGrhukL3C6lL4aZkXP0iOqRKbPvXd/OLOf/zQ0s+hAMN
QDKlzzGMX97FCmIeeG5/PcIvbySCmD3EBqCY+REKnnAWhqbsWaZrlTq1yJzoctbl5v82yoc90Z+l
X8cSoyC33LjQAgI6awPOyf/8JIaywL9v5sMcC6Ry2yCWeFz9u2o71FAvZ+F9ci+/fCf/HuRP2mx+
W9XhhHtp+0yNbzFQS/+bhxWHEVxPwE/4CJMvDCqaJmwZ2GCSpUHp3VUCarc2/h9z16MAUmKgwRIP
PiRAdv9xSY5RaxvTo8fqA98yEHvD+uizg/iXTwuoUMjQQBP4T0qsXI9jhdyXZe6xfFtFwPVDcqmz
7qXc67tVzdI7/PXT+7P2zXpXP434Yc0sMvAmj2DECkbRPPsavQB3eagOE8/INjlC/ebhs7D9lzcJ
lk8CxeBfcLMZUHklMK6o6cV8w7vzCC/Vv76rX42ApwcZYhAl/0xb5ijkz75B1bAfzozbzTLx36f1
f/xBmk//8z/x729CzugclsOHf/7zovqmhBbfh/9cv/Zff/bHL/3zSr53d4N6fx8uXuTHv/zDF/H7
/xo/exle/vCPvBuqYb4Z39V8+67HdvgxCHsX61/+dz/82/uPX7mf5fs/fnt541WXVXpQ1bfht399
dHj7x2+gE6zKHP/x8wj/+vjyheOb9+LbC36o07/41vuLHv7xm0PCv8OPBfwj0NWj9f8wq8z7j49C
9+9YQD8cSGHHRTENfvtbJ9RQ4mvh3wGTh/gm/OFghAoCBXYkLdB5wWde8Hf0kN31P+DBIWgd/vb/
r/D694Pz99eDZ/Kvf/+tG/m1qIAJ+8dvoC59mCMgcVIcr7AVhqOLh2v9sMkypB9xK1mz+dGfFgGM
VjI1a1ReLY52lfKJNg78UR32sConX/mj9q5x8cE2Dp0eqDIwc5QRdNclVf9AzDhf8hgctjRy+ujk
yhBiqgDJwR4yWZo9uND8iyxs8JiUXfwYoZb5fZ5IdO/RLriGIos49cwDWo5U0zZOCnOOIiko4qho
ymURBo/Qlx+f+7Ho7vBcyZc47KcbhF90WyjLntH3R5FBJ8u005KRSzhF9q9NSAugW6MJfSVYk6qY
Qd9BNc42qEHLdrmaNh5EBy5hYVgeNN7JbSHoAOcBVPe2PRLOjUIqe1Z9R5s04LzJ0MYGbGwu6HY0
jN34QsRgPdfhtjW82A0TZAgQfavtMsLYvax8qH+Hkz3FPRQs3Il4t9By7XOup3lnLXBiKFjWz3ya
i/lgYjQGRBPD3rAHMqUKKhTbilHkLdBNm3pShm4jqf1x2w14DS5wYhRwYuZ2LuqlgUoOPlR5TjgJ
0A5yUiARIEUM5CyftPwCLrE86bLhV1NRg5wCM6I98yon45EHeotTAyNCFZoeoVPGQGw0MkYohD4f
Wruk/II52t4ClQJtUVXYek9FCH1AB5304zy3MZSAw3iossUbk68tCEB4Rl3VQLM78iSwDmRB31Gr
EzMVeVYNaI2BHVBwj2pxPQHUkddWDDnE57zH1h1Ejn6/l2N1+XekgARLV/bOrpQcDFbrFmXqFeB9
L03R5wTn+xbcBZ3HtAPuJxrmrOQGwFVE/o+QNQx3KAS31+iOsDw2nOJp2L7OiprfVdXwGI+13Yh+
AlJSVvrFmD6GzucUpZwP0AiYawTTnRd1gFZYde47NFAr4jQ3AqFr1qJED7Bjb4Bwd22yieqI2JXn
RA5oEvXffdJCtLgt2AUabvAfr2d7QishgQchnw+qCqYttYneRzFzj6iMwgHSa+wOTpd875qyOUw2
ScBisVEGvKTZQwc53jiaAgnej9VJ+k2z4/2qxNUkzqWYaXDFBjrd9TKi2wWt5QzalRKM1TI8R+Am
oolZoB0n5uYEgFv5vAwa/U005cNvkW2Sb6ZEzT8YIAzOihEIzmHFnUAdZc8afYfOkzpjK9Fbapb5
JkqE+7VHc+bJ6fz5WFpvbfYIYGuAJ9x3tDcH0OfysrTqrZOJRuM/uJBDfxfOsdgu1F0uHej7nEzv
0bzT4p47XXKCyB6gz0H0HfhSeQrpwja+HoId6KT1BqlzcADtYMrnaZyyGZZYW6cM543fkfAWL1Gf
ao/MO3CwobdQ9uN8MVL0DNuuGi4be5kEX1UH4X8ab0KcuNBD5f1lrwlgmMvkZSAaokhCA7mKjNRu
7nB0A3LWxgr6KUUCMxTU1/NuHAu08xN33sV+FaZxKe21r9skSxZOXqHU6CypakqW27ECStrx7AbA
NvpQBkRf+L0A6jZM+i26YWiR8QotLZ0ED1TOxaGWidxPoX1CSoRpbJ16w5oYfDOIxD4J2rjv6PrK
Z2giaOAtHXsCb2c5VlLxLHb7GEL5g5973QAdu35YrnVb9nmCdk0O4wr65JogQScrFBe0SJK8bEuR
Y59wdqMgMCURHUuTeoKBtNDxfdskdl/2RbjtXU3TZoAIqm0jBGB97Nz1hE57OLVilQPpso0GBZRe
ckmVUijej0UeKVtdGYrOXBKL5N5MVQXYHHSwdx6P7aNVkdpBUNKeJfbmZ66NM6Cv4VdvMYO8xZFi
qw1z1y9YfbKE8XmThMZ/c2pZh2dHQ7BpowAsvwsn0ryOPZ/3AHeY4WIoKwcw+0pMwJ5aPkp9QxNt
vWxyZOwcbTizswYj4i3o2u61TSZwuQcKJQBwXVxUX+aqriqgO4PmC4lANgW/0J9y9DF4/8JmVRos
Bxi7bgeA++QV73rB8t5ApCqTFvSSvJyTtkYE3lTX4Nax60nWcU60Lq5KSxe6nfVM5bbvluZ97io4
B8ZO7ULdFVAAkoa+CaqsHah3ZsLxd71TlxeiUeQYeeH0ANC5zJuwROsATV6L7BEg1ntdWzd3AygK
ASHE46+/AwKJA4xN3YYRMPMgqKjsd+gNeo3J+XdkERpvgC+Fvq16cAdUdaMd4HwaoL8AmRdzeSPq
xJuAfeiHA0SE6CXAfcllowt6yeYIYAVTWHrBFkIvPOJ4V6Uco72ofcB/miZ5a7oOJ5OoJqANwDVc
uS2D2RIGCJx2u/rlB7aScA30hEEzF87vFQM4Q+NAeDGqd/dCL+iOwqGyBARpRnsfYJOeQvpC0wtU
m9qd667AIoPi89HwBMhIoJXu6cLHK911+msTV2j59h0gRDaA21QTu+TBNEFxJXwXWB+AXgqVAllM
Lww1xRWuAteCvRyYiCI279Sn1cm0uEckJOyNRutorOLu3pQjvmPR12+cAIiKXtHcYG3uDcgYR1IB
vdH0EkSESAO4gbcO0LDs8OoGJXOtOd0x1rRs41bOm8sCkhUx8M1wCwaSZpQ5BCiB9VxxolRF1Ym2
K8AUOgAAFKzQULg5JFD3BvDXVB5egN9YgKnw1w34MljnDpweSvyCrisHmETiAT9WcpBcegBHxYyT
3I1tctbFgIup8IM/wKQMS3WjOUTPwBuxr40DJ/SMTB6efYwJ4C7BCnhH+/SJIPJJm8nYlFLcJBPA
M/74tolWzKomA9BiXp2k8GGluyYx5c0PmATOA7P90ewmRLp7tEzM1uDp54JhChmugDfTLi6UQdwp
jTXANWTAzWANJKlusRhTs5SQlkoqsA3CEIZYpB2ASkCN1NW4cB318BoamuRyjbzukGJ1x99vOprX
3wZSRW+nqMKTF52MoFvYqAjfCAmA7QJgRfR2AdtMSQlGGwuJFQBqAAr8e2zMAdLTpcar+AGmZeho
nkyt1zt2EkwvBgsvgG/JCkju3BB8qDk0DAQoh+yigQ63HZqD+yFx9J01o3MHsBy60CbGqdjO3mWD
csc9fECiG4f3wZWGWOUlLwCabVsGroase3aCiQFiEQF6cWK68DSW3bAfGyMOQ1P3+8hrCAB2Un3p
orK9KUjYZSTUCkSNbuYg/ckOwKBielF188h8mRxgXyoulgQg/kUMqGAuxNvHhfFzwNhh6iA7OOxZ
DsNP4LsOo6mjkyJBcqMXYraF7KrvodOQDMA1DzqdvMvpDJCyhilTHsSduAAwcXh14CWzGRwQ1hpf
lBvEgv129haay5nrbKGBB30XPYQZARlwqwbdZMCz0zNoEP22Rwi1NSPz36Dq0OWI0JOscUZ2rBDf
5Wg4k40LD+vHVk/LRTKZ5NaRXI1AZIAn26vSvsukgmWMw+hD2C/8SgPp8UoXtTzRyunPHuEViM/c
1ad2VGofy4byFDFQjOjO9UF36Tr3BlD/uEkLYOnuRweVwlRhu3ij7kyxs+nmu4ff9/JQOXznSUzL
hNjWSaeytlPmQQs6TgEOQrBBTRyuWwQLchIqCZfrUJZvfB78KwDV+CvBxEL5X8coP+KJ97ctoIZw
KsIB8XUpqnE64PCKX0QRyhY8EsIfks5jCtGcKh6jth/UZh4n9LABQrRtJvtqlNtBTBA74EvfPbDK
dSgAL25xrUWrDmHhRytLBfEAsAbQTQEqK15hl5aQB3dIgOAE7hC4QoQ6/pKzxSI7ZDDQaDbDpPm7
U/b1JfaxpdoFVeLzreWI9S9/bN4GXCmyQdSH5KPmXnTNl0U/I1fBluSKpKN71lftrUtXPKjqktnf
DeCURqCcNYhlkGAMWzW1xUU9IgtOy64Yxkw02r9s2ASAmyhiIApp59SocIPf+gT3AwTmAKHjSl21
6DpnIeB6QM6WAu0vEBRx0jIJfFoRA6zS4bBAO6lp3FWxaoL+K7BOfFdPFhgLaF3IixGyOdfAaTdT
2gQxu2r02FyPLIlvfSAzL7wRuOy8jAJgspeZJxd+WJU0XaWkSTogJK+PEI3R+9Ljy1aHbM6cZXHE
Bpg0W20p7WucDJHBaANC+hDHGKfAOPIQbzyYXOcSyr1xfwQJg0x4jqbngKcE+rlqPf4+AhE4bCbU
/PhOUT4ARBqFza7ylvALYFlekrWxC7eiCZomV0Q4S96xqHmfwmB405ApObRkMIARBrBa2o1GgsrR
Kq868AFVsH0IdcqD7GUJYSvp1hcA2XVPgWagQ/qVr3LwXcB95MwHkqmJgRsBF4uQC2m6XoFiQcsK
yXo7Oxm2A9BYWB+0ZENdhY6t7mplckR4zquHpAw4cJksxQatI0BFAUJ241QOuliOnNkEEBcD0OsG
XhmomAu31jBhQgWUvWITxXlvqNvOl4tHiHimwAaDvUI10zcwcwdlhBQTHy8ETh0n93rkO7BliasU
BAMS5QSwom+JMN6zIfF8wXUELwkb+ALZPnCX5Y4OZrlDqUJPeRWPoz4AToWbVnMLlo4dvRpiiiZm
0AtmymH7gDdA22AKqPbQCzGZm4oD6JQzvxTV3l1KK/ZAiIEZY0kB+YjajcGuqZmuxtxUbdxu5LCs
pOzEakRjDLHzZuiZewaMreSgRMsZe3cNtiLMM0t1iDyKheUUHXJirZYha8DW6C5nu4Bes5iVCa3a
kpymPo6+VhrKO1QMLZjoiW3fQbarHluUC74uEeyRARcKpxM3I/kG0D/0gpHHLx1Qq0sXgLmDOHcf
VdzaA8gpGK50KyCpuRne4WUIJwQj2+4kse8VGZ2a7stk2xjsqcCtMsys6YxyhbdrO6IO4Gm25GCG
0c3lVIh3nCNzjCuvbSZAvLqKZ28N3YtgDDdxOy2nZoF2VYojbL4qisX7CtUcDyTbZtEp6AzJocL5
cxuEnUDYrhsRZDG8ol9DrudjFckZ5FbuQ1RQj/MG1Sxyyaaweg5R5RrTBgyFOp0gxRWnEBxez2/a
hwhksbw2S4Xsb8dltyJX5YwuR1KH8ZUvZr8Cptfa6wh2vrckqJxXWLXKB9UWXpVOtcduFASPbhxQ
4G/ReKnesUii11rKJN7osrWbWFHAsDvqNw+zG01PgIGP74tBFBbQxL+wemQ12E6IV6B14y/gqs1T
fLXAMDkGz3WC/QPg+afK89klckCA1xPOPbTfvGhOAcWMvtqlMndwa3Zv41nTZ71M2BXjcDoWKxWq
wY4Dr+MwyGam6L4GmPNBhROoCzKwwWEAV/XKNlPQbhrU5a6UdsxTL4mfG2DbIOTlifpr3PftrqnI
fBdXTvWsaksyEVbh2SLeuYCPqQOHcJwGnZmGY59oN0s8wHx5XWBbqkFD9RiQeCninWAzJsuzL82Y
SoXDPfUqVR5Bg7GbwgvFuZG8ySMKltmKvRP72KfTqfSFfSeCLDfFyPqtjzcBKrrS8BhzJWoejVBb
UgR2r1gx3EZSDlk7hyoHSyO5aYc2fracVV88Xsgj5WGdhYWZrqiskE9FUNxI2xXjjnT2AqupvvFj
QCulBSS5BLz5KrYeoHUJD8HTCesdKlX6BUbA/bFIbH2A7wNMM0Jwe7qyKc9d65Ub5LXVzveHBNFi
5x0RqOuzTQJlYdSzhGecMtGxmml955dA2E9WVXA7Bx0iEUWRgkcX37pR69wZJpY7QWV0iDhWnfaC
XdN6Gx9MlXpAhV8opCMGldNLuZjliOLpeCzgSr4tgLK9cO3sXeFYi65LHASPk1zjejKt8ThCaJcj
q0crBtDzxgU0FUZ4oGZMC3kK4nnY9qWOAF4G6QPHZiJB2mMJ+PqYFVg98KSPUDnxQbsE3LOuNx7K
ZgdTSgI6bLJce+BZHDUcAy9AD0GRrxf1EQhQBgpyJa4KL4A4hA5LuH17QVnfU4HSSsTmENmeOw6b
iBvAs7uy3YqStXtrhkinPupmr0UYglc31eY8mWI5OY1DTkHV+RezcfXep4LvEXv5GrSqqrtLOgF5
hRZEq7jbWeMbJOnwf5ImxcHUbwuksmCWVSjuNLw5g/zZ3wdqgEJHEC7m3tMAbReLBimCOhF7AvvJ
QR0SxM6m0/DqWlonvAi6ut13Cpx1wth8IaQp7rEtdxkNBdIMFzzkG3dYknMccoBkCp+AkbCqeYK6
arsQspy2+kbjKrnsVnZY10dtsOWNaiBLpWYwrFlLoiySVXwbl0hIiUB+ExV+dUF1SJ3TVHVrTjN3
3peRDkFKVN2tdOMEcYZTnQLUtTY/Eqoa2HrIR871SweW+K7uFiQ9gTLlynKkO+I7j0upyhtGG1AV
4WQAJuqEqkFIqtOP+gHOeftKcQYChuWABKSAarzRQuJnVK1xZcuEzJoIt/xCHA62pKnAjnQb5H8C
Sgb7hjVrsjWinPD/uDuT7biRpEs/EfJgHpYNxMwgJVIzNzgSlYl5nvH0/YHKSgZB/IFK/avuqlNV
iyzJwuHm5uZmdu9N+573KJfTEfoB9wEmNe9B4zlzjoJGf9SyNPgoj4ryaA6eSZ0lqqCZVoWPqFDR
ISipucNsHu5lzWdoOAJtaeR9inZaV/hchml58kSju80N39opgoBWkJ4XZ56O1UcA6nvY22InUbrs
7HW5ejvE/fCjVGPQnIzUPaZNy1ArAx6PfRYJ+yg1x7u+lwm0qtlYG53Cw0cv18YnvbNw8TzxedOZ
/VPEoM+JMfLUVixq+BWkVQghEe6+M43ef4zIxT9EPn5ALgSJA0CuAw/e+tjKIV+tjGRwaGYI50aF
UOz5F5AEgC55s87juCyoSqhmR3YdNJlxQNigBAHb++rffIT/qrv3/1rfTqIKcq1t93+S72OWfn/V
tfv1Z/5u2mn6H9A8016biCVVU1XoiP3dtDOUPww6dRK5i6FbmjIN4vzdtJP/4P/O/clEhKqTe00c
Yf/p2Vl/cIQBaKFIbqrcw+a/adkht/p6Jkah6gTZOvx7CvBHFLBmDXi1Cyjnmto0GpbmQwaxO8nB
t0jR5OTQ9GJgSZs+KMs+53lQJ0HntKB16x9iyunbqmbtS/sMDhl304RGxBz4oNfBd90IjXjrAhiU
bwwXULdr6yMwd5hQ1dxID6OBOjGkJCUa9GlPXD5A/m9lHsPqSaQxOiFW8lfAL4LwACyevDdXczRi
IxhsEPDOdCqM2tBKDx5cIOWfzMCE5peU4mx9jsdWS95JblhpUMxq0RiEtwZcbsgXhTVH7FxSwDIN
qBnkfIDgjwfKXZmVhvxnO4YUckzGG5WjMfaG/hBCMBafPVOaIOEefb6TnxaCckobs/E2aqpo7S4D
AKPf82bQRhK2gPboqOwipZ84SEKx6c59lIAfsBR0oqB6c0Xpljq0CYvdKMm1/F3Idc/9brKiYduV
VShloEV9Y3zqZXhodo1M7vTZAAPVguqHdcGDz4j+R3PPCXbj91LnNeB9yxjwT4JqHje7aQZO7rno
lB5lo6Vj980Ph9r3KZ1a0Jl2xHrRs4Oo1+XPY6oTWJxpfF19tNhkMG4g23L53ksVL77VCI4M1lWe
5O7qqA2G98wYlO7BqoamL0BatVF13wWBoEMEoQ7+o+IpQBEdyTVGhzEoZix3WkwTLIxCUfjmUvUt
H8puMOpvhq+0xGyg+/1naFEK9KATzQviW/rLSQxGprXKwYngbiJ+Mo4WO7icrryrs0ExWrILIWpz
WwhgLvO+i5lqJRQu0J7mVWnodPlyqonQOnzoxkKAG4RkoX7ggDY6cPOU1+peKkIDTH2cB95R03M6
jRqNh5y/pU/hXua8qNzwvqCnoLm1sB1yzUk7w1W+t6kp0IfRIE9r6EzzZ9RD2+RS+ifQsagdqGmk
ADv1qDZFEvTKZxg9NnOxIx1TfLcNtggrxodq9NSIaihcbwfAw0p4I1hA7dmbZmjiQy1mkfc1K8wm
2XtmQxmi1LNYlQHnQHDFHTiElvZDbHpQfF0XU+JXW0GpbqLeTKR3Ys6r8wel/ulP+yElFmRCYtdy
khJKAs3R+76Egy2H00J+r/SS5H40LVCiT7oYDqhm+lki9XDvgNp3D2Nb983noNSE/lZsjUE55K3p
b4UR1ToG6DxPguAY9GcMXsRKdWZeJCFXEjw5U/qjwQkSYXDQHqOmq82PVF48HqjgnquUAkcStvQ9
VEE3ekB3qh/fMLALwgo1Azk6pT4cUXeQdTbuLQU3ofs+yJ5i0uhTTBIV08jFYxgkrfYOmH1PipqN
AIHttG7yL60wKZfFrqIi/wTbFzep1/hfWr/oIN5qR5GqeD2B8ILOqOhudKBUAf6qtSirn+Ag0Mxj
3YYBF69Zl0PwMzDM0EBbqg+j5kmP/W7caAO1xmOnEdpgnJCHDgL4yiolw06pbwTR1vAr8L+doFNG
E4zYbGHbGFrd9J4iCmLjZzMhN+0dgJBJIMMBppnDp4znHhSoZqJYAhe9GLQ3oZ/F1qMB9SvP9LT1
82BvoZSTPmihCFtpIw9Rdt9lYpP/NVKFEMl2/darjnHi9v6DPzLhRZedqCoJuwYSkv6zhjdovMrB
++j1trVCS/1Y6UHYP0RtpXfIpdauHN7JPFrAxx9FylPSPaxDafyFumgufCki18vuKbfo8adOpER4
rIZKCs+tnkvA5SqoEOARGgvlRI4tKDea1McZ8CXPzQNYglyj31Fz1NOdTNE0/tENihu9h5JFKX42
0PvFjlCLenMbgamXSXlpUkRopwhRNEJymfKKsqMxjS1zF3mkQU/0xcL0VNdl6537sksbRi4N2Ro+
Q3/nlSAfVY1isiCPMfgi2a3F8uyrtURNsjVSfjcYzTycnvx6hSz6YMtqp8u1SJW5NpQB6iQpKbhB
oPcBovfIdIYQJb/kNf5VgvT/5/gT6m/KtTTK/u4HTPX9GqWa5qV+/YG/cyjF+EOBJ5mJJ9R8wU5P
5PF/51Cq/odmQMJokkNRCYBs9p8cSjD/0BRSm4vs6yWJksw/FLIx/kr+MXegqPybLGqaarqYK2aG
xKBgIjH9ZMAubM7nilNBSSU6hq090sS4bVzP+Gz1tX/LDTC8L1WBd31Uqe9NtbR+Tcy9Gpi7HLma
jc5OlnW+B+NGOjJw1rME88WsNtw/ihWYAe++8bF3v+lSbweQQVzsxdJc15qV2UyrgepCU+hGa0Mi
GN25J2MXbyaWeQaRCqc46rtyb22G/W9YNVTw70j6wQP/LGdwsbbORdWqy7EKvcRm3HR7olq4QSJ4
0/+lnPxDvB0O2s/rRqcZuvlW6pdG5+mwAK2TKGgY3TdbbQcaVARm7riKHTxaKKJLDtX/bXMWTvW9
eAhvm8TWgs3m+q+YjcQ/7+rFj3hGCVysfGhMIfd1fkRHiULxO5uqMw3MH01frViaAxd/mQIooiPu
NwHlZ0PkoiqYbT4omHLce/OEQOyp/VIf6GK+c206U7dhb6+Nqi650wRO+Y9NQsMlwMDTKo2iiIfT
Qj76aLmucQypwG9Et81WJnGXTfHs0iyNd9kzoOTiSxp6Popigg9F4qOgvav6L/R4147H4naZ4FEM
g0kN8Buv16N4bqzHDdtVb+h20791YCn9VO1ESuFwuOyNk7nrbvKnZA2HOJefed49oHqmZSnypCgw
G7eUoiHLSJym3eu242Y6lebG2HJL7eOtt1sThl1Y6KSPwmHkvchU+OxwUIjXW6NgoSW9vVGF84KX
lC9+DGidXT8Bz+CoWUi9MAWk9vU3TToEOiKdIUsNgZ8Wr/T2GrDOfO+vhJk55EYTmWWWGEHnqY0E
DMfutSWv9H0vD9PODs+QPwhP8vdkKx2y2+hW/2k8npVTcx7Ow7H9JH+hRcSRXHGf2eXB618FJgaP
gQK/lUw14LX9IhddWaE4hdZhS01wr2g/QpVe3qCfEPdwWn1F3XcOovrbIIrXPI1AdswVqCump1oI
T3Rbzj4UDU8TGsETvWAG2V4WyQ6PaZskfg8142ns2r1VgeU3GQ1VYjvI1WNSfTH67/QgwAGn767v
+/O+Xuz7/MfN5ap0tyKPz/hxjUONf9yJTnGqPv2oWzvZ+jvIid61f9E/iT/3W+Sy7rP38sG/HcqV
a3VxT3SdmgxK3Yaszxy9hLkfWjiyvRDGFsncc7ztiK6PCRMMFXrwvt2KF8whA78WfmFy5oZyZkLB
gwqQrd5SJhF57d9ZO4gg1dxm6HJ0qqO8iVFIWAmQsyP9xuzsavdG06COjPfFLipLwTcEkjaZ/AOR
g5UFTp9strGWqJkESACXJCszUFQRjlXfZvy1Ya54D60YJE4Bik3jSUHtOA4/QNm4IuukLpjE1gRN
BFmkzqGJAQ+tLOhMnWGf7D4I7xh6/XzdXZcsMPEmQ8zNsNcbIQ8mK3y172K8lamWiabHVFf2Z3aB
sT+TJA1pJZezASnbLDoYtQZ3TFHAXJKbt5TVYAthyjxthDVV2bcujyFMUFHULOmN4qvmWh4hP2FK
OfTgOAm1Q9O63zKd2onefgpk89BG0eH653vrE69tTs55cTu3QA1zz8dmpcmfwkI/0Ui+DQXxFJjF
nWhGP6+be7tbIBMYbLQoqMp8trmv95qZemGuQcktf6J9c1SUckUhcdGEgbSIZZgKxBezawukN8NL
BWKfbGhnR/q4a/z46foy3h5ZlnFhY/oNF18tRv43zuWY6QkfYr1AcTdVoJ9VgzTAGsU1Xv0la1xM
/BsXRzF99tFMv6yGMC4G263H0TGq7NSX1a6U+geQrGsyTG+MkdGAQ5HIQxUEzOefzwNe0jVhwxhH
0d01LvNdgpbthbYrtvQLhZWQpMjzAAE+WpaopmsMGXG6Zocr6BQlK9yRia2Tvs+PqqMcEidw+M82
3aXvAd3eW3fZaTyYZ+WemVq7vB92iiPb8k36Sb4D3oWM6H5N9eqND81+1fSrL/ZXCTwBfSD4FtWC
KQIySDijVu63N1EFukPF1EkAyBzfiu/EdVT7UM5R5ei0d6nYfAqT6jYulQ/XPXUOJeasafC3qECP
VJU4Kc4OOOyeldQkDM8UkJyfTR3aJ5uObLUpRl17kF1A2lDjtVuFOTpwC5m0NbgG74I0N52Rfu5K
MH17yfJ70I7SNK51JJON2b2eqlHCK4HnsoYKnZXZKMQ7jCZtIZCRd8kGntnj2m6u2pxd7IrhZ2MB
US7ToXb/1G+0XbP3TsY2HHgaeO/Dg3/K/m1cnZY5QbAYt0GcYi5vHUtdp4Ye70ZFG+xY+7N1GQVv
vzJRYIt1ub2+yVMAeHWxvzY2v9jbGt6v0MUYnaaTy+AJ83AfhYTZxdD4yxRquK9buLiMYuX0vj0m
rxapzQ5v2RRxbkKWZMsID/Sa6Az+GhR+bWmzk6iOQjMmBUtLK1W3/aZn3N8y7V7Iz1XDzGSgZl9L
1ZNsKHNXtnD+tHs+OvyXKiPTwkmdVz+qohakQAl5cDw/7ZJtuEGq9gjyY5fthONarvQ2Ikxf88Xc
7GQMkEUwKc/XtHrmbkN3o2s4S7qqfTtdgG+95cXO/DQEQxIpJcuqd3D5UEfqb4JbAA12cWTC59Pa
i3XZSV7MzW6vImDJLcopdjh+iZSHSvpx3flX/n55ltWmiWhVFJ5Ba3nRDVoPj7I4jiuOvhxBXvZm
Xg5Sk4YGjIaRdpcegwd16225EQCzZHBLlU7HHP1B+a1QeWF05vuF1TCLDtOhXW7M+2GrI2ZZ3+Q3
zIvzEGEw+CC9v/4pV5c5uc7FvQdKkgCls0yNS8HuNwwknLTEru3Yhn78o3wjrHIdLXu9SVlZhrmE
2ZjXJmHVD40U+Rx6MuFuALECU5iWrtyCb7LcKUCCbDenRJ5UY/oRF+sSmaAOEMTAB10k/8xJn7vs
9pqSf1NiZArinEG1659y0SsvLM6u3bzUI8Q7hNaWBF06hk1vnq0gMz5et7L48S6szEJGUmSjqZWs
S8nvQRtCVpzZovT0G0aQOSBJE8lW3lRHitKK1Kk+GUhHkjXHG26aYHD+d0ZmngefYceYo8tUoJcU
1EOS1mkZV9wyUdxt/3empq27cIZIrUAZFJjKFGIe8zlQ+dkjFKHXzSzeXBefbeZzbpmgAVVhJteo
85BH+mjW6PqTqVJD735k+QcEXFdsLh9gRkho3sgyzZCZ2xWiF9P2Y7gyPpc7725irfF3+s/W0Ynu
4hmIzub6Khf9/MLgzANDLY/EggK2PSjDbqyis9Xkn6+bWHTyCxOz+0ofyzavRkxAH3ynhbBPmqgq
6PKKB87r8L+ue1D9DPtYPE6VmQu2UpurZYIdIL4nkecHrxJr2+yMfXVUtmhfwLxTrOUYy9/vxejM
GdugiFPG0FjctjyiEXHInGDvnXmPH8v7ySLjDdc/5+o6Z44pyl2bwBY7+Yj0VSayJ461gxxjM54Q
VOGFKZ7bPfrPK8fuf/DNl6XOfLMZKwRRIVFnqcpO2UiHqZhYQKQXPqCR7FDZvb++0gXHYfCfjiB4
cHgS5uq7ij8wJ1FITFE3/h52+kMeq4dM9f66bmZpYQg0qJTlATWg6zdzHHlgeKmYumTpuW8c1nYw
N6lhG87owHbqFMxCrCpAL9xor2zO/CYcg7EPgBDYoQVnPTDKwC2AIPRafkRwxPo0MmRrbauhhph5
ZbnTeZvljxa0bRNbhTmdlZn/ND1AUillueBcNtIOeV7GkAJb5cRke/MIDS5tl72+i3bxbbf2bJam
fOCa9ZkXjQkibejEooEGPhQ9pJFZLLuwtEFCgTf3PYf6WsBwO/PYgjMCoPtYV12d3/SF4dVMoyeB
vhI4Fo7wRNsh87pWCCJzYfOaeVGli/Sev9w9SWa9S4GtXP/mC55s8QyBck2D0IOG7OsrC2WWMhRL
k5FeP3pnBsMJVUcAEzqAn39riLow5QiF8SzgiHNDDLIZoahQlej9ytGkEj6g5sg02IoPvf1kmIHZ
SNJAQDABMFtPHogoKo48vwG31O9g3k1umBzq9r+xmAsr8uuvBs2AW7nMONm1H5+koT8UUAtESbzS
zVlcDHVhCjo6tfV5eW7w/LbPa75ZXgz0DqC8Bk6qrwhWv/UAvtiLkTmhmRFAflBYrKUsyp9MVWwZ
gLzXQ2Ol+bNsBk1Xyn+q9kZ7NyX515IwHWxmLOw+1jbu6G/dZuWd8TaCsBhmRuAaw9EYK3m9Mb5Y
tAA7WExV+18DI/ysKz6KE8UO9pFpxJo7V10rCy+ujLg1TdhKWJ0lKkbeNk1XSoDOeB3Crf4gJT/x
/+/XXW6hZoBTU8+EHkgii5g3PMiAaiBNSsclh4KktgtOUH04+lNzVqDuCzZrVK3PRYjX8XAySPSZ
5nXU5yGfy2zWBHhjpbnME4B6Wn2WNoAXAxguIYDcTireTn9XOt5uLXFZcPpXZqd/fpFEy97oQWeD
WRl0WTo0u6lRev1bTpH87cpoV9GaZUxs/u4Y+q61wOJ3tjg8puafQY2uD5QEgbXyzn7rGVO3BYIm
ZpuI3nNvFAJB63SvphILGLGUnmKxdJRwrQi5aIXeB7NT2jSKPvM/NxpdOXMp4hvNYDqCXGhbdciF
rWHJ4+76h1vKDZ5BqYDHqS/PgzgXt2YwEDHQwiwYf4Su7Gs2+g1E3og1oYpaHXq51VeC7VuHmJo6
lMrI1E2ZebDXDpGrAJGRDCFy9OEp0o1N0ksrt8ZSLfuVjdlLQGPmATUgopMhQNkk+39qTXRyq/IT
RaZTEDa3QRF+afOit0Wj3UaSn4KOKYuVlb71y9crnUWvALyYlE7RCwTWnuFKp/eSoyeCKBS/Xt/I
xW+KvjbtWmMqXkw+dXHIkihhHBnlFFsvnzJUL2WSjOsWFr0SjAPEZGQX6K2/thDEcZ+JEl+0cL+E
2S0oXrsu1vpXS8ugPzuNCDJzBKzxtZEKMKZiwogAHUuyacwEtvR/fTvy3r2wMHMMVJSLUZwsuKlv
B6Zl++XPoPvr+reafubreER0ldgJRWFsijLS62WIctGkRo4uXwxjhSTdxQbkN8JPqFN5NFnb68aW
Ngb5AG5g+vSSNM+QosZlclrAyUbNsw35k5Ax5i7+uG5kaWMujcwSJKQqmijWpkfEAIJDt6W6XglF
ixaQzOZZRFf7zXXYWLEvW74o2k0zOn3xOTGVFQ9+a4H7T5YR+NMYLsPO611B0FLz6pAL1w28c9MO
jtev9SDeHvhXJuYDMVozoFVLjs9cee9oVmVrMJHkrmOl3ub6hrx1MSypOo1QUEATMfbrxYg9WAqk
MHobmg3kJLSHGMKkIih3FWK5Rhqt7I60kIi9sjd93IsAk5cDUASPB9RQWCnDsw30M4hBxa1v3mqJ
BqOOoDTNWaSdfs/IeUoRuh0/mY3rAMn9oerVZyuqEXQL/T76AttMXm0yqclCJC068TsiQKm5clkv
bvfFF5odwrTwUj2AYgrAXmYrDYTM2u31PXg+Wq/P+etNmNzh4qPIEejzUMZE/yQ8wUgHg1Gf3vZw
GmkbKvC2akPWcgoPaEKb9UEG4lzY4k3xRVgZZFioK7z+IbO4GRuDkRbTWqttvxG3xiG4nyioURZx
3Bu0sY5rZ2k5mVRJtSYycW7xmf8FHFdRarCoNPY0zVg5xaest9tD6xTn+nt4yHblLWyGh+uf/G2w
mxb6YnbmhgUjjZNaGYqnbo6ocwFiB/mWfO0eeh7FfruzL3ZmztPnggem5O8PKtj5Tje3oEyzvb5p
GCkejv0tQ3ZA0PLVes1C7sIaee7o0CKS084bwhWC1MowMMoLfG+D4jbNxMSJnGSaKbtvVj7oFPTe
LBRCXxGUIhJH89tDToqJ+cyCMQMO82of7QGAMyG+ltMuL+rCzuwCSd2+d5nwp5W46bbSBgHgHwbP
HRr5O9Ar3657yfJ5uLA28852qJK8rP62Zn0Nv5Xfgq3gNDuE9fZitSnXa5ZT/vPmQ5JD8xUlY+oB
v44FoupmiRk/f8jgMNz6G6LAzj+k96mz+pJbszX7mDDi8eLJ3Oljik7+UzkI03T/Q3nvbdaqaIsH
7mJZsy9Z9QJEQeH0Jc0n0M5tg6Sp/riyXUtGeN3zTKQ8xizR7FSjrioa1Ht/tc81eph/qaOTbuhH
bMx3enk/cdmHn1YP+dINcWl2dsjTtIVAIMOseRt/BAgHDSAKYQcYq7bIhUpb0V4XTFkMnKSxkDJz
aTNBPNs7L86ZGy0MXuHvzL2yo9sTbpBIsMPPI5LKW3myuU8/rU1OLx7AS7uzjUxapMvzEruIWDmy
47NQgSvK2Msb2GNX7t7VVc52FGq2OFErrLm35j4Mbf+bvFUO2d79qJ+HncR1SEUHPZo1d10o+upM
ZVORouLMg9aa5ffaYKhdHwmd3ZzGHQLBe/fs3/13BZVF97kwNYXWi9vfMvNxREezg47G2+YNM9mw
lK2cjKW062U5vL9f2+jFIi6b7jmQbfoNRMFbZm+DnZIwyW/DSNg7/VYBWgPJsm99Xv2ak1PMg9ql
+VlQy0qpdUHYdLZ/1Kh4HKu9u5Hu5HfaXkO+Sbz5l2AT7r3L3YNY7PVyFTMyhFSa7PmuU3uANALY
/rrIvv5Zl5Lny2XNzgLkJTnUGJiBokTon2IYYMU03WfmKWZ2/bqtFY8EjfF6TVpiCInb4iaVZufH
ZJvtpQf/s7irHeqla/4y+cO1DZuFtFz+j7+Ex/YYf0icJ43+Sv5prZm7HE7+cX5rPiwYSBlCdgOr
GtRdjqKLtwWZPhzgUiZwIqu31q+efvi1hc0yXHXMG4ixp+s1yT/CC/7da8b7tIBVdmW71gzNAogq
CAP0vyysbz/oe3kbbd0jx218KJ70BuF4e9gwe7hZ+6DXgwnV59deEssI1QYSZnNztFvrSy6toceW
3qYXTj9XOIJNuAiLGAulyDyBtOlgYGxcc1v33r8d5X8+xVQUJ+kWABkzJyzgzmzigLeirH3VocZK
1RUDy0tBUYhBE0q+8/67O1DqCkOyc1gX7RYCMND5Thcnju/91kXG/O1/TM1OrwX/Qj7KhArzEXmI
4E6woR/cmx8t56n4Svtyl26jD2vX57IzvBidfUDFT0S19qdXzuDu0IPdGkm7+S0/f7Exe7tK5SC3
0uTn4Jj2CI2+k27ag7dX9uJO3ug38qH7Yq20v/6HoPFic3aIA0EVakitppbHwCMg3KBSJx7b7bgN
T8WXNV2txUccbed/9m52lIdIhh7Uwpz0joZo6m2DuwkM6z0aXJ+1XXytMrBTtkooDnZrB/p/iPsv
1mcnOm9QdfVHrE+hON29POKyd2vX5nK69bJSdZYmFEKtZUOAw7S7kV77UToEn7y9gAb1pt0i6rD3
dtoxvf3N/OCfNc7nJlI9TFx/qkJNc6/i96zdhDtzA7PrFp4TMbWF1ffI2qaqsxTBqzpO5ORDueLo
p8ouoHVyhAfvT/U9xenhq2uLtn9Sws1IXr2/fmgWz6VMzQ0NHGam5hCErLWSKPK5hLruwQt/WO0a
pGLNwGxxFkrj/kSHZgsWTSZJcCIvX7ngJrd7c5FerGGW+/SCKVhxi4l2N+Vz7aHbCfv/4sG/eI9e
2JmWepEdI4cA5fr0pgMRCiC8cgIY2ND+bB1rH9qfEt9O17OSxYvhwugscMZQ9UGkitHeshEr2PhP
AUBEy1H2VbWdYvVwU/2oDo1z3S8W6w2Ig/zjGLNgOqLulKQJdkuqG/CMJttkP2mtdufwENqlEztr
j9fFFPbC4iyUtsBC4VHDFelhwVNneU8ZhMFMaOl7oWoPGkTv/8s1zqJpbehQUU8bKp5kR3ekg3UH
H0i167fT89xHfpu78euK0cnhr3nrLIimuSRALYNRdd8z+sXYEKQ4wHw9p7/9L16PK4djniMBh7SY
3Z4OOPHMEu9SeaOcx0PkwOAXnt3o3O9h6HfkfffZhW9nvUe/mL+/bOvzpXJxaqDI8gpI+6YHV7sR
bCo7d8reOiW7NSjp4vjBhcs+39UXlspAHvs45MsK1cndU+AE3vmgnyED7c71I1J7wvrqVo7nvGmh
60k5KpMLFdv4WDJW+1A5mQNSwh6exCf/Tt5EO0iAf8uHnsGL4NUAur2ORIj7dRnkRQSFnbLznfSD
t4Xt6IMMNKMS7dV7fzmG/2POmN3FvVDVojAtcqp0pt+Mm/j5cdTtNNMRN9FG2MDYfH2J8prN2Ttd
yl2kMQJstiyxuu8PU4IlVviP+1yHrD8rf2mgDyz2VN43B/Ndcyxv/ZV+yHLKw3wJ0NTpS0/UL5cx
PyrbHt0xfkZ89A7lh95mouXUHOH8PK6mHsuR4cXW7B6LxjjtsslW5yAAQz0rRlUUEnd4B6J3axf/
8mX2Ymx2mdUD7E5oUU1M2zcFrFJB9S0Mfl7fxOXDAQrMQgYWNOUsvkpCGyvZMGWraC+YqCokt5Kx
zaM1hMqSHYqPSDeCcXgrsCcU8PqqGcJEo1LZiXpPH2fntkxDCg/XF7TklJDcyFR1ILwAVPHaG5AJ
rVHIoY+RGlBkj5sSCZnrFhbz3gsTczgb5NFqEAxR/09XwTdtWYDbdRffMGkxeTxnArUn3tRrFYmV
5c0hbW7canAUYjut8j3jyhu/+Z3akSyihGjSYZsIDmZ+V1pBqUIUNr0hgkNL4CIjPKo798t6oX/p
cYYtzi3YexSS5rNAWmMoRd6M0+ENDsGUyaM6ldHBlO1OcLyN9XFl8yaHnt3trwzOosWYhkYBxfAE
IWq20wlW/VNwb0JqyPPsh7RXd/LBNGwBfnN5i3rD4br9hXOAxCR8RRPTjKbNO1+BGpohowist/We
kInbDsKD4dY/szZZi4vLphB6nEbMGW2YJWtZqOdNqTAC17ZIgIrGg5UyUii2ki0q0TGVGQO34m+l
FH8zAw36uxD5pfhrFYEiZBirMdU7SDH/vL78BfcFTQ2NCXyiEgMxs1TZb1ypLBqWnw/9ruvcRzcv
nq6bWMoxGLeAMIVxGAZh5uM8vV/AEBzgUs/v/bNEx8EQue3pS2/lG9F1fgMIR06DirYlWewtMe51
zBlF31Jas/qFGR7PLjP1e3Oj3Qcfx8/yGcLUfb/2oFpK/p+1Gplamuh95o/gEFrFALr16SZKj+Wx
fh+QX+Tb5KiwTP2w/gZe3DrEIf9jcHZwGs0fk3zE4EScaXSfZKAZ13du4b6TJQiGYdohdjOt/voz
Slah+JZWsnHt96gzvpRZPqlyrJzAhWx7otDBEixeBv96baWAGpKjOZH5EHG0m/oQwU4m36z2nqdf
Ow80l3ZmNyuc8ai9eXpr67fjDoG0QwviotyOzqTqvp7mLp72i2XN7j09qOM81FtaUJq4aTu6+GmE
zMhXf+2CfUsORLS+WJg5SzWhk7OSMccSUgJbcdvQT/ShQ4j2E7eU/rHbKadhI9uVvF1vQi+6yMsq
59eFFUXCOPTYzovsXWtVha3nwMbdVgnWbvnJn6/snznzd7MqGrmgDcYjkAVKtr8zf07S8TwCwZNs
rNUTveIw5sz9xdFLVK9gbdVW4otWe+7C9/oGAQdeYr5qrzX0Fw/0xbec/vnFWyyUYrf2OxbYj++N
QgazvgYxXNutWVwUxdg3jIYVhXn1LhbjXRXKP2NL3l2PG0vVuVceOZ2Ni5VApgj0oMaOhrYxb5Dg
EG9oNDO+gmjjBqmHeir2brsfv/PsemV5Fkx8pXATRvd/RX4Zqoj4g0lbXdzZ+gEispUrfWn065W5
WUzp29yUBvhoCfrlWTjLMJJMqH/jLgKTWttQ8jFQXzrAKE/ZBuXOY7Ey87XsM9xwErPbSLTOdrRX
JPg6iC521EPuJWX6Q1GWH69v51uCr+cAQ5OFSXDGJp+nAi+2U2kKN+paPur4jsjpJNAdb9uDINrS
Tc+cBNQg59zWnPDU3Ch/lreaI/43ZYNp696e/5dfMQuoYmeMuctaOY7uPjl5N91jo9r5IdlDLb1L
vg3n/nO2GQ6Dv+bOy4HgH8tzxgCjc0U9nAKBfxx32q7aJ86gkcDAL3GIdi50kitffPmcvhicPeSb
QRwrbYqqo4gaff3TRD4E/qPr27qcl+kvVmYBFfFO301GrJTMxtvNHbU8By67/egQUu/+i7racgR/
MTgLqJUadEKPMNLzDqLJfUK8ZKqPSttyb9Sb3yiO8mYCAIe8nMSA7CyeIjQWdumgMJmRiXcxmnNV
Jr9DN1pD3rreoW64X/mgix56YXB2GMWmDzIfzU1bhnmfarf/Nfft5h5Iz5Zp3HvlJG3re8WjzbSG
lV0MAzBngyrVYRebv2KaJEDyYELXpIybe7qENuQa4F5atDGRukL1hAiOPAvq+RgKGXRTv+7ftCCg
11+m3RM3yp9wS06A3LXe3WJ8hYIBqCwILFOaPx0iJVQCV+Hp0O6kJ+hHbsS9fAoO06yUdx5v3M3w
DvXBknE+ZvkSO3xcZbhYKMUi2vjyC2YRXu1NrS81nqfiSdslp4w7TNmjSvZuNT9d+r6XlmbxTUoq
1cjC52fS4y9mUBZpa3fVZmIGjf9cSzcWN/TFoDyfKtKHakBRhaVN+Q1U/Cmls+lVVoG4PjL1thm+
rN7PS6GUnhloeWpb/M8s5oRCF7Zi92yz34A9o5Sf8DSLbe3U7oMPaxf0YjkDYzqgJSg7GXx4nYl0
VkZHRpjux9jOP04Tp8Fj7zEwNbERt0gGHFdiwHQK5reUzLQu9KQTtHv+oA5bwUjGCexc7rQP5r3x
VXUKx99B8DoJXPF1p7lab9N/u2530XkuzM4Op+qrajvGfNcilatj9Cz6AS5yBe25QAUwlc6hNaRY
oFrmvIQRxvpouR4sJfWm3WQPsF1mjl7Y3pYki8yuQopX2Pjb33KbS7uzU2gKTV2mNXa7Uat2MjIT
W3Rg9b2vit4usfwEnIHnvi+yvrJDBCM2FBzqxk6RIDg0WZk6ll6la2nB0lZP2DiYF0FuvmEmy6Kg
r1BOnQIiAtc7xFgL29zkvChTxoP6/XADOHX9YbmUHFyanX0LvfcTi6IRo6NKcUxVhPaEdos0++G6
Ry3G3ks7s3hUJrkaicLz8pI7lCEiNAjh1WsPxnZ6NYvn9A754kN3iDbNe/1mfUh2yaepd1qQGHKv
aPPc1me4c0TSokOAxvykK/kHWctX9nD5W1oK2pJAyt7gZ+qEDn+bcG8KWrzTtPCurdujV0trXdOl
sAd55T92pqVeZNBpixaIPH3LqQTWPSLLOQFum428M29KbuzdWnBfW9g8FXHpuiNUxTtI8cBSRTuS
gg2TZfZ1J1m8Qy4XNos7Q1nWSiBPH/Dg3vvfUDXf+7DMd9/I6hw0Gv1T8uW6yWf01DzCXpqcsrCL
b6lKSd6qHSbbXfwx+OA6iOjeqaf+3J+nGyzfGqGjH2Gweao2PcwahpPhqqWTg2pmB0KqIOrD9d+0
mEpf/qbZmWybJJeS6XNzzUTfvUO604/B0YevgHiv3nSHv3Un/kcRgVWLs9MZNXVUcLlTLPgqn6Zq
Vnkz7uENArcRbonBa7ntUu5+scL5G0gIjFFUC+x1Tr+ZHtZabU/Em+IOqhukutfu0SUHVgxyPppg
9D3m2Wbq+5Yg+X5Hta747B2620Z3wg89g36wpGjO/yXty3YjN5Ztv4gA5+GVM2tWValU0guhMTkm
k2SSTPLrzyrvi3PkstC68DZgtw24O8TMyJhjLfFpfc5v1sef7/E3oXeqpTmN2TkzhKrkLCml32AX
YARt0J+l/GTXvn/anbIY5SCBExBSdIkhguVWvwVvH/lFJ3+WoqP6DbxwWNG7ZAsk34bdDATZnaBr
WwWZlArotF8+5Uc11GzwsKBfCVq0+wBd43I2k75GjvUqvRMCHH0SdGuwFbtN0o//H0irPznd7wLv
Dq+xuaorIwSOBYYHnZexv/Cq9Ef2y/H9qArgB7kBYykgI7g7vmooSrvNCjgfElkmNqrbs6UYvxzf
j3cEEKC/UHGQid9Fp0o/gW/zRhZRsixauLQBMfPpz8r283f8nwj179ayN4AoZt6UTZJsX5q6WBGW
5PaDpv7yLT9ezLdvuTswkAGbPSIxCFKJq3KRtGJVoShbpcMvNa+fle6bqNuxfvMASOGZZo4Q1Qcw
tT6QWY82ELDmcEiylZGAqO3PZ/jTp4HUHrD7xu0v+3bG3+V1tVToloAzHW6UqbJf5enGGt5aBPR/
lvTTbWEnCG1eJEjYT74r5YO6HYRmoPR2zal2GQOCY9mEaWuGfxbzY4EWSoecD01PoEvcKR4onBrS
lQaMw7W+VAAdBKcxhigf8sD0p/e282/AXhfngrgh/C2p/zEnu3UsAH5k3vAm7lyXaWrLoAjgdMBt
f92QxHLsyEkdKoilT3zD/+VbbxbhPl74Ju4eCWdRpP5GqQBzC+pjV7maK0xU+S2WHE2fr6SH6lie
q2MV0OjfFGe/S7475VHPCW8KfCi4Yt2lK92m+CUh+8mAfJdw97oZWLcMu4WEWq0TQLNvxTj/UuP+
TcTdu54zMBiXKkRotHVb0Jopvz3n2zH86YLunjMhZg0TfpOACYA5AB3bSj/cFlbAZPNLGPPT+/p+
XncvuR14zgoHukDmNjZFH+eY5ht167/9pJtF+WYxqrQbSnH7pA77WjqWGP9DhmKH2cOvufEtKPnT
8d0FLRTDHEy0qDreehCzHCPIZxxzUCki33pTvM5+EZt9xHd8+9va8G+6ceeMK6vtneyGpQB2aE/r
L8rY/AuD+P3C7mxFm+eMmqDndQE05aa65jX4oN8QgX/SCkxaYVvwBtaBXdC/3xZKYHTOeth3s9dc
KoG8OZe9tPwNjuZHMUAx0xBWAOH7fkLANkowIJqoRYmp3dKijTSpvTZEDX4xeD/dyvdQ/e5zVBMY
LcotqTX2aJQchyMKUMjJeFCnrhbcKLh+08Efv+z/0tu/GLq+qTs1aKnJFBI5eVtU2LnaxlLdrw3Z
mzW71/TvH3Znilq7xnTUTQwoUYN0ZayzEB1FoBvw4++j6z89q+/C7qzSoDppJd2mdRzelpFR08LN
mwqwkGCWrf+KA9SP//Libsf87RjnlPYTveV0apRu0wh82Mc+InDJy4q/1swtf19P+am8/f0r7wyV
ZTt8qkeIlFc9SJSAbLBpkvFB+nWz7SfoEIQ1/1sCucd7GgVqIAODJCm+NRHL9UjdWnjFnt6KITn2
AYwL3CT2gVEyA535L4bkx0dhAS4aDQwgyd0PKthgRpGKDPk/AR83KUCh9DuY7k3//qGf32TceeNF
l3XVaSDjpp/sAKsf1Fs0KJMp0d9o9G+GX9W/vuX/fdPde1CqGhzFN3nKXnvvkiHKwjQEugrwBoLf
i7A/PvJvX3f3IMZaFp08QZqOlR4xHTBL7S/6b0byp2jt+zfdvQHgoZWtMaPLpOVyNNeHTuFuYydj
QVxKe9esnf9SMe5eAKPFMFBwQbpVx1yQjLq6Fv/5Xd/+hD+pxZ2DbglRDU4gQajYCVGpi0adD/7t
mIDU+b8TdeeQ9R71gPpWMl2mpwEIdYrzZEiRrrben+X82AgAdR5QcoE6BFbAO7+symDNlMGdC1Xn
Gw7aQYwdKbEA7ou9d77GXbsH02L0Z6E/K+D/yrwf83UMnRedDjdN21p39UZ0Z5Zbtktt7bd2yo85
yrfvux/rpayQxKDh+7rwti9QBlgx7dZD6ERNOL39i01PTKBaQAzBxDyaCXceOy3ogCFMBmmYsTUH
5jb/qtmPYhpGRABYCOrBuwtbytouG6PD60VzUfGrvSy5CnHrK3JYK2rDKban36rePwT24I+REe78
h+v07i0Pk1Qvto5eWAlwIJBgu/3jbTQfXASPvzXAf7gwHJ8BghgbMYCKf/zdd0pZqfZNB0gqLLI+
WOGyBifaZsJw2G3V4rfq+j+dCYSB5wt1NYwsOve7JJbdTeAphzAuFVsiIcqyfiO++qey30TAXWGe
QEUH5O57THUpdGfEtCIQV1L2Qtm60ttfrMWPMgCzBihqx7w1ZP9+Zo1gxtD1t/vh1i7t2gCgjBkA
Cn5jhvynTce3fJNz5zmEM7FCXyCHLoqvT3kAYMHQXoDiui+VDYi9/2wnftaFb/Luzi6fxDCL23eB
I2rFwjQh2C6+TbBnAfF/gwq4PZy/W/e/f9yd/2j7qSVpB2EFtl20+AadBCj2X6GTflS5GxKoDGVQ
/pE8jEMhleBHQ6mG5JdRkT+kVHn887n9LMI2bsxPIEK7Bx/QJjS+zBkV47T/yGzmNeX1vxJwX90C
HH9mLhYEUNXwJUQRjL7/WcKPGm0DlBVMbkA01e8uQ8pVJvcpJOg895Y07DpQUBbM/7OUf3a9MMYO
ZEeAPP0nZbzz6CKVnEa3c+evWW/LCHqv8MFd37n0AhyM1QCO9u1v6G4oOf/jgv4u9t4BWsso6pRR
iB0aS7+ak5CpDUo5xq03WhpcWUsp8BPjRUF57bUSjsG2y0LV4VUuZUHeFEOA+cadbS4tB85Gipob
4TT1MwH6KWB4WGWczi2YC9SlNVxdzaUxBjSrYbrdCMLHaHCG8bXr5Vnxx9Gmz3Sa+EYWvD10qGNv
MaUoPvocsH8uZ1I/eNhP1fxCLUF/CK561XIloCh0227o7fSFOIXia7zTj6ypodjqNA1ZDLxsOTG5
UMWapWXPtrZeV2VgyDJZnmXwHB5M0qT1M6smPYtmUkxygh4SJjl6ncezk5cPpnLTgM7QhjEql0yg
CW/VHc/dnOh54TlWjgU8oRiNn6bOskolEKYKsrRwvXUxtCcBiqpAaD1zQSUBKmlHHR7qcRogwpHi
UtOktd6P2XPdWCXQfpi5tYyh2Un6ghgVILL+PA78cewn7BtxZuRuhwWMZ4yh1JsFiLQR6fn43Dei
OjqSqYUC8ykHPbPAqyaMMtbJvOqc9FASlXvKTLFGL41KYEyS4xlGfVgoM7yJkkSqpfd6qGPSEGWl
LJrmkbYugjatzkpXHNqMPdt8dtxFIt0ureqdkI1d1XdrpdZHL69m4gKn8aGEa9FT7A4YLUnEmG1k
szy28tivO43lAWOAxXfkJQ86tVfWw2g6HiJCZW2mlrwBlqMZGrWmxobDS+DNGk04MhV8e1r1lo4j
80XJVG+0CQoCaIBszdQm56y10FCRRTIbGVaIDfK65PRoj2T05UlGeDDQ3tPpUnhDOedu1VfhSBbT
r2VrCJdMrjH6gASx0pXO08cs3wAc3PEI/l4c+0XvbBaWDYvAe4xxjAUMdZlgoMaYlfIA6Nwgp6W1
ByDva04K+DxWpe4ipr3K53ddyZxzOQ5i61hjfmh0HaAiNP9U5Il5ljY+q5V6pPa8aRaz8drR8SqB
yvHIMY7OcfHMWLdVWQcGavuepXef6PmoPneqMF+KZJjVI2ns54ECSqbVNAP45aqz7Yle+JXCTJcI
8PVKg7oxpingC25p1k9EUV0LfAk93/UkzJbsCZSV2G4bp3ikkjdrm2xuj9okh1KrxRkIZ4uJhYI3
kTxiCjnFY7SXmAEQFDMxe7uf/WE+VTKGvhy2Y1ruMyf3VQ1FovYdgJxBWrVBa4UlOKMzDdgRRv3u
ZOJa0nxDRu1DqqvQ6sm6LaaD1QvZQ1oYUxwUkw1geHQjPmPEgGzVli6f8sYFENe1bZ2NKtJLQ8vd
olVxo2Zrg5gHZ9DPfZqvpmXZm0v1UahzKAl2HvJ0R0zrNADtP7PRh2hLT5hSMBFrL6emr1S9z9t5
01b9uhrrT7lEKNvuSh7mzBPz5+BcxkpxVd3F4MriuPVbaT8s1ANFcleF9uzWSM61K2nDIn+2a0DI
DN5yYPZBfVMOAvSNKcCvQ+1dyR6NzF+cl+5NWWAg/doEyyEFf901O+tHID8iRaCvPbnoygKHc9RA
MSdn/jQfiOo7te9oIYF61S7a14q1LR/TfavfCP6e4CRyRFu2HUvlaib+CCwtzNGclAvskTtWFUCr
L1qWNPw8YFRVk6pAM5HZ14sr5eiwSZI7zbgjpyoeMce7pRJ9Ba2ID8uNhWZ+VAV7AoaWJ42nnhdA
EQ+EnD40QOy1ZupOvfUgjbmbteOeAtISZEoByRRP1gFmyXzpVaOYktOBqx9V6Kg9aajo9U6Qs3C6
0vGoNGvUMLPCI2uMWVXSSukeKrKbM0wrozawXRyvyWvXsYMBI/gSIIDAaHQBQNpoeH0BWhzF8jWI
NNvtWAEmIZ3CwRlPSnfNUrRKsmwLiA2fFq/U6iMpu+oqlgGNJ8kqXRgBJND9W2Vt1eWcGa0ny3s1
7yIJKM6F29ZBmsd0jFEznptEs4K+8HRAUcEON1ob2LnAPJE3NarXaalrWQ2IDqMxfTTbd2i4PHyU
5LlxJBcOMGc5aM2essXx5/Q0GBg7UBafLNi2CrMJlggT9/JRa1eLmeBClbXOPafy+yGyjJDWTwvW
a80h4kbI1Qb7AJ/1GGdGxGA+ykjjpwkL0pigkM/tkrRsl2FmRfiZEVPnrIywb+U2n2LjKaOhUVV+
1+eJUsIkBpxSUFr7JQJ3+7PLt3Ifk8HDqBuW+TEyHinAm2XXofTbufcEUkrVChTx5mSeUz81aA84
u3aMFkwipjuoYfVplJvJcGsW4PBz7vHigJUaM8dSwbqaNtRcpYhojjJmbHPXqCPH8pE1MppMZdAh
95+x7aZx1+m8wXHn9CWT/SxdA+lD4nGtrRrLn7qjmnnsNFkB7yJnFG6666eIDKcKlbImnN8yKeic
Q0r8FlviWZRarjKtltKl264A6afs1cwvnzNlVRwZAG7gf7a2EhVVeBsKVEOyzjDfBDJQvh3h8qwY
5dpC8rIxHMqoRWck8+xyYwLQgXj8LPONUYYOknlnR8mulQOtcaG8o7pL5UABL/Tg6wP3UjxqVfLs
4TQ/YenPretANNsaBAZkVxdbPUukDnbIz1PL6/V4kHxj2ou+9PtxxQmCAzMgyD5rTCajGs7KS2vE
M06e7Vq+6ioMh8NUcK/nJ4ww8Olhss6zmhQ8Aj1bi6U0O2ka4F1kUcsyd3H2EiICed1UW1JHkr1P
nV0uHp1uW2tRZyQG1CKrril5HJSwyGCGfRW853LiFIOPYh3o2ApTjaji0nFnAx6ewDxuC/M6GiEO
J7U++iygBshIfBUVb3HQoG1ZvFTXvJe9QfrIEZ4VHwI1HilAB9dTqhe1TPIvclLFl6O5ZPFAVWpX
l6Fdg750Nj21iPgQgn6LnbMsGPsZGvIEVDjJ8PCcl9Pt2O11n8cNxuId6BeJzexQfvZNIAHQi51o
Ho5F1D2a+C8kjtDPIl9rRZDbGAXdpObLUkZKvlLJrjyDgaYHlgSJ7fGJDag3TL71mfE9tQNFd2vp
oete5zywMg//J2W+Me5Q1eFwPk/Ym5GAeZHaiWK65Zxh6iMW43kmmt/TJDNOVnuslgjESWCELXNP
oS90XhfapjPe8eF8SmwUrmnlOySNx+E4m7WvG4EKo9l7w1hg+iLRxhgNLNeaoxZrzu1aBYegOkRS
s1PxkkFIrjlQ0B5r63uRfQlE22B8EE/DpIfjElvYvQGPqW6qbqplnpHiCKI0280l+AkBY6UTn5su
5RdMyLqs3k1962nWk20dmQ0LtwX9GcIyiwYEXkmDJ5Ps05Rv7DRB/9jNrbigvqqIYO6iGkO0RkVj
BKC+Rb5EfqqkUyfngdbiXBDOsq1cJmCmsF8X5ysre99yaGB2qG1WHswmIQ9lrYHi6QijkgJ4J8ux
HrjpiigDtIe1o6OHf6mblU3X+RAS/l7x9zaPxiIpurUhBfK005QIFylryGiezWE7AX8FQ5O27Bvs
UDuvmu03Yl/UiJuEcG2xny0b4WFUDU5Q2dTLi/rgaL2fYw8r70/Ubn17ruK+OBdDFdnV56R9gCAB
6FQVCan01srnorko09vC8jhbZphYXIYj7WTFOPAJLOdjcUSP3TNoa7pCQ49LY8M2lUnQysqaLXWs
p4qriS+tgNtbDB8AfkGrKC9cE2E+a8HYwhFWzKUVVp8VZCHTfDK0cz+vFCKHbfNG4RXM4wQL3i0+
k/aq2BlGWA4nAgAvFZFVtSq6IMv34xI45QHKoQ6BM++yBje4m4H6I/iKOjGvg85MTDmZnDqc+XO5
BDIm0XFvtHAQRCapCFkXNEbh61YGbkvN1ctHBysr/bCq8Zr0q15IcaYG81gijAtLTQ1syQxyJ6zr
vdFG4Asu8NQN9anQ9hnsgEwGH5VZXO9KQldHYyCwwZA9qVMPyYiUBsP0YCNlI6+6/qKk5zw1oImK
O3anW/iBGfIZnAIyutZ1qXh1I7kd0GFvo5T9pyW3oJVGXKGF3RA2fCNkX3SYFEAimi04amwswM3S
ZUOtdTkGbNk77akqOgyIxZ0MmBPxougeXxqvKJGiB46KcROelJpX0AeenzsRAHHARDage7b4aETU
6N7QBFN5kfkYycqmxY9QLcRv2N4p1i0sJV9z0EBm3VZCZ065UOFVTec3OMoB22fUQi9evRlReyPs
HDpUhJ0thyW3Y6AN4O222M/ZODycGWaq55VYnnN9JwsZK5+eJvkVqdBCjfGViJN9ufTIslHL86KE
mhxW8IaIDXP/lvEJKVGaLTFXTuszpdgWDfGqWzC6HtPjyF9kCJGKIXaW1x5epH4XY2IuwkuXzm8Z
zrJxbaQ/FDxUrEnPmTS7pTn5UjvuhNWsHLP11AZ/FnElIDIIWO7RlpH6nYBH4XYme1iAFuEuGKL2
HXkvKY5nz9ZJ5Y3bENgCO6jzz36JwLSBQDvI0cQZgGj2SqwnQTbjcLDm97E/mYbf5tfSNIJR3jXN
2upXjrOf6KFiL3kr/NTxTGkz2B61Y1tirjRGcL143tT8rBfwzi5AMy6Dmm3ajLg3xrOv3jl3+ado
jjNfa+pVmrY63ZbGpkX0pr+ZEJbk1OWXzPQJ9SZwNNgnVD+U4tT0YMDxB47t8FZakbmPhrx+cHop
UoHerzVowx604ZWjGsvT3EWaH4zZ+1SBpCRo66uTxhLSZOvBRkKfmhRaYiCGuBaG18JdO558VNJL
IQL5IJOV0wTsMmSuQTeDg6VKAyGHh9+MwKIKFxESz1iScnAlUCY8qOOlG9fWcJvWYs91BmjjGyrG
qTaT5RnRC89ifVfvSkSgJWLcBJ6/r4FyViG/whBIA2TrzaSuJtUXRmgZa6eKoPNEe8QPUM0+wqrM
PCCGao1VjRJOL5/VEjjwJVxSd1UmJFquDl6Bz6r0LPFmgVigcdvhFmEczaOJGgSPHcUnX3Ljl4B4
qDf9m2F67ZprcPaS1wnoqw2q1tKTP+Hiq1B/vqE/mesRO/nTfilCceuwqCsAMxpGkJa+rK7M9uA8
wR3KSO4u2TvmTDgMLPNQtHpuLpMc2ehfGECSBvyZcXHwhFJYE7B7u6URaE8DHJXwMJhaJVYaOu9L
7k9wCVPC7FBO8uclclLX0RNJjS3Z7ezB7UCfAghu5DJuNp+piFl8Q+BDlh5RaOA6a+JORBKP2Fmt
AYOOONNy8b0ZkorT9DZhnQkwM+lR7U7mfNSuxYA5t768FsBJBjyR7nW5b6zrAYvROCj+OdehPu3a
PJSPueVDyWdkKEMdWO/VB7rl4L3cYx6QpLsFATmiOCvGfLtBIuSAZmAjZE8387rBrouy1hQ3V1eF
FNaNL+WXQl2PjPhW7lkH+zHfy4Pr1AmXPaHFbeGSA4h77MGrh1hOUr633vKoEL6Fp3Btc1fdsMab
ihAm+FEWXvck5XHd7Jtnw3Cnj5ID6xq/XfVhG8DfUbWu+FQe6gMDbf3g9mXSoXDTbPQt8i49MrAp
Ei7jxWrWzPZ0sqJ+U7ndfrFD87zUft0/lO81hjlQM1AjSdwELxx09FifXgCBtkU51yp9Zh0avi6d
syVfM2DwpqivhUvx2UheYXqo0BkNcoonJh7aZHjnu9p5GEZvekpl5KVBXuqBhuAdzf9sO2qetOEC
u4MaVgPgcV/n0ssaj2K3D5huTww+bQSBmPbVo1fRfZbbZjOSv8YUb5OmBoyy7StmoKztjbEaPvJt
hjrXsq6UQFIiS49F78navrtCP8fPRvGmCeht8iotk9QpvCndZVlULDtmHvNlr7Xn2fYd46imhdeu
LOTAdQAPaYuoFzHwSxQlzPPnzgHbxXlC604fjkhieAq+0AUs9wHR8JvgVYeoqjB7TVcWP8nmySpE
2PTALabXGdNotnRkiqczF80g3Np71wBZP+UByQ+p/p5Z5zJ3+evAE01Olhmh+6NBtgKQ2MohWwLV
geX1W4xIMWxfES8lDBtf65kkqMrZnrCeeQccOXBOIkFAjrzpYCJmr0Lq5OsI7d0Bpvogf+lY2aCe
jf2Ig926Su+N13GDUo36NcISHufBmw759DAID8UDLiJwdE4rB3l0iKwUc7Fp5uO2bQWEz3GVIzeM
J2zbQgWK1s9OGn6AOZQvhKE+txdrQBMC4GqDnwhxuzqAbyZskHWh+7mmZ7pPpaSB/dHpZllla1YG
022ZYay8/k1sQQXLcdFgb+88e0zqK2oaylN6rlUXLGEskayoO9cz/JtrrVvpK7t0JridIhM+et7p
B0CisrhUfUl5QILYh4t6kes1MuHqMAEW7RGvawnYPofqpMq621DttFznrV2+W2QzNUEzblBsAnuU
CtKR/GjMXp3vgGzVFriENmqA1ydgzIOWRrOy0sxNus2uuOtOcZHS34IqgAIIPWHICh3EFICmgSlz
groEOVDSF5EB9pKD+VLYAeJ2ilR+ChAxp2acnbIJuO65GYkX1C4W5nU78C7OLMYUKKqPBo869jAN
X5nh04dUdSsbaHqqj4eeOmc9RQSH6kHUvC+Zl8KjIrsH/+i7SD9Ql6n6F6zkzeCqgi3GOT2TGOzx
lRRNTxx3Pe24Ab6kuIQfmKT1iJgLTq8r16b8DmaopUG47JfG4nZntD9abTeiSDAeFlBtLIHI/Uzy
Z5QnADytBP2HgGFgCZJFpUCghxr7h6WibGeu5BXSWPo+vfXwqDQaH6hAz0uLO49XLv+cwI7O3KG7
ae2yr4cDeuf2g8BXmqjRmKCeMTwgu6BcOPhWfan30gfF2T+XGYIRumbOVjbPVoVqA9tPY9JGtAuU
N23HwbMN5wiiHFUJ0cvjZM325sZB4IKM/4j7NjGx0SaLr9kRRQq6d/yyj9Cd6BUEyiueVMxPL5UE
KCyqxKkd4gfTi1jSA+RApo03GhhWMD7fQkLnUdvAu9WvC3oGspsuviFQrHXno5wGtXQopC3qAAjh
tD5U6Nqih7z2qlW21dqrZb/KXag3uCYC9etRDvPKAmvCTwPq+31i7ukprWL1sTIiAszd8pSC2vcN
OKSowam1b8IZkzruESUwCUZtLnCwHuIqB7V7B26G5IrXpDsYPjahAudy2fJn7XnWVrXxLCOjROt+
uWhztaqzNp6XF3kGxxUuS5Z8oGuFxoJknLYBUNdQz0SVLz9K1SdAaNxBbqKFoDCk515qdgAtAmVZ
P6AaG5gL8tZchPOsBqlj4YJjPV/R8VUS9t42i2TCEFrVFAdbmlfaLPmaBLZkxXAbS93Y7TVfLgLl
3BQ1Ha4sj0P9Zukon+uAJCVHM89cB14e87huOjfRaI8PKrvyQvVmRz2jdYGKXXVc7LcZNMt/0WNh
JQe7m562dJ6QX5QxQVZXY3lCu6TaoRFPNF9l7anMo8o5Dw1+Ic8SO8jLqrQ2yL18ZQQwW/FASEik
2aMT/M1Gog0YtnS3Q4yAmfC6OxRsq5gSaoEnJ302ioe5j+1+r1a7iRznOXCGnQ0mpb4CDGdLtr1U
BzrWEhl91uhpkN8o1u41MD+kK1t+ShHYdu3B6HWX16rXTC8sbbeCPwlEsFNJfVminoKHM5ZToEkv
Ft/zKhFWrNr20ygXYQtFV1rHLRVU5o4KlmvUae3MT9QxYms4cQeZTuYzIyl0qOtXiTtR9hV9pMAp
1hIyjqsGNp/XlW+lCEzgTXWBgUIZnh0Hmz8L671l5MmGpUm1Z6dCzifTGGRAXtUBn7YWMYE3IDoI
nWoaMOQ8i2UnusPjrLTdFLEyx/n2AOqkGWYI1DNxrHOFUKvV0lCvdlK3H/S16K5Dfp5mEVB5l6YG
APWvDQAtmp4/WnMRCPSEihLJUV148rAtHIzFIsOZMWKcz49Vg/FccexoOJlqSIcq0UcQnI8ojQAP
jtXjvoBzAWFkSGCyc30O8/TZMaqVoSBd6YHTjlwIIMd4uCgYjAUMPuHPHYbLwK+0ciaKMg2SjUqr
VwzlYA7Ueh3uUZZ0D9h0Ls2B/Jk3u7J8nJUPY66PoBjxy3ZdN5ul+rKzGQ+rdBkyWdOQEkOSQqVi
UUf0rcp6KAo+pruoxXaAlalSJeytJqw0y9WrZrUo08Y2HzITfzjG63lR3xoqoTlPnjbE6sR8rJL5
hgkSyflV1/BM0fWaUWx0SiCloXZSyutsQL5US6de+kJ1tLyFy2QOdflLq3u3KetQS8t4VvK1WcwJ
HWD0Z1ScUNfoC/wwTR4r2eAp6PbO5VtdVV5lWR4H+MaI/RahbqqBF55W7VHZIUgo83Z84WmPfqhI
lmKVM1Cxo5aVD2MeGA4JQa4YZNbgiQW1chN30UjIBFOsa2GZhLGksbHX38odPFu9obdibYPWh5Rl
UOEzusHxhMm/iWCETHUigaRPTcGUjFlD5oRshOujL3m+nktQ8prE1SfQ5rVH1b7QFo1ffjGyOhqY
GVsTWlradTL73VRi6dK5rSlKTYA21tw8aMNGMeI6PzbIdXD/rb52yDafY4nsC6fz+6rfUKSOSs8D
XF6qGV6FMuRYZ7FcXniuxbXVvDa9sjKRcIgCqtuW7/KcbzrBA9UqnuVhCPpeOVSD9jCp/c7k8mlw
rMCxtnmh+nmhYawWXJ16iTKEuiDiq5VqI3JzNRaNb3A+xHzg7zzrmac01Rdu4WjwBvmYrF9kZUrU
Gi0pg4AcWCJhzyUUg2GZevmo1vKxd8RWY+AYaQq0O7DuO0/+YH1xi53HMvOw4LzjHCaoYLZbWxuW
LSs5x9rjoE3eMBv/Q915JEmOZGn6KiW1RzY4FCJdtTAzGHEz5yQifAPxiPAAoAAURBX0Tn2Kudh8
VqSlMntkeno5m8z0dIcRENX3fvZ2AcQDpWnDpETZuIcsk5QccF3K+dkqd191cmsBrozoH2ZIvzwg
z74OzgF7wOJ8HbW+60INqlQlrTI7L4MhYTSpWOZNOdJTFfBVHQzOyjY7VEk5sRqn/VFk1TnmURKt
3vZRluSKLDbv0M0vE2V/BDe4+vfOSL4PpWy7cGBw56hL47aM5ZgSyWj6UXXbwFo3TF7d1NM3ox9B
DWe/3KYAqxAJkLWdu1/LL3b2mKe7ut6NzPQojnB3+XKu4vduBVjbOoCQEFRj9ep6+1jthn4bIclj
uPWcVACS9dYLDoW8da1T1J1y/aIyTuLesHXok7R3k3PK5tuVyJ6MdoMmQ3zR3qNVP6pGb8vpnnpI
EM4SQC7ax9aVm3J9x2RG6upHHP7IxZt/7bn9x6z/mOZDR92vZcBGTi9PlJJ3F/U3nfctDOdtAcbb
/nK12bnZo1gOoXqNKeLXrsIPtwMt8+j01MsEUpy7bOwtqPxOZDeh9T6K7wCEar646/0Eirl8sdRJ
wCxK1EbDvAn6syG/25xzrmVDj2pV92X4HlO5V+9BfDu5h2BI/FhvQwK77J/pcnHiXxqqxkd9XDrv
a3Sfq68zUJxHb/K2Oj/d7gd8oGlNIsTWLbMkJX8nUxCWdPp5cG5snqTmw+vvoUCj4n0wF+2dU7Wn
TWnlzxaeLErfwrg6OkBFLWj86tM7g/RVLK+3uXc0zveGymLWz6XcCp9mo99FzKShPXbFo4QL6aO3
jMqosG8N4vpu73vfLAGVB9bsWcnsuOe+oJglVztnzPhjT7tOorAn3kbu8qYENJxffAFlEsdophI8
jsnSPHGHCHi9QDE7oh/gB6mwBchdtJfIhbI+p2UotgauLl/GBK7/bfDrnY6A/Odyk0X4jijKa9vb
WVzl2UCUcNYXTovoqtvaCXeK2tWEwaklFKor7Id8/DmybQXMlrWg4fO2TZy02dRSb3BJe+PDMp6R
d2yi6tfgPq/isVgPXXcmrCQR0SWLTiJ+qMVjvzyESIJWeSktGEZQtPhaxL3Gw03NcptG7bFR0TYP
/btZZ/fONGTbcRIXWaHct8b30en2WWu9RB3ZdbSKRdm/hzZ8JniHLx51Q5K/vxzwrV+U7R9a4OJF
OTeRI6Cxm0SA7nY5s9VQ9Ip6+VHl+a4P2U+W+pQG8Vc0aoe+KNPdmj+QbLJTVrYR4wAZoU/RSK3s
+TuPi3v9GDGqhVjZWwOrbM9R4gUN5cAAVf596vVOXjsgzXWy3H0ffvqAOoWLlbj4nFzvaVbcP+kA
oH/t+rNj5gyvHdDPYHkn5VR31Rzcxrl3mFfg/W66m+q7oLP2uVXcjBZgbZ95zHByt0qRMtLOJxtu
SQfOtg8LID4elXpuNgG0SBjGp6VjhlzRXmzz7foh8xGKavjhx9+asbl1U/DjhYo+UMthWOR9zj0+
22TOwveMA+tV2B5nofYDAovMYUsoxU4MrKWgYR2kAhr9ow2zNMp+P9rhxh6rzz7VB6chEEAUX6yp
2s51CDGdH6pwQNKEOimODnHTP2jrezN92hppQw4rZuW3UZVv69HcOQW0yPQlb6pj1mdE2jXvZi2+
XO+3ti76nTM1hx6Fg4ugoWJyq4SPD9tNxkDbJb5dUDGMTn3SFiNIhuGm8pmITf0xIrbwJ+8mHYku
VsMuncXrqosXI9VNAS8kyzwxDgPHG+vag7xk4sui35dFgIZq+0CJtwuWMllW6+RLXezdCeh17aBU
rJ4bWebj2R8pYVu/OeH/vGGaxxdr+OYWELGmfgwL+SUEt8gHOoLCnRCZ+CSPge3MPcKjMny1V/8S
yPy2WTzgRu71VbwV/XwXOVd1CPSmrVmUu33az+fREdeC61vhRY+oCy+BaEEP24OT9Tvfdt9NW3yx
UfLpON1WCxcyULturOEVOlD75iQ9KMtmNXfC7e8rN92lw/paWshLzJjeVIxDL9kDdo5lv6St2c22
uDCX5Jz36mHNy32umsvCd60HmpXBBw/vTmJ6zwtgkIB+qqmKrQYP9ob+R1wXNzPLhgV5Vc3iFE8/
K6s7mYCmWrThZ6t0lGR2gyyvz+Bv1Le5LPd6givv7eptocXgS4y8YzsHh6ZrtwEb4FTVT6Vet8t8
CpZ8N67P7XjnN7/adNjk8ZhwRZrxrh9fZozvaE4bai/LuwsALUFf/DjR3ZvDyDxPbNNZbh0IOlLF
NlHbIka4MfNzmZUJK8lajKeG9mhkHHmoM1CsQ1mC6zwzR2A7OUdCnLfNzM43Mg/WEdvcG+50gEDN
N5eye7Lib4PbH9P00NS3XX8uXB/tj0EqZ+9a+a0DJE+nxyx8VhSyRf3dX1FznJts78PW0LWNaCat
hZhY5Jclm/H4OAK2W82AVvLWzb/GGfdA2MKRbUdr7zJg3v+mgmPZs+bZ7ja4hh/1r7NzN65+ks7I
yCiMaEADGe1zM+7j/hSsu9I027jRu7r9XgBCKJr3A/SOAZOdGWQ4cbeH7Um4H+6yNXHSg+N7xc8s
PVfD15l4HiAGrc91ZrYyDTcxeOF8G4Bx1ATsEX03DOw/4imyuaorfcULm/k6Zmd/enGzkH6OGdCZ
t6U0FvKht+ddp5qtTQ0UgxKEofXgiMcW4tGhrTNXCUMZHMZxZbYjysREeiQl+igNIW0NGShoHYtu
Z6zXqbmtCtb37hDTcozTo4OspgSSiqoEU8ZuRCS46Kcl9UC4u/1qQ7AvF9JNDjxtGwfsuapPdSxv
8gBVC3rLpaQZe0hn5mNyq5TqUps8sRZvl073FjeRXchdPL/Mw4k+aLPMFHjITdagvJd9cVIlQb+y
upubiqysW+D21hCXt5ibKitPDUJSbjkoSkDU5lGKgr4G2GRgrb2lEUYsiT1aHmgCE7vjMniH0vsY
Y8ZMAiEz6K8jyNguy63K7O04IDdSatcWKDbHX8HKs1XVR8Tpt66vH124AM/BzxKyQYueZ2ihDkAN
16pHcu7Pjdbv6yqSJY43iG02BhDeChIpfzjdKUJzxtSXbQuPPHrmbjZMDyVUJNDrvo+Zq1G657bx
UMWSe6MXiD+z52ufOhdR4MS4lJikZ40WKma+2IpQ+rp7LzYZiUj0pfUlyM0OwcXWrmjIOKmihAkA
wGzL+S1gknfOmR+L4wC9azIPcSuUYPgR2/PBVIDWqGcG19+JqzpsQOIE6GJCdHwdyHwGtx3tUrQC
8QLFypbMsKWLnfUHlX+fvelcTgDAqU3ktV0eOwSIKcK7PvS2ug4YW0VAnBm37hQB4AKqVY8p5jRr
XLfXpnGYcvqCx3lFNVKjSlaXtK62UVRePB3tZEQWl/1dBEAhiRfv1hnhj6FC1oyTsvZttuway79f
re5WinAvZ28TcmIDWvpxcb/k47IVvDLko6UkssMoacBibfO196qdtxISCqG2rLDLd7m3bjvkTxmw
sENPVFXpMWoCdHi5kwyzszFNcCbJFKnndFxQ6pHcwWTD+RywXXgQLj04Vdkk7J9w3hG8guC9Uc8y
j/C6mHrBZ8/gsuwRf97TbJBxmui2RxwY5V3iczl0Z44ArbO3Zw3pq3bbRu5nXdXdMavUU7yW9j4O
s4NTgzPjq/3IYuvJTOPH6HNb1Ez3ThqiPe6q2lJHa3VNEgL66ZpybJQt1ZJ70g4bVSzGPfL3arfQ
RpeOhZo9WqjvmX6+yQt2D93zTYY6iHdh7zYIPYdqq5AXpb31lDYDVUDn/qyNTVc89L/8wf++DPAM
i9W/C7ulq1uzi1s5bP99aCOuQIQWZ+vDnDv3Isrvysb+avr42Gn9PPlAtiNg3Vw1cIqQ9UErrjK8
+BC5LW41rX46DaAQwV902engJqRm3zd6dLcZ12E7Fs0NqXF0aVNvbUyEKnAJizNpYRfpzjdBF6GG
Z2jHdhmDW7wiV+Ec3aObmezA41nsjBOlWzeol000Q7eHjbrv6sndZGK9MzL8Dj210Oy7l87AfeZG
PQVT2+9sjzfpHCT59frRxu5XsebHps7TjbbaJzXWryBlELhtvBGqOap0+m7H6Y+oaxIVu9DdSIPi
AgfopJ6DUN2G3QQYWtxPqX7uCvPR0YK2WfC1n/z7YgzulEZ56NQvadC8mDy4kWHqJwbRuZSovtCb
3WamQwN73aP7bNnmvuR58vqDtwCU4ddMnABSuZLVYz4ilOqKaJspiVLEfPg5AJkjyoO1tOeJaauI
n9FcR67/0gl9lVZE8SaI8kdf10k5h0e313el5R+XujqayWJfnRrwKSsIITKctzLPjtHsfI6lXk71
MNXwfdk1SzFnH5XlczjU934Y0YSmVOJdUAK7Z8WHslrGQvkyhIDwFUK99omEiwr2ee1R+swP7TSC
mTHcM9V3vaamEP14vyhfbmVdvc7DgGgVCbHo+h8irO583BqYmZ4apR7wYtD3oxZSZG45E7d710U7
P7RfJ6Co3dqzxlXFyrM+O/d+WZibUlbpfrasjmZkurTG54Xb9tCptUy3wHQQXrqgmxz0peod0N66
urGD7HGw44dhYHVwx+6XXQ/+jrGeXtL74Y+J+TWo7+bsTRYg7ttuFeGTygB0hN++9nrOniWN3kNm
2ypMTDOuB1ulNIwLiOUXP44C8IQOcsL1bHO7TqFsTrO0aLUik6pjR6RtktZLlKwNkz+yhWs4tfa6
WxrqZJon0p8C6IBaLN/ssHBPTlaLh6GI3Ys1eai0Y1HmOytS8Vvbx/38JSpJxLi26FbbQcRIGxE2
q/ywhEigw2xgZpnqgzjJc8l8RkanwkdnZm8GVyFOFXn1ve5yRGKr8OT3ri5qyIG1aM+6quYTgYzx
3m9ZEecUDHXyVHg/xekIj6PNV6uM80OfSwgLR+R7i6Zrp3MWhMyp628ijIb7KWvaE7fCuh1cp7oZ
lyVIWjnHh5xgiqMI+hVPyZKzojbLVnaCYgkBy3Ju+2DctYMm3CNi3vwRcV95jIHokravCIsOr6Cb
qO1jHHeCnc3tDovnt3t7tecn7gWQ/ygej226gmXJOU8CLxePI+QBzxDodiwrP3GXMEUOa978oQIm
XIp8h/2E5oDhBlvcRKcubNJdFf4Isnwf1DQJVbCb54z/HxwGSJotDpoPryGFbG7pHMk2YjgxPdJk
PZXI89jgd6q5tqtoiStv+pGl/oNx5KNf288iXclNUUxbrFVpI3QfbizCJqiby5DoUJDheqAQNp2i
kvQDxJp8xi5U30cn+4yz8JvS8y+njIetDEayQHGsOJuw9Hhf0kgj+XXGJwvlraegfWQQRq/orwdT
n+ZOpC9WmOXDjVnt8tOIqYFyWNs1O61r7k27clEp4fH40WxYwwbGcdTXqnO2S9PfgGdT5w4TCrC5
bYLo7Bed1e7qUbS3fVkH9b6QhWXxbEaRnWgVgrc4ad5GTIMwYXnG87c8O5kZYPd9VVLTKm9cTypr
SzT9YYNedPWcENFNY+W0jk03I/tNwxQWp1bxgFbCj9mxRADkKabMqgdgqryNDyUztBechA4eh9Rt
4fzjfET94kZN+LlOFNiHSnciPAbtcN3ujGtpOBg1VkhXmmrcTUuBmJu/hrdKM91QFjT1PB7qPJvS
U5mXU7dtrCbMzu461LdFKFR+G4tldZ69zI9czDgpNVdDnhdkT+GX6mQHTTqhGWpRWBXOuE5JMS5V
evFcf2SkxGit05MofZBEGfSssV1lvGbv6bL1TxNfgsLPy4rgKY+MA4sjF2c5FEM/Rb+avAP3lPi5
cGko4wynxiOSbyu9WLvU5aC1e521YX1ZZN2TDi4Xr0oYOzTG+1ErhxI7nMI2yQxoGZW55fVfi2BS
/dn10goXTmlleYosXCMpYEGp5r2yvbTbkiQ4QD2BRvlH7fWxTny/K6Mbb1Z9fW5qD/+aYqseZls3
PJvxOF38LmT50dyHDvoWAZi4ptonmbQeVYvwpUQ+sAa1j5GxLpZ0l+U549g3XurI4NiGU78+8LTP
Bf3jNRIv6kJQ+9WrQydJIw9/wlLqgL7JsxxxcCjJ7G3WlPHPATgeiDGH3doYFrL5WAIW9Ki48yyA
F9JxuVu0nPUuL9UV8Wud6U1Q1W8yu+39pOyH6Xsa+a1rU+9r0TzbGfa6p0HGtnlJNQnlj07vgVEx
UarrforRzHRk7HntMdd4lU5jPaBkKBfaoF1UtarmoW9ms8unHAH8vLK4oguJS1Dl1FmW8DRFvZkQ
bObtVZKscDCSh6BJvCQcxn50ZzUjWG9czfd0Hdrlte7WCibYb6K9qYHNzn1Q+e3Od0dOPx8tKF87
JeoXrZtcnaJ5cbtjE7RSn8zYSnEpVot1NYQiVc9qdC34p9pfgL7i3LWOmQJkOwjla5mUIm6g2ifH
Hx7SRrTRuWl9IIusrPnn3LgFsyAoHPjviASb27rumH0c5ZC7DxN97eLQ3K+lvglQP/K9lPI9BJdz
0taulJt4zm0kY80wObveFV1gdl1JxDRCZld2t5bq8aFa+DRflDGTj2MioGJQWZmOB2kyP2NtqQYf
e90gvEdKmi4/MyNp9A6h2yJnLlZvXLhlZZ1vMYhn7k6Voi4SJ2wVgbidNZ/ztjOflqPab81s25+S
PGK5l3XWPTVwRPjVWhuqK/SDgUHH5PwvT1nfWsBwgUIREgeWt+7xY7ZoZSZeeluVBt8Bu6g2m3Kw
UXeoOSy+OaoT9qHEHqg2Du69KnFVqu2km6QnwZgMyhVFIfyRpnb5LuIcwaxVyPBMoExvHfAkRW0i
Fy72Rcy281JaV7LGcmkKt7JpaU57VoFxl9ot6GzqRd/ACiVjjoZ+xn3p++Gms+VYvnSm1qwiVesG
/VMXYejdr03qtJd2UmieytEHG/a0Ozu0GZP/JbQMRb1fd9gahbdQp40BayelOip9YiSUUA9pxyJ2
6LzQ63ZBDMlK/YpvkmIdJ+gmjpVTvvpTjw6oayQGSrtuesQjPEVlMtdjnCY8m/F89oH2UFKljl0d
rapNXUiFAMbHMqmLxyjFHDPqKv5hVYsFF73aY7hlqNTsXaw5lx0O3F7Q/ZSa57ibmhJwO4yKEDlw
T6fVUyuPu9oEGFMnd0SDQh5XEG3Y3q76r7IsqkPkGc+Ciqy8mKVIYJ4ocY2Cl6QNUbRpIDN5HJy+
woQvuVpHCrxzp63p0Eo1HTPk+eaQlVJbe8vvG7L8UyfMwLEy8GBAKl0WN9jlZH4MZq4amgIFOadn
X2uqLIq9Q+xqez7WjqZjdpRX9E9+wZuwePQSpMopp/y1GJsAV5szWmOZqHRNSQGPPBDVQVOnn6N8
xo0sotWqjv1aooLLx9oaOK9Lb90o5WUC5UTtM52imIviNZV9rXcBDA947DTmUDhqCeANc6d9Xxp2
xduaZ+enHnUWJ7hHu9vV5M1XndsIEmRmxMvciCxKFsnFwZgpcO0i+5joTyVx1/UNqhfkgDa5o8Ut
mHPdmK0dX/0kpgMEfl3jEvzaLeqghNUM+h7byESvS5g2+7o9tghJwtX10IhP7eK8DmOLH3vUsyt2
yrROelJFH1g7Jt2VTnfHY5vX/cYpnXU6Gd3lywGFQGROZiH1cieDeQrB28To38ScTxgWOtz8Rne4
kGlvUjbNTd+o7hU0U4SXwJLCRYVdL9mh9Mu0fZxFNgYJN3jzafIKEipv1ganXlemDGCj+6OCzg1k
Pazbwc90fUDuQ6JMH8c9ConZG7tHAEK4PY/wr25rrNIu92G82gUE/yjl3k7b7KcdLb57Fpm0aU4H
clsry9aM+oHD1U+z67lkTjdeEe2XKeDtg3XQ+UM7+9BZme/Nz3AvXqLr1T6TCql2lVutp2GpUdt3
pkWeFdqZ8+ZH3erhNYlFgbvCIEMcn3xZVVcZT4rIyyrauvtiTJb7z3bhzvRutmMQF6tAhpup0+Fy
iLpKflVpNSnyFnInvDAmMytfozFysG2WpfOhrSVLD1EbopHmEi7zc734fb6rvUbhgyhKKDHfSlXz
4FUF3Ab3qIJjHOo8rwzVebj+N9mJ/yUtKaSWdWLPIVvIpqn9QyhJrAVz7OMh2kjcyxbq1sbpkZvC
Y7/9LcXh336Xoa3/+u/8/KNpYRWz3Pzhx7/et5/q2fSfn+b2o/3366H/+ad//f2PHPmPV959mI/f
/ZAoU5jlcfjsl6dPPVTmb++ZfTbXv/x//eWfPv/2Ki9L+/mXP3/8rAsMyNr0xQ/z53/86vTzL38m
oZ5QsX/71zf4x2/vPmoO/PsxpvnT/vPnZ/9R/ddjPz+0+cufLT/6zbMFxR3hDR65IQGXYfr8+6/E
by6THQQBu2Q6h3ZMDIVqepNzmBP8RtKCy+XxA5u0xOvV0c3w99+Fv9mBHQRxTF9NSC7H/fNzPvw9
MOXvZ58T84+f/6SG+qEplNF/+TOzgn8frOLbUUwSLt3FNSrRZZbG79Np/KVfBWhot517B1F+6YST
i3/Flfl5GsepQ7VRx9GdUxNfJLsLZvxkDXAbOA7e9EpvJnxj0iBvZMU62z42yFYSLzFDIxZPTodt
Pu1A5TX6ipC51wZGBHnvartJ6wyfFfXKMk5JXgYnilrkFfOvKkRXqvx0AAdND4yTPhhlf+krwSqW
vxVrdxib7tuMn3hW0JEUegDs8j6SUJA5CiA/w2wYwhrk8nG00/s2UIfKIN2oEE3OLoRrk43PFOmn
VAYOtV1+CET5zVf+cQr7m0pH382QP1FcJTXFmYsxdKqbo/TSI0k+ND8okWrnkLXxKRcVfH0Dq1KR
ijEx03sF3pqa5cZGi9625FiMeYCpEzIsrcUhbDWWE2yGtvU4IlJaYSJqd9zLuH5rRfeiKtKvFN4K
DSuT9mLHTnmXZ8M7hdrN2JflxnGQMpayff0bZCBNUlFS6xGjgg15JFjv5uht8vpzOGK3WiCbcS56
On/ruuDrEtkHyrLTMOpE4nFrJrwFskxCPG2FYr68wT4lb6zqaiMWOj4OvtiPyE2siamGDqc0hGuf
o26bFe2TXXNBVzRNAlAU0LWyJDEm3cXmwCkT+1TqOymYauvJKOmC7MEPi5/MDP0xd3FiI0y54ujB
aP0Iqbxbk74ZK9qtbXZnkCDqcjkz9vAI0vNU6Pw9ZhQYk5FQZi8v8qqXSduzqHBRWv1D5tcIAiBh
gu6QlmJfaMoWpcZ9mObPoYxO0ToDIXsrXs/lzOioxFf2s01RXnQY1hS7LFk5VVLU7kuB0qZvvXYz
YTEo1HSpMmSUeX/k0UmI2UKi26PxLuvpUDfNgzbyFDv1ucQF4iGXR59AR6L3YUchXLtH2zZv2RTe
ZX6Mjo48OszvVTb8UpnIMGr5IhF58BVu8Ydn4E2CCMkIEgA0ATEDz7jFEjbcG8+YQ6nNyyyHL15W
OafAwA8S03HTufXe7rCsmG5lJkuMYCgafTJOgtYFGvXGnS706zJPX3srOHud3NdlHm1ta3qjiQID
8yPZkD4xWJ0DURqUgn8Bo5t3q2ByGfU6G3Dclwcddz/i0ZBb0WFSzG12bd1xl3gGcNKDKUDFIC2Q
XTncuchzNmHvPJdCwcSSItC20OKqGQ3+tbnAutcvX4LVD07pZMYneou3cnB+TNF8SQfvayFwhkX1
92xUWISxJM72izXmWJtAJwoPsk1sB3Lp7RyMOEWuJZpuX+dmPzTOOcoAcGPt7AO/G3Yqdn79Lcc+
Z/ECSBTf+9K+1GstmL/UbR0J+9szO7ApkDEU547EgLlKsbEwBsGZMSys8XM1eheqjee8JuVgaS5B
n+9Ju/5OBcDkjWp5cnL9jTEAu9BvduEyXwoTHKmADxqlOFlMn0av+BV49twworLqwp2HrrpKm4Mz
SbiPZtuX+oSEggdTPSgNI6a77n4ccJQR2+UDWMaBTEKVfpHZuM8m022kLch+kLfFWl0KOcLJ1NVD
Efu3jQD7Dp1DGPBvayZwpqLj6tfprqFQG3uXykngnwq/hPMA3q4e6gEBpdd2kLyRn8SVFyaN71xA
qPAtc4nn8FqCtEjJQd2gnOLSjm8BWFdv12NZjqL6Nlhb/+/pT/+juuG2wBujm1/m90XC74uN/++q
Cy8in/X/Vl48FB/D//qPfy0q/nHIP6sK+zcGW1AyuIJMucgN/6WqoDpwI6ZiuRQdYRx4hAX+s6pw
f4tIHCOW0I29wBH29bD/rCrs33g1craCiGn1joiD/0lV8YcELcZyEXpPCCthU2hePP8P+ZieP8hA
zrbcNDnRHBO+B/X9X07I/6Fu+WMcnBvykAvmfvk272X/cVam1B7gTQi97h+yI56lo3ewDvJGH/+b
t3H/GKr3hzdy/1Ae6ba34vCau8NUw0Kd2iuq5BQL0H2cYpnIGFtVbss58F/9UZPDYib3PvXbpUMw
0omXIiq7F2tJw1fjwYZiuwM7LP0WrWljZgw8TRbS4qkiRmhM9o+hoV7XegNxOcfw4Pn4zR9LJAiW
Y6qjsNPie64gjBBvpdd0znm2LlAP1x3JH+jtwOHn70ZlvkELXhPEsQJDdsQipXaEB7pA+9RmWfSz
H0d13wcd0sxuraGdBlr9JyA/XPCWWNBieatElcHXBVlpZ92gE7OAsLZysJDQ+hSTQAOl9G6Zbtfe
Qz2w+nM/iq/TeCX9qQAfGsepLzU2fayoMmTRilcYxGbOm3dghOrGGYcaZZS/xC8NUByxRMX8vrK0
bkHt0UuF9SxwrvUxmq6UwWSHxcqXW+ksVkIoWLPz1FWO0YAX9XuAxKtYZ8R1hAwU1iKZ6tnJTkHl
IlEEOmvI4fJHUCopoVeQL/vOO53mUm06NyjkXRjHE/owk32owsnvMuNjCJuczr2Ycp4u65S2N2nv
m1PDbLYfbhnhXI3TaXr3CTvfrt4QX/xqqp4s2VVPfRFNBxEt7oEG8VlZyIWKfhI3k0zdNYlK/rhZ
/frDpMant5x6ZvQNEdcdVfuA66oU/VdvitiYGI58iCsAs80StyOwkhcd7aEeoMsWB1n9KOR+ykoi
sko2jkdllaQlDbGHy9+FGyyTkTN3Q56FIC0Ig3FlVvFstWa8NP5qnfUyERo0hHJEMtfXL2GlvG8D
GinkN2uDWtXzwCFaOpQL+zg1xUBGAbyp18r3NKrcm6pxwFowIZQ4LRjjjPUoqoKnJlQ2Bt4u+9mU
4EBYWK4Qd6FGv9q3Lp+jn5k4yYBk6b5SDXSPqhLOSddCDicy4AKdBGD9M5DJIA603h7icEn5HoqF
S0jYmfyInbyCoMjHp0B79V2/eProTF31WpAldmdloTzUHjkuPlLXjW3ZMebEvk0sYnH8bTWI6ChS
fLkRWVP6ItusR7vaXuMv1r51MWZg0/nah6X4EjQYmateW8d+0f574BpUjQutNdqxpQOcc9LiOZOp
jZwjdaPXPli6L3FRD9+sf0xqafhbgfTkwV5s2CDxv6k7jyTJkWRNnwgt4GTrgHP34BFJNpCk4Jzj
Tu8Uc7H5kNnV5YH0cUi9Xs2upKo71M1gpmam+hMdxTTBQ3k5tiR1g0gSih9hrp3zoMvPhdIkrzlF
4Lsx0KItHJLg1AZR+Dokin6Qci7PtGmyPVDm7mfkFuODn47tQ+hHnxtV/UjhFASRBmAbDPxq3EtF
+hiO4llJ6gKuXwCdOMla+cnso/rYRY3/CS9nwHVNr6j7oVcQDkkM8X6oLawAgr4JjkkXq9bKUizX
OgaaDyCnQj1T3mmFYsFEtUoigsVQW0cLugE036Crj/xWEzBnnEZfWz+pHvLR5Q0UVIpYHlqqIfS2
PUl88gOLEkkfRiXqIUrRnNNEG2Sk75Q0sos8pFzSUk/1HPx1RORwSqT7QgDXw12vSiryK1nAZcqT
PgHg4E1XBWz2IANlATo+Nl87rGZUR48671sr1FT3cjE+0gprPnkmtOFEpO3uDEIlfBONhL/XKp3c
Az7zAeHElSQ/hZWrkcoH0ThJ9K2o6DY1DQhq/OmjkBqmtp/EPCH1Ydu1CkjjLxlPW/FRVOIQKIJH
0dNkDn7UhSlpKEPkKqk20fJ7THrL55jeicyT24PbHieq+BbJaDn1lsDFUtfNjPogSp6g2ZoB3qpH
0nYoT8KUpM6ofI8GJTwVSgx8Lagy5SVV0u5O7WSKyaYefKw1OXzle2ro0Uh95KjBgMxZn5W8vTog
q6WvAYoWU69/EcfMO1JwgJ1fjQAA9MIqPgzdMHyUkeB89RsvOJuFJb5w5UcoAZVwyAIJlHRq/RLp
qPE2XZBHd2kj+c/IHmIbNoi5tvLl3vw+5lXxTRATFDtcXdtI0sR86ENvz/ceC/g5enun0e7dlBQ8
HnIzpSDV5IK1jwuD40nzzeIs9bn0QdY67S31LdBN6uAVVCwKSRMf2xSxim1Ux+E2yhT5QyvL+qOR
u8KxGKXCX4tGVYzULFzAImKU+ce+p0oLXLQbh13eWjGs1hhFxzQdk9d4aOBSS9ic+mBlgxoakSxA
EKLTblOe8x4lg97XegBTsgpMU7uvVLR9ohYYtSQFAJW6NM8/uYEbf/Np8HXrlBICZ1hSpecxbMho
iR7SEilaXXkSTRYJGir+WyWLGAemvlgCzOta6LleVCRfUwEBDlEd4jfVyhXa7RL9zVwqX+rclB6i
LjfgZcdaeAr4Uae+kyUgN1JBnvQFYcKUN8mxCJCw6nkFOwPdrUPUyvrKLZCkqYLMgxkQyqdQVao7
qU6n3E17lLeV0MACAFbyUQaicTb6oDmyHEMAIXKl2dCbKEIkoLGgHxSV/CmQo/aj2SlwvEa/VAI7
H9wEZSzVBIuTt64JdM/sn3PRghiXmSadfiREe+D9fgqQWPIjr4DG45ffXEmJUWMwsx4xksRVNk1f
ynbgDtWd0bVZDYevC0q0jwx4lHmf/oDWAAIc+D6vf+wnnZ52VOYUuuJhUh6K9DiUqslfAsVS4Llo
0BcdYxy7r5Zg6J9V3woovpflsxEb1UkPyanI9LgDALJRKh1moP5YtwHiCpbCPZzifB9/MMQE4Qa/
NICxqAFCFMnQnQHwoPDR5fkDqEWPk4A/Ru6OjKNHPdqBqAkuyGjr+iUbjAZwfa7FXyVoEush1gFj
gYcJH5JRs37yDRpEusb+3A49gyiKnsmRqvFVr8z2KQz8zkliXf05tpYImYkeyXZsih6Qts9/hLWO
wqyTyxUSrX7dm6h59SY3SjVDJ0uPZQ85Pb1RfoSp3z13jVx8rcJRew4SKUDzDjpJAt7WBTDb9lPb
wZfUtSDjC7sCqANbQvc62Caq0vkWlAhrwDcg5khqB1360ScqDSY/r6zvlVAZsD1Q5X/jgubRjtEC
1OwoneNpOOTmoxF5zIiOuVdlS7HV/ohVd/jCjACSBDJ3jqwUfZXa1PIfQdxVMQcUhImNrDSxZnvJ
UB3cWKLZVQCTedRyqfpW5+PwvSuG4mEYfGVqyFI+x1hQFl+pqFSZHbvuCAYdFNSXpCjybE3NQACP
6+Z6to9DDbqFlqpt6vSFi5pKORhVChgqHz/RlxN3btQnoHZaF0oYpAGI79wBvkVuMyFWI4sEVarh
tzzt6g9tHNJjk2Oz/BlXkfCSaTE/RcvUnM6boNcbpWyLdRlXw1HkcAYoxf/21SyDBvSVzFscXlQe
PFi1lXwTFHxuaG0L40vDrYJCFsa04ZpGrPc41PokuMvJ/CJ1Btll8PpMAancwP1rh6B6cymU+Fzp
W5WkFWSPI3fozHa5Jz97LH/qZRm6NH6oeSIVsrr/4mYZwLO+7cSzh6UCdw1R2saR++uV0gYf4tJD
EEqtfWSyjLTVapvmSoaEAL0wtCfEoTlntSSiuCQGCDS0GaCMVTZMipdV57vUP1rRB9oa+jBTDT/v
70bfiD+0lIafY/jqX1w1yM+BOwZb1e+LLzFYtZdCSt2DCvrpMzebyFoFhtZSe8nL4a2nOngnDp76
3OtQ8cC75SFI8KJEf2tsZX8dZIm7psBF/QdFZaCUQiMA3MtrsXgzu4Y/rkjlofMFa8Prp95X1Dwm
CB+9QUccYv8xREd5qxh1/QGERvWx9d0MRQ3Q+RQ7i08h2D4Qm1L4AI20QszRCPxH4LVTt1S2ijPP
r+aul+MBICpVbmslCZF2X0Ji2buAMfY5teCdYDb140CtPl5rfdZ/0kuD17Nf6t0hEfWxXcvdCMaN
LvvAxWSo4u9SXMCszMxOOvd9RAEw7A1/WjxWAYSAFFCsBREcrzL6BRjxMo/QqE0x2kz6vqANnTQI
YJqR+8XTAnXbmRN1Noep9zL185ENpGmhUe8JaDMGMCB49YGaHgoBwrmRxG4AgrEx7/MCDfVdIfo/
0RoWH42gzNjjVgsfn972vo4S6WuXS/n3SG7zHz25+56nRPxqSWW7CxRpqu9OKKs+Dw9enlT3ggCC
nF51jVJBIR9FtzJOuIUkGwulqy0a49G9HDXDpvCK8R6KmrodsxIvzIH9auUZ6ouo8to91WRqXvS4
14UOcM1UPWARgetSTvS5/BVSpD+3VaLuFBYg1WCpObd5Ju58AxC2ktV+uQpagL2lqiSw+k26lu6o
9s+yFdQfaDNa33XPLZCKasKzYEntU1Vn4O7LIYbSPKAuCO4UBDjXVdicccKjAtSMp9qUar2dZTTZ
s2b6QEx4fp2oTAJ8U1vpbHkGZC+O/7WbleVGqhO956WNbmZfqhpOhVqnb4YoA4QPljZ4QWEWWqmn
0ZsY4UZIcJd2PMfUU2Wq2Zfc65JDmyr5FmiO2oDpN6A5q5QF+5jkg7BG/SFOW0govZruW95BpEJW
x9ECU/GtNGrloczDACsw9AAtyjmfwcEO8HVi+V4dR3kbukr7tWGm76VGgPFNUR0xmSpnZRmSVd+p
Rp3vhoBCvWpMsAm3T+vO4e5e7jStzN6Qpqf43uTyg86LyVbo6ByyrE8fG7qz0PT6X9h+CUi+68oq
+mCDbzldRzMNdZkW1Yuiq1+6ThwOOasPIEDXUm8dG/NOBQi4rvPO3YUuzaXQraoPtC4LSpzAj19j
RLRPrqkj/DUCoNB1KfoelVXqVFpsfIiRBIfDZT3nwxMwzj5AKs9Kv8pNNuA3HIwIJSmK5Plrtndy
asNULRANHbxsVemdt8ESut22v1COyCtLBz9uu7eKxVOjNpx1FKtLNHXHIgv2UdkjlSJnbk+/KyrV
Q4530hkYhMx11pROml4LATg96mxoClHxJbGbaDAUahD/6KsBAW4tkXgUiIk5QjD1FdQPopGXbqWG
ZGC1qvP4UGZd8azIJVpig6dhSgpK8LXmUWIgBVKm2DWoCZyetMg0ZMyCWroXVBcNQXlAZAqXk+8e
ZxFfOxbMOy0uh3BVCoN/D2iz3MWDjiCl4Q3SqUxN807UW+ueIxxAFXxhoNxSGQ3UjLRceckhIvzs
atn/oLkTvzgxy7Vu4v61a/Rs+Fb2maXZpVm5z2C8YFCgd5LSgHkspEBxfxeX3/WkL9ue0qzrqcsG
/p86RVRTpycp6tN/v/AAC6MucQvPj/B1NrGVpxm5Se/9TWC360mhc5XbcHvs28XEPwwz5kGpv14G
FdRhCHR14gRh7tzvYwdUs62ukBRa51v9aSHa0hBn7gk6d7MSsGa0YiXvpyEqTnNOtv8eIgnOWR7i
1M/OL2065kOcVX4rICcBEKQI/MgK+tDeOyaYZlsK/gT7ceNkd9oGC8NjNza2+0hRbNedJTm1071+
aO60nQaObvpnRMGdnO9Bp2rjuomTrxERdvJz7ArbyfKcRzNIi8+Yz+zD1fj6iopaDrZ2RVJwmgX7
lsW1Mvf0MTq5FkomMnrr1uVecvKNhCfeNJF0QunGOghfLK2VuanPbCKNWd2Zeil3CIWJRH/NHk+x
EzrlLjsBG99qDwsrhebDnx+Ncxd8gqxp2Eu/X5dV30ZiCtR3slXv3hQHntlzsm1t5EbRIGUvLBla
yrMGwe/t93fE+egk8PS1lDG62ml/GXeiGxC7Dormu3rnAh9AEMVp19O+oFuxKjGrQzzdDlBOeF5y
VZSWfszMFmrQfVeKO4Yf7vVt/GBtokOPWS5asBDeVlQCFzOBvDDjBmiTy0xgDGVmeQXj90/jxttJ
uxbV0fEI5fekb8QdUii2oKyAlWNFiB4b7Lly2x3dtb7+9en/UZPt/zdwDioDKvP1/0bnrKv8//xP
GQDPef6S1tllH+3f/99/99Fk81/4YukmtAzVoveqka3+QudI/zJxnKJJhj8Evk2T1+ZffTTJ+Jdp
SeB2aAlY9Hemr/dXH02W/qVIsq6C+JnQVaDP/0kfTZpy9EU6Bfyj6bJqqLIORkeStFkOp84KFngA
mi1uu5/NUXnoDt26P1VPsZOc6asBMPSfjLdlEzhp1mD7I/IskftR3/B0GAPbfEVBc63ahe2CJl35
X+Fui/lKu1NXnQP0fi0gH1U7iFNefLMrHT5ptkfmv0CfZUC5TPCHVTRkhO3ky4AE16qwgx/FN7JS
vUHDzUHfbCHk7PTSLIMPitWYKVE85mIwS4QGDFK1LVFecs/ax/qFDpf4ln0GAo3bgg1V+TEubW5h
6XYpB826jPPA2mysLv0az60J3KQ/KVd41RfqJCuTZ6rrPurqgtf07GbwR7RZwkOSS/FhxmF9UI8g
CTRkb2HYHGAMtkszOjvGfocyAZcp6A/I1MNniS5KISL0hIJHvEZN99DuhLNwcL8uu8X9sVmmr6ez
L6HC0Og2lWlBXdzpEH4yBbMglnpGFKhdlXt0DHbVD+EOPI2iIUOM0OwhuFcetJfbC2e+TeeRpxPm
IvIg0ZuKYyILvIWUvQvgYpAVWzUEW/MWbbFIL++SAp5hkgoAwLBkRaXCPZtT0RO6vpySwjSn7oHr
9QbBuqN2yA/YyH+4PbTZ4ajNg83urIM2wAKgVYToemq7aIaHQO5uh5hfsH7H0Ca4gmgYFNBnH863
6L7pdQwLf92tQXHr3IkrO7HbVeMMTgVISaR2woX1n1q7/hF59uHcDsxzMY0Ox4q1Zx4x9NkFp2ET
uVvvI7JC24WR/rEdpk93MdLZpzP8UevEkXjTuU8vZGe+RHvctjfL22GewH99uItQsw+XsfjSpGRS
3VCB8JMmzT4AzQTVosMogpOv3kmBJ927gCzPeSq0m9tj/SPJvB/qBES53BNQnZrBNRD5hcdk6SxW
g8t5vbA6l4JMW+Vi48k4x/mxRJAAOdtIATFqQM0CyX17LFc3gcGhrsKEVTRttkBVSxiTtiWMWr/1
YF6DQFtKlH8cPdN0XYSYrcSRC0ZhyoToN81birI2FsMQkfdoNDvtnWHa0SepwFkR01lvYRIXRqfP
Rte3g5bQ5gExIpVIGNM0bj/dnr/5y/f3Pvt7dPpsdJ0HmrIVCTHtM7RF7PGr/oBT1glPmiOmQ7fD
zVaFLukioCPS44RCsihRvF8VTVJHaBjh/iCjKQKszxER9hmggfxXYZTZoQ1vso77QEP8kFJ58FPJ
v7vKl9shjPep/vdIwMrIE0T8zyPNo80Y0DVF+Dt4siDswcMY3Pso+hwB3bwdarYAf4eyaJJxsVVN
bZ6EuwhbETNj0loAP1X8VtcGXahmlSt3twNd/ToXgWZroaUVztVZDFGYQSXeMo561+37VFvIP0vj
mX7GRWpIY93LXcrySAUipdMB2VDvrAjFZNFa3x7QbP/8MXPTL7mIVAgqwl6T2Ujkoq8uJ4++Xy4s
taUQ0zq5CAG3uClCgxAJPHk5/FxrCx/l2kIDqSeLuPoa01vjfQCzrJJ6HNB4HYB4GbQVa+Mx71GO
i7539UK94doCuIw1S9piSL9QTBkM6DNHgvI6ZKZdIBVy+7P8+s0Xj6df30WVgTpCLLYUU56tAEkR
sZ/MFGR8tlTMUw09AEf8iSq4k2xR6Ch/0mD7Gd5Zdn8IHkQHPRenWGDZSNdWIXdfNi/kCvLSbLH7
bjsGETRGOz0JO83hgvMlO0Bmp7rQnYTP4xo7o+0/vWb8Gvll1NnIuzJC9cMP+ZqH8EFd9zua6ffZ
fqqaLZUZlwY4W/xN7qGmK2B+0JrmOsNTqxkBZqQAD92ft7/n/BD5PSo4hTz/TfK7OlujgwAcShVR
lEWuZWtsMGTZ1mtji6AP5aGl5+e1DaFdBJstUtQVCs3I0F30dQAzgIgkGnKl/BLS/ajzxRrjdMbO
1ioQj6kWrWjUpOdjkyGNahnsSBvjhHETHYsz2PNV+GWy1q63gbP04LyyB9/Fmw2vHYXRi5seYKbO
Dbv8AUAFPRNtYQv+UVpjxb8LMw37Im95iDaYNT2AaVimtMUycRttjc/9T/GEhusqf2K97BaWyZUV
+S7mbMt1uSkomkxMnBWc9AXAyWdUUhHIl+xpqXi8Ijp7oJi2EPfqlHLZkFA5UTXFmOVofDcVgS4t
gNSfzSTMLjnFVrBbzFhseE12tZ9qFuF2Ier0of5YOAbkMpO8rXDFej/Dhmz23VDKQBLO8kFeBwdt
PR5+j5T32sL3vD5EyzBVGbt0aQ6GBvSaZYaLeFiNzhKidyXSXnG8ZPV95bBjCvWJ3Aa+G4D3+yHF
IyyYPKO01Ux4osRbITZ+e9auHQ0y7tU8NS1juizO1mWtNDlIFJ3lf8Bu5Y5PZXvremU8Atc5qC+9
LWzHM162+2xnPASbpXm8tkRVUZdFydBpQhmz8KacSaIcozeY1Cbiu4hkhbGdFGh6697/4pPBEQCn
CzJiKnO+n0y9RftC0BAus/rug5ZjqeWJXwLQbLdn9OqINJGSKLVKSMGzZRjkYyGFk4Ii4mZbH5ie
/AVdkIPl/bgdZ14VnA4BGe0Yk5uKaSm6Mv2Qi4yia71SdjTubOVePYyOb1evwhPt0Xu+2Gt3/N/k
yctws03dpKoJSl3gzAmUj2MCA1CmBV4lzn85rNn8mWYY9ENNnHDvvwS78QhOfw0hl/Sf0QVYOt3+
oDX8mkZD1ThMKYFTk3g/jWHO5Q7hmcjOHX0rHLEz2iJQt1UfSVz9BsHGJ+sYHZBt2qVf3Of60IAy
AjvirhQ7XUeO52hLM3BtBVF7/c8vmn3YpCnDsVcwvVJdDERs9AWO5t747GIoY1dIRa1A6krr9BEl
zcW676xW8ntRXcSefeUhooigIM1H6sZaq953Z4iGtvoC6A3tus6mdb92PyrriCIUgoyfjf3tz38t
42kUnRUdfo5iqrN8UMGLj+UoxPCrCrZI966aYOmGcT0EJQxqIlRif9XgLvZNlZC2jZ4h+t6bp5wK
6/H2EObV199zaEkTxQiWhzVfUUrftUOj8IJQ4RGuOentcRcdtB2ofxtMs42T4RvExGhjLqSea4eS
dhF4tnA0hO9Fs8StS8g/9eYnWX4ojdPC4K4uzosYswUS6l2ZtgEx0tPUAMaXMlhPrXtPXikH4WAe
6cDY5SZZeD5c/WgXYWdZAYUNgP8dYWs8b0dc5Pp+YeVdXfmWyddTRImb5ywPIGvVV0VjTi8Fb5du
2h2G99t6Wy0MZF7i/bU6prsg1wYDzpY+O9M56/NYQM/K7j+GL+I6OvrgBnfCemoiwZvAMfE1WFwZ
16ZPR9sAOXVufNYc5BE0WjAYGZ7mDbJLDfobZu/cXhhX1h73dZ52FAYtQzSn6b3YVWMwgIPU6FGZ
1VssAezA+KFsF9o1V4ZxGWTO0EfWhoH4OkisCiPFY9MuvP2vbV2Fxokk8vqXRGt+cx2qUm68Gu0N
EOC/XlZb+u/yywpgBtZiNn5Vq+w+QKZt8ZX1RyOcc0hBw0CXpmYqKhSzjRWB0BUycXo+0ga3jqGT
2P0GCTU7fcYQ+pScy6PxGn8ZHMzr8Jk+T7ynZ31hAq59RZMNoE06GJo0b6jIeaOLY4VhaaWPJ06o
bePLzwJmJP98sZi6TntKVw1FhWL5frEAllTQeArsECotwgSrDr8kbVw826+tl8s4s4SYInlD95A4
hrQSn/CpwI5q57+UD8XW3Kf32Rb+8VZ5Q0sUXvEZZVMbC7ZzvtjUnHrk87cJXKa/Bzz7uJz2pooD
U8BdzTrBzl73jm5DBqTEBBlkB4Uieem3KT7fd7BwdtVOfQxfl+7a11LPu18xT6Je6wWAY5mOe+4V
2DrQMHMwBbiT91jtURC0e3WFbM0/P5behZ2lBt7WehRMg6dCBZccLlVloYNdrG4vqnmjfsqsF3GQ
DZmtKugkUqvBuQDvvC9P6LTddU8juZzk6nDo/hw2zR6ZPiCoZ/O/WtHa/KUm6Z3aeyJjLMxnxd+4
xUMY9gsDvHL0vhvf7AFjJh4ykBExYqwM0hBha/FT6L8gErkQ6Pa20cTZJSwHiNGi0xRQzm9WRX7O
y4VbxPU0A4tK18Fy0Ex6/6XksUbwCxoEsoQnBQR1RjNOweD39oK4Poy/o8yyjKloOd4TnBZ9/ikN
oHmVnnM7wrVCHJ/k7xCzBINcx8R1IoT+KNtYUNLOdKii2oMzntPHJQ720oBmWUSIezfBEWOC4X6N
JDDJr7eHs/T3Z/khVyDTj9OEiSnMUpPSt/B0O8LVJWxMCAj49cj6zFaWafWZ1vWY5EmthGCGv6qb
b0L9yaOieDvQNBWzYhC0/78DTUO9uI4gJAfeGbYSSnEsLfdkwv1Ls5+eAbMLQsjtYNeXwUW02Upr
Cw3WALZ89sTBz+/HI6W9VzxLHUDqR8qKt8Nd3T0X0WaLrkMoMvItok3GPniqlKjVfLgd4g9Y4q9c
ehFjttTQbYvb0iSGjOuoeEie1HWMjaSwhk2+LbaJHdi4S9rJA09hiFYbZCA3y+fm1QV58StmC1JB
shNGCr/CGCe+KSqcTby5PdIr1/53C2V2OCHHlGtiRQgg8LupJqtt1U253IiYVvYfCxKZBopP1IUs
TX6/IAMZrc8iJY52354UB+GjdbQHxg7CeioiLF19rs7cRbjZRquQTNPalrNwyI4jLebx2+1pu7qR
L/7+bH+NsBYgVQgMR5Ynfca1jwXoRPoRgoVIV+/kk8DFXzM321wB+gbQc5k5dSttznQv18YRQXVv
2x+mG/mEY9KfkD3a3R7h0gzOdpna8Ua0Gg5B6IurBtqe5T3fjnB1H5sKZU+QxjSpZveVWEIMwQ/5
Rv6gId95r2G666qfbwe5fvWkaQ79aDpq53dtqClsY5e+2wQeDE/9w3ivbkVb2SAUv/YO5a4+pLiS
xrb7rG6Sjemtgvul5t+1bGyJoslVAqE3Bvt+8ZP0UQBGjx++I7xgj7cVfQg9PocqFtfeQuq/Nq2X
wWYfDj3gZIymD1dpie1XLwnq7Ym1MK1XV+VllFmCHCpYrthHUNH52B3ApTviARNFAP3Cenioh1X/
BufzvIzBvzo6CQAsFF5Dluc4WD0nXdYqU2nEpyp8i1tUhD/eXjJXjzPkFhDUo71IjWyWE9Oqi0dz
egVPvaptt/U+WyDgpZjXr8j7YClXXWsNKxbaNcqkYsOkzkoifT3UaHGww+tvwwH6w1a4S4/a5+ET
/cYNhqnoizm3h3h9Fv+OOMvGImLKaLMwi2oGDXb4gbHVKsdi4XaUX12gedK/HNgsC9fooWm5y4Wq
WtckfXRmTuJafM22mCM+hk/uPT53Np3/h+YZi7r17ejT4Xgr+CxFD7VaQu2eThw/OmaZeEK4bKfU
oZNDHmsKHvk9lmK3Y0pTzroVdJr4i3uX28HrdX2CTr7Ryk7fT4ecZ4s8aW9HuvoFVXlqfwCU1Oa8
AVRdET7wp10O77yrmpUHrxfBbPt2mOt7AWHKSV7JUpV5tXiM06kDx0UyxCZpkltD4JhDp+5eswIp
s3R8GiHwIloy4D+rbSJfRLZO73/e/hnXDiPQSP/5FbOc5sspxgsTAjyMXg3lPi6e/ru/P8tmqdB3
SjDdgjyr+eIG4huqMAtl8aUhTMv1YmUEtffvN18VBuirP+fhQmV1KcAsa2lVje6lxBzlFcp0QrgH
g720vK8eZBqNCfgOCjyJ2YbWIRN6ZcO1p7GbtblNvpgT6BjuGhQh9KOoMozrqUv1v6jsK5bGe5k1
iD7qr9LHxeRlxSA1A5/IzvWfCvggPUY2XvAWqn/XWoqXYeZdbUTCSy9CycF2U+UN8Yd1LYwHT6Ua
3vg4WOHPgVnlMS2UJ4sTYhUo4V1SuuinePVC8rq6vf8e8K+29cWA27zCCK6e3m/lgPPVZz3A/ATl
xNvL/vruvggzOweqUQFOpjPg7gCxnVt5fpxajZSp1suNvWmT/pEbL4LNFg/fLTWBZ7HJ8p9JL9py
+IYKCypkw8JOWJq8WeZ3q0YXypFALepNGjqa2vAFBX7n9uRdjQK3QEI4B6k8a5YzCniATTDWYEv1
j3X6Ue3R/AyUhSBXy+KItf4nyixtSFJu1YHPQvgLL1vqZz10gnX+7PXrSXblUAJXWDcbiccApPMK
DTm0wxFTEbEAefnvxjzLMYmu5NJYg4WKo5OYcQkDoG8sKfpdv1v+NWZTnBcyI8n1hBGsnG2eh7cK
PEa6MfeVg0iurUyvU0BewsZavIdNy+KP9WmhIKjxIpmAEu8ztMyG+43iDRHbivCn81VtYVv/UiOc
xcCjkzcwcBYeHnMUIK2juu81JlDOPVpRvlwI20xNtW0F7QeueYB70qqpRHODODwGg1mAVg36bJCk
LbxF0feylQ5lK1HAFVTsaxgRbSw95F3RPudNZy7cMq7dZwCigQKmlKQpfzBMRiurxyjmU8hbd5tv
ki32vxBtc3up8X1lN70LNDvhk86IWiOlNi+Oejeh680mdjyuzAspT520LWefGaIecBsLjMqvFvX7
zzwEqAWEXp/YaS5LHlY3wYDpjijGyOTWqkstZ0hRKKxb1G45bwTxuZQr/ROaHNhTtUaEi6PfjtjC
YHBiHsdGKx99uO0oGVDxNmXF/YjpKxIZitlWHxE7i+40loKGaA6GO2nY9Lh00mY1zWJ87FVrXOV5
q0xu6ij2omvVPQY6SSUwkuKuUah0S6GQ/uQANJvVWHuUWQ1TP2R4GiKW0SDO12NGiUSd4NSFKjmd
WQw7H4Ep5GrCBqcrt8V7DPGAAimETZ9icUdZu8+kFUqCSm13GVYHyHhG0soYwbigtB0F9+ZYmyBG
k0h5kxO524CiT/ZBkAyfE6Foj7QJeavHhu69Zp2FnWmb19IT2lnK2bSGb1bW0BQv9cKpilreKk3Q
P9UoIN3LokVfz8swPc0Aw42d2u4kfL5WkhajRucmHUJAatkOe7VVi2+J2PJvpb6E+ezGw6nEIXMn
iRUPsx6NY7es5JNspqOw0gcDD/Q6LsuPlZD73zspxt249OWnupGsrZSo1T0yTiK8rLAsvmggETME
QaSe0sbY9Dg68VrA5DpD8azCIQ+5st7pVFlCk3vU74EmB8ZdEOT4J3suVphbzRKGh94bkIDAvrRQ
Wky707g+lGGhGHjwsJl+GHmXV7ina4Z20vCv6U6hImsx7CLgpqgaKliFSn7ha5tQQ6voOKLiIVcb
5PjR41lJI1JOyM9ntOSwYdwkoVV2q7DGI2WtiInysRUkNqM1hk498M0w2RaHvRjlKFINtdx1diMa
6NEwfccxibTnsMG3vACcu2sQZForUdhtNSPsNrwEo0ckTeMHPyn0s6Gb8ceQfuwTejWp003X4aRo
VWTQYwmBLVXdaG4i7dJIix+k0PLX8AWaB00TijWC1qhIVEhgYtEb6lhOGOZaDgLzEwYKig75rkqz
dZla+Pb1XXAQtCHEwyfXNgjdBT8M3WUKZb2arOoziPWBmO+jcEQHsDGiEm+zQt2LKM2sDSDq331B
LpGHbpq7GCQKgmqtIO8U0cLEYUQQ2eijwunIzu6K3iQGHEPFUYL4xItitPjJd4l6biQB5aiKSoNv
o3PSqxiWYpURYy25VfRIPhVuFx9BmfZ2EE62xpmBeeiLa9XozUReZ9zlpdvco2wffhSUSr4zWyxi
zGwAKpTGsY3DR7HTmnxELF2x6s9ZnGJdgjdWtTaEGL5LY6bdMRwM+YuKJo9TRb77Jha51B4GrffP
YaCHWE96Vn2ktiWH2wDN1A9Jl3l7tlGCWXpW7PJcVphZQ/uQyGnwmPpC+DABRh6rQSh4m4kSN4ME
wcOVFjXVrjQ85U5uSuuBFKCv8O7INqrhhQ+u2A22klgZyAXN2ieh6J79sRSeldRN7shFw0nA4mSv
e3pwUsVEcDDnUHYVYuF2RSL8WXhttxE7aTLAib1tJYrISrVecR6isV7j9OY/tRiFOoHXi7vWGOJt
nUW6U6A1ss1KFSNx/KlOfqCJdigrmaPmdTd517r13qwTyTaspDr4yIjSOG/9jSyXzbppg2bbSWZ4
CEcWczooLhKEMmWTWk5UmBgWeiyuUumYDeEt8zML3dFYIQdlbKI6RP0lNYSnztBbJDj74bVo8ihH
Xyeywg1P7Py+dPHWDmAIrwe0RqFipeM2EKzcif0aC1esQ6OTidX5OeiC8SlphPJNhO+G9GqsK5tq
GEc8+Mz6oCIa830c4/ZDHaSWU+Vxc+iszN8Ohgfttg9U/0PXYIQXeEKt4oZu6mtl0OsH1IONT/hC
0SPs1NB1sliNXzw9AgLXKKG8EnIIDfhoSy9Kk2LFhebylzwPYtHOZKzHtdTvP5VCImJCKIdaakdZ
ZrUb5DMTXMLqPHKQkfOfAsmUsBcfwk2MSTlsY6mtt7qXDQ/d+KlDkGlbi2H/TRXTbpsOCRoJyVhK
HzCAinUnMAP3VTN5gNp+7GsvoZpLD2Rz5MKKHK85kcoLSFP3Ls6U2NYat3JSbZTqtZBMerbIash7
L5Tjg1BNgnhC2hwQLUkx7EQfjspGm6xHqbPWOUZ+yBUN1qmEO5TDPre0/8vdeSRJjiRd+kRoASdb
OAmWJJJFkg0kKTjnuM4cZS42n0V2/+1ujnFI1OxmU11SXZXqZjBTU/L0vbtECxQI8kbvFfF4+eCM
jXpXGF0BU3oWHhW1Xt6MamHd54UVHyN3Tt70eEHBwZX3twUylxDYzBDpQyd0j3ZpdDQqy911WT/c
ll0y3cBA7HyENw92IAjVmmzygA6M7WvNgti2tlrFN2zBWCHGAkbIYY9l0lev07IIELXlgDV9afna
oPd3eIHpm9VM1m1nhdbTUEbpjR0t7nfggExmuJZ7Y6mNjQvj9kGOHBzNblnul2qw7yzEqO68xIU2
PrLHEs7DMX1yO/iak8VMfFgB80OtohiZZ1z5KTYMv82N5mBkffY1CJ30YYHpCr0jyzcj5I/hOTAo
Q6DG6/PFivs6RPbPBFwEWZhV39qKR0l8yWCLmpDrQgc1dW8heTUPRR3EsNM3sCurRou2NojJ3wU8
P71fuNn03c4i4zUI9ea1Yrr574W7cEAYIzmMExGsayjGva0mxos76jpAaXAkqPO4VCZEeHmSL1fm
AnZognPYtKzjFD3oSnkbKy8HBggrwPBAKDHDI2cILjlln7hhvoO9F5q7N8zVboSnKxk5JpgsBY7+
DMKSkpCwhH24LNRsh4DvrrsL59fZ0TuMR41X42Gb1nwFE3NuTyRFJxs3Z9XQaTMbZ71lUN54tfjJ
HpgcfDu2f4DgAB0YmEees8gXcY38/0nor5PbUUP5vzOSvP7efC+i//2/zrhI/v1f/YfTX/sXPOGk
vdCN8BcwYv/lInH/JZR+SJSAaGp0zrD1P1wk/+INcg3qEAxEcXgoR/yHikRT//W3coaSEF0wQJcv
oSIROf5JCkvtD/YRW+OPYWpCUO+fnxi44FPkWADd8G92BytGY7S1A2Sc+3wkEenB7E15cosjc3cZ
jBLvT/br8a+hU8IuKVF8Nu95DMIyGMIGyIVvY2GSrzJ4k7V40G7b3ntSSkeo1ZUvcynCEIAqZkJg
cGHAQC4GhnB8LlnZ8fhXsOmNpbbsexsejhRK5Y26qlR5EKYAATF9gjFRApOS3wLVr6hZGpSTmgDi
QmgefXvaGuzURBtJ+nAuHM/CEkJUF9M0WllEIegZxORulJ/9DZpGu+C2vuvevRjy9ndBLskuw5Y6
TQqpNhbDGm1rA01jwyO3HXOoMMas1g9NNwTH6+dBLtr+tcW3suHeYGxORhZojadCa8uy1PvkV3Hn
fkczbrox9+qxYXrhGB4LZaMqsvq5eI5NMO6GA2D1/AaM0xiGVpcjZ2S54e3sZuWu0iAVvb6wlYPO
DkIzQDb4PL1+bmXyahQiYw4FsgrvCDXvZn36kPKaXjcjlfSft48mvMHEGFJizAScm0G7FCpmr0Cn
2R0L28+7fvqxoJrDAEqpVD/yoIo+dGNK0+e63ctN1IWwmUB+AsjW5L58rxvI7ahoXXDHorf4GfN9
kzT6p+tWVg49ZvCkMKQAzQYBfr68FgJgpxWHvtlrx+AJBp+9elfejR/nW+Pxuq3LD4YpYYipChT1
5J104qEeQht2zqXstV0J7vMIGTPzeFOfbZzAy49miMPOepiQt2jInK9KhTMWaWU4vt209V43TXyf
JGPxM6Y89bpGT/Bb6llIuF1f3+UXwyieCv+PbZ6ac6OlaSwNaRh0fgEYUqUoP/aBtYWjXzECHSNn
QrOJ43CJ50ZGFfceFknpK5aHCPZPZ8xuri/j8jMJQZz/WhC/4CTi6V03NYIZ3zRmRqj6cJ9Hd1mH
JK4/LpD9/78Zk1wFlUM0qnVOeTigbtC55duppgI3ZOEGIEP8QefOnVW5DKg9HweQJuercqqy0OOp
hX3ZbbWvaKpot0wXux/0coh+IEiRvfwwuILNSWdQwBYv5bm9oPLcLECay0es7l2cTz/LcH7hfWKQ
gplMcEEoHNJkEYHV6YdCIiAqrEEQSpvZg0uA/w2SY++B+aUtUgU56jaEKdcl4oYWjr+XY5puMSAh
n+0cIu9keds3Zv00Z4VzHPLC2Hf5oD6Qns9HtbGSz5TpytfIaMDkDLJSbTaOpxyRU2vXCa88cgCS
Gbr70rL1WS1aLUTzbVSU4RN16erWNjoQlRqygQDPxh11oHAPjWt3V1gjnNqTPYe7gloOmrWmvRvK
ITg4rhpS4kI88EUH+u+vI/ZiUpBwhZnc849SpD1yDx6Fq86iuJJV94UBXxIMxtfNyI2HZzuMUDNA
ypH2CIrO7WhRmVdzn6NGQhn+66AO5l5XBm0/QAaMHiJcERM57x0zI5CTzNOnJI3H++u/QbpS8k+Q
r1QXo9dQW/BR8rWUz3laZR9jfjCVENRhv5kDQK/jdYuSa/prEVywCNPB78sW2zbI07QXBMnGsAsj
D16m5KZI9A2nJAOO/m2HHEGcMN4Q8bycuEA4Lt0UIvbcR4WXyWqNU3yYo8qLfHi9obCxFgfWXs96
jCZ1tHy7jjv0zz1EqCNlTn4xzmwo947TmU9tnNUPzawbb7sYRZndS/fD5BVwVIIsVYQJYr9Ofmeo
UO5GkhkRQ+r/PkpGD00bwJDcLhuxvuwA2BEs2Vhx4aPRoYE8t6SMgVkvDWGCYFJDFGhvimlTMf3d
3SioE20sTHrl/poj9DF08DuM7EuvXMVoEYpXaQFDugPLNaXyNxW6EhtWLo+TkISj4E1HCMzE8+jv
yfaNfYjcAg0S2jPxUwgFtV+Y6ZNXoaZw/TutLAd6AeTm4LokkJR5o/oyFd0yHoNunK1j0QQBGobB
8OXFVnjghCIdcE5uifSWOjM8xiW88ugAFS3ERIFN7VNpNzyPy5c+eUjFpxHJBMS0BhkFafj5STCz
AqrtgNLRUIW1rxsVlOzJOPquWR/LgGGQ3nqjxtPG2i59zblVyelD5hOMgQMagkbbxwmJhV0X9R8b
fXqCWvQfnAtqWMydoUrBTsrA22guFASwptIPbXWfIIGuD/OOzsTGUyHujLyTxNyqIGEkSTKkNdFn
L4eS1MJX2+WXmTizTyL9p2Iaynfjal8pzRbLyMqBx58JLUQbERbO/fm3c0YEXOeSF7HK8t9FhPzL
MDd4UsXcYttYWxvhFtXAv1Qt0vOUW3mBMeSLpwDYPyRZaWx/ptnjtwHCo7X74/rRXzPnMZNp871M
wi3JXIU+RBxWmItLegioPRQ0rpvbEGJ0FMOu27o8imATaEGiJYIldvJ8E5OABkQjQlZNs3c5NNvO
qBy1PP2dmp+uW7r8XHhdUfbgpgF/lbMYcrM+QMoFgRBEuvUqHhhRyevdqMZbAd7KmgTTtA1O0nAF
DPx8Td1cJ3FMG8HvyhDMjNFQ9/G7SlerfZLb+fucWm/0Yu+L0rfrESMRu+IXJUcSGONoGwoqX1kV
07/EzO8EL30bVcEL58nE12K20iJ/xyQUxmKjTxw9n1ND0ISUJnGTZmfVbvowtBksmZZXb8QOl67e
Qm8Mp+Ey6iwc5LkpxczauItKikiuat6ajNAeyNnMry8+GUyVqQZVcGoDECifWwmttDJ16BxRmP4R
EOENcfUQ5cXGWuTSkdg3gguXL0Rw4SLSdW6mjWhEN7BjgsXfBzf9DR3n4fYnz8oNgwA5WIHNh18G
AD2bpENhI73Kgw5p67lJPWynNI8MQrxAybjPRRzuzNaE91MZRtHG0X36fcuhdRrFz3OlLW5zxTHg
egRV9KttJoBdLCZ0fG00DfVAPRRJvikphaIFqlgDYibdxkl+Bryfe3LB20itAc/KHIo8d+6hRa2X
Oi9vqSv19AlxlxqOOwflG39AlUpFIc/OxtskS5LPZd/3pp9NkfoWnb/gmxnEOKvOWiDvL+0qtfw6
jeb8kHT2COakagyUmfLFRI0nDxV1N7cLPEKDlXgfIXix611nto3GQxw23uCrucfg95igZnIEQNVq
+7lFoiVC6LF9dAbK4FtnRKqa4gSpp5MbUqTC33tyAamOAe/YbkU61uS23/T0K0knw/tOSBEWqGgr
SgwqAEHBYjq65iQQKqF9e/0+XPp/KJBs1XJEhd/iQT0/NfFIn3Kmb8d9sDta9PWnKAPbYo8f+ggd
dsdmruS6xRWP6TL5IE4pjBAkCecWlY5ZS9Olde6Zym4cwxul/E1/2VfSjaftMt4ixyMUoaFheXB1
ShcCKVyiPRHVOczotPXvJvdAvHFikj/IRe77+ub6wlYc2Jk9sfATX1ktRZGWNjkWmlIwq8XxMYza
LRLXte/lQOBCiEAhkGz53Iilx0ra9J4oXSwaUxZKEH+N8hmQVR4OtLS9trSj3cIsyBaDzdryHLI6
C+FNeBzkzGJEFBRVSVxaEruvBl07UKX58/IdfCaiR42d+vRzyfVkB1OlU1K7ZHFQPQHniqwWnubh
83Uja+fPAZmCIbrf9EPPdzDPJ6aXO4LHAWXDyZoOkelBYxDfdu4WP/HKCUSylCoqEY9g6pceGzSA
7DrQ28LXbea9o3EAg4YKruEEryJH1fdlmX/uUh6j6ytc+VKUUTVb1FQxLVc6HTdJipL0D92mOtrT
wPgT2dXGp1pb2qkN6XKhBUW5ceK1jrtBOeDa1R1afj8dx/wRjlqA9hqaEt0Li57ijUMTDO/BBDKn
UHaZ6qxYU10VQCyU/KhH06c2K94MXvPu+gaKHy+/Sg6WsAGUk1bT+RFBzjhDG4n0Nu0/KeYrrYVb
Pvn1D2zYpEnoAyG/IF/kOm8j09Yr6relTj0NVd5DjR703s6y5Hjd1ErJi8XQ7qXBS8Rjy9UfB8W2
Xptb0jJryNKDM2RC1DG3ku9V5ESUpwFk0acvOkiH+COy77Qno48tb+/Wg395bEgzLMIU3nyiPJlK
MMejlUFD3SV3mQ97xoMM6XfmyW8zgEgILapfs5SxwusbcPk9z6xa0j1UrXyZ6kQ8clMA0naJH5xF
QZ2oTbYO6OXVw5Kg+2OzgXHI6UC9KGM66UhkDUVeva1VY3zXpzO4wesLWjND+YWLINDkqlzA7jyl
NpR0Jtbrv9sjILgX4lGITfAcOkEy4RmZmjwMWUfp4jYFibzlZRaIt0jtp7vAbEd7Ix6X3jNWwFPC
UcAavNDuM2L/xOWPLuqSY5HRrGuGZd8Z5RMClMnOaocPaG+/MyNri8BgpQzOomwRdAEz4JGRXFee
qXNOmQLE5XwIbvJDflN8FpQCjW+/1Y9Ca2l7uFRa5rPjojJCux+kO+It4lE6WWZR4QhcJeclKNPq
KXamYN8VdoNob598NGK7F6lq7X66fkxWrZK8Ufgn1bkYsetGjbktBXeZLs2HblJsP0pVBBybIjjU
Y/PTqvvgw3WTl1fNFr0OQkoiSiol+vlC26arqKySMC6h9z6NISEa3PuOWfkXm8EB0yfAp4lCpFj5
yX66wZjEYPvoiMbuWxKeu6iv7iJN29hAucnLd7Oxw7Ek3AIbIwc9ua0HQ2rgrxRGjAjUlzd1P4Y+
/nFX5c4+cOc3qpMA3a6h/hrsz2H/QgTH35tIN0wVNJ7066Vkn8TDzjWFXhXM6eGPXEX3V3TS31/f
T5lF968ZvpfIii1KJlIdyJtspa2KAUXL/bybD8W+/8S5CfZoTTL9U4GafOlgxr9NUg7igIrhGOHk
Tr5hbxkjDa+EXoGWHMtJyHTuFQAq11d2cSCFJxP3Duo5nfhBOpAp7q1pVdKNvnmqk59T+M4kDLtu
48IdCxuivi947Rlnkb7RjGRr4gQAl9po3FEZ8JWh3HjCLq4yJijo01YhYqWQLIUkUx0aRllHBZih
/n2LMy5TE/T2sm+96pD2y/7lKwJj4+l4SOJkU7pfdutNneLhr7IR/PGkIPGRdfbGmi49sVjUiRVp
UXqFcHhlgxAR7C7W7XBboDbfHMzjX+RQGDELqu6CNNrov62dCVIoon8qdlwpya5VNupIci+mS9T3
ZRccnTJ9Wozw8fomrppBUJd6E4VVBoPODzjA4lhNVJyU2ViHqf+ToECehPFGdLd2+JjygVSPjJqW
j3TAy7FzaGhT92mK7INqDm8YPNhi9rwI2/hQJDLAkgR7ARWL85XUbpwp2Uiw2gea1/ueNaFjXZsd
qOCsbqdvU9Sj6DC6QfV5JALdikbEH38Sj/8NEjiLBAsEsGhunJtPKzDDectpBFKKcGBEZzFWhSBx
Fy/Nm2ZUvHuiX/sQLaZxE+fqFt2A9CEv7Etb3Kdx0c06/Vq61ncFU7t5Pv5i4GYrcZPs4BGZxhTR
EJUYKnlyMKQbQ9lWxkiKPXeUniKYPzP1Q9L+eum5BP/CCy3IMsHs6dLlRsa9JYR9rlknzb1a2XnO
kFFTLhQVgi0Kp5U1wcdJGgxyhAdbriDXyaL0rgJ8BC2Teac2DXSPyvAhDJLk9uXLoutJJVFk2/TI
z0+J0wBcgDSMt1pVU2uv15a5+IjMN93eJflZNrzXpUdmMaApLOwhACNj9UBrNaHpgqYojZYEmGnL
HiXNpLqr3OnOC1/sss6tSd+syWyPcUxwJO78bY4gBvqTBxuh+OUlPzche0XPKPtcdAo7pMF3JI3F
kWxNORhu9jtz1eB9WNbKoWRuZ+P5lHaSZ9khBgBZTNWCOqr84VK9yuD15np1i7YrTJSn0QTlZjNa
hFYRcuYvOifP5hwiYp3KCP0T2ZsYbj8Kjk5uM5DY2kveWXV0UxrdxnGU/PJfMzYuWWj/2rSXz49j
FqdTWTOPxRCK9Qr0wx2aURtHULpbwgSIHouHjPYOHX/JRKszoMFwYOUP9ojCl1Y9ouZj7uyp+Xh9
y+SX+tmScMDEAy5HXo5CbQAMoFQIP5J+0RFVCu3K3EcD1An7JLMWwu+pvYf2vZ13Ix3nz1OVLa+H
qC+XfVp4/XvmE6fEr1Envu/7PH8XBNTgNnbjYsN5ZkVpEnwfyFawkucbrlT0fQcPHfR8VEjAK/ON
Fdcb1/DSBunqyUtknNuY9NIwUwOO6SHIqfEOwddRNTcgIxdfVaTEJzbEbziJi02rjIfZw0Ycd499
utzPun3Qg+TL9W96cesoDuLmYWZnvg8tNunwDEHlZiiG86ZPyY0Sua+XSN21U3JcAn3P/M3b6+ZW
do5ngGSNksIzFv18VV4RpNng8IaL4abGVV8xErqxIuHgpTCBXopNOggyhaabtCJBgBjlCybGBPm5
xXRutSK5oxU8+5FbbEWvaws6tSYdt2ypHPB0VECbuFe7xzIxsnY3aLOq3rx85wgH6LQSfoHak5bV
BrapVA4fahnqY78Yj3qSv2xMQAQ41FT/a0Jai9IZSsa8Gp35sYdKd1E+2na/wYGyct7whdxRg5Sa
51m6OnpURR3uEOS+qt96g0aH8r3iBm9mGnSzo7zUyQPsPLUmX6LFs6MmAmvA4JlvIHTahY3fBL9e
/GnOrIirfHJVB6AnAfPEJMotQcBEU/aOgn+xcQBWHIKAqoJnYGyE2Ebs7IkV9EaZ6B4E1LdsmKLv
9mZu7FxmEK4vZs2MRhohVKQ0OuSymXKysmxWeP+n6Tul6E9zatd+4TQbtZsLOmFOG4nXfw1JgUa4
GN1gOQgQ0hr2jP1cZRM1OI+xzvtsCaZHRCMKtCAibf7eu31I6aNY3F95Vwl+o6Cv3hcM2XvkIn36
tu5itzoQFi7lI31sw771IETq7i1FNcKdEYTWVgduxcvw64Fe4Dgp8MpM3oNqA1Fe+Br86r0aP2a9
49ukHCPCB//gg1AlF8kdgA+5JtOFRWFbFQ+BkYxo1RdadGCKtLopRr24+wemBOBfEJQIjpLzI6a7
Sc9MMjGRYYA6atq9M7mfzXbDBay4TCYlBJCEuRNQR5IVYyqj2NAFxWQ9fmG29XtsUZN88Uqwwcnh
ygBYkbF8WTJO06BSjmsXxmb1ti8+t17qvoLXtd84yCsXRiC6xVGmm0HH8nzThsDIujgT57ip3J9a
NfW+bXblp6qbk8P1Va0cOqivqcMAjwZBKB8Fpj2SrKrZOeAQAl+UvsqQ0oLd3bm1p3Dc2MOV73Rq
7bmfdOJwjEgHQWFTxO2s+jh0w8cmcV7KIY0TeCatpOyPbhD11fPNSw0rsgeXbC1JKogqsiZIwqNm
tMuWoZWvRMuaMSASUGoPcr+3GVJbS1rencKL+ru0GftD4I3Bu7zPw41ndPUrAengTRAlOhnNoiij
lio9a1JBo+yC1v7tJOaRMP1Y5UlxvH4khJeUoh3W9V9jUlgwVHYbxBHGgi6YbT9VM/V2mcfsGE+6
dqPGKuQnNPT2imMlL4/lkE4HrgPijaKFTNYWE1VmaU7TpnJDa1fPTXiXl/oWpdHaKUQvApQ2jS68
kny9wnZwU5OgRFmc71o77OdQ3ViIcDjyHvLUuZRCKAYCMj4/hIGbzFOXczZMuD++dFHlPI1aXnWH
bm4c2DEy0Ky7Jg+Aqr/84+mi8s01YNxWbpOky9g1YyWSw9lBjr1D0Kbw0ugpKctil0EAsIs1tbm1
imRLBGntjJ5alsKwZlroOXkcmxawtpuGr9LxQQunfROoG/GE+D7y5pIyko4hx7LyfA2DQwTGQ0ka
bhzyJE2PKYNst+mcMslbj/mNokTkroZdHNS8XzYem7X7QcZB+g2UgidNbMSJE+ubuBsnYOq+4gQO
wJiEvuwuX3T9mxbM0zc98oo/savV72rdogd+/fuuOR26DYTVIJAoDunnxqc89uxFYZd73YIagiAn
bX7pkONcN7O6RlJFYJNgmcgPzs0MUFvE7UzlJHbN6Cmrwul2SZzsdlA61ACVMflY2VNyl49z+f66
5bWbg+MmVqcAgZyLZNlylMirG6CMkYV85bfZafzRyPem+6MYho2EeG2VwFB1yBd41C8UcEAeNbFd
UX1OIOA7wJ4e34yD48Fp1aZwJobWsVZj6/1kDVu8/WuXRQiGUeKjA0eN5Xx/wXlnbfN8TZNPdvxb
iT4vyoc53apIrS4Qpj+HTr6A40muHE6vNNRtqitGbdnHhZ5Y55eulR1zr6uyXamGsCb2cX5s1frj
9e+45mRJ/4gwifgZ35ZMMx4VeLmCI6IaXe4oS4yHxBuzjfBy7bQQ9pFg8mRgRDotJR1+rZ5ZIJHL
9Erv6LxPNKffpUYJL5DiQUjhTurG5Vi7g9TdGPWjoi44PM4/XqZXUahE4nIUzqcp0G5LK/s6W/PG
G7JqBrytA/EbNTiZIET0N8csxEySl0dKLnTlut28BS5c20HR/xDayUgIyVGMqyaFO1Ts4GT0zKll
WRSnkKdXc+0nFAFdn6Qp9/yhnautuUHpEriISZAREubyP8znybqxS6AAMnNAaI42VC1dazdQJJTT
Muy0qTR9Iw635uMuDyUoQ5waj4ZrCiHG8y9nRyV1fItod3R6+wGAcPi+AmZ2+9KjjxW6+zhOgFHM
/ZxbaeDHQtiG2SL6BUO0A7lvWwcn8bJo4/TLzXXu17kl6ZKNZZLUsY6zVKKR9oehaLd60P1ApyUS
HTX3oGXTtybWHwJzvKlak9mBNGluM2OCwt7ywGop3sbjfKFDIX4TETjIWPrJQCmk1bcctbJaBDbR
yZ2dG03m0bTjqDq0xWiO3BlV+aZ4ixUd0IngX+NmZ4FvE+fBAWoXQe2HUaMt4KY1wGRtGMyv2klR
ftlVVgM3d6Hk8uvKihG97tL658iMMYibvI4Wv+vDiXjHnXr7leLZT9c/q3Qf/x5Xk1SJu6jC4yFt
djwqsze2/GLo6nkeQrSfZmeoILxxqo1NXL0ZlJwZ7qN1cvEwLXrmWcXAzbDDZr4xzEnfx4ETvlWC
vn9rOe3WiKxk7/kcQZECHosmIeNkkkcb4KJq05JzpNfB3sv6h2jMP2Zpui8n+9f1XVw1hSXePl4+
JsDPL8eSZYBHB/xNFEUGipQgQ0JimF0flndzM23Eas8tx/NYkdN4Yk68kCfBWuFVZZwU3Hh9QJnU
rmlioGCUGvrHyIgG+BOHZIfyjOpHanTbDuWvwO2/6Hn1OitsetCu9qNqm59lrj9RmynoTCQK5fO5
23k9cyRGGTi+LnhOgewBSVo00P2Kre/meXiLOtyL4xUWQ5H7r4AxCa60GNoyEKixmDSbdRMKSiN8
E9RR/MFwl+kA4g16c80vg3C+uf7R5GHT5wMCLQrzn7RbBSPLueVkyru2rziQqTKou5wW5WvLjPrH
LKlBiuTKF8Ks8OC1MwObi6rse62197Ob6EeouMav13/NmhfXKchTrSC04Eed/5jCWErFNXgYjSrI
v0dMGNl7BFCTduMWPpeNTg4PLpzhJMC6gOIByPBgnBvSqAdNwwxZaIR+++Rn3vyl7cwvYh7Gh1kP
JlN7VD63uafslCp/P6UhGquwrQmKodpv7AT1wTxS9wh6TPcN5D/HvveGQ28p06F3S/dYWoO7C+F7
3oV90B3rupj3Tu18WxYNwtGqNXZBydhXn4xftAGfDkrr3pw0a5fxqPiFUZTHTK3CnZVpd6YJS4Ol
Rg9UCm7D1vhdecFDHLqv+8b7w3yVuu+tKXyo9Nx9yILqSzWkX7Mwhl4kSh14a2ek9MCUvC66Dm5f
M7335pprozZoASyWtqvbTfiD9CGfParGfBsXlDARlMn5/nZlEi7uRJacOe5wM2ZZ/7r3qmzDb8tY
u3877v/xpnL1pBnKMcoE1s6qSxcChO4PnH7J66RS/gSBk/1suq78E6iIPhShhhhqyyxH2atbo+FS
pPX3Z1ABFWNJoLrkAqJtQpNQ5DMPo4ZmjJqGwW0z9GgY6+78VSeLfAeDY15tJIxre0zsT7YMvp1M
Q/jjEweopOC6GHammlOkezXPvnhL/OP6fVx9GE9MSC49YzpdqTsexqCxmrswtbpXJJXmTdza87vr
pmTE+d9NRDcQxgkaSxcZjdIT7XTCFqLh2m/efiiNwoXrOAiC2hjm3Dac0v2kG4JGtKSenS66c7j+
K1YXDJMYYYDgNJMj82GqtKlXBKaxLquj1xfzkQj+yay22mfrRxdCKkr1hB0kAudfL6wnM/RElKT2
me8t+b6xBVutej/heIKq98sYaj/SSd9q1Tf9tDVTJUeYz/tNhQySNmpvNPKkJ2fsskTXoqnw3T4/
2PA7wveN49UYb1Gd9sGZ2m8Kj15eUBW0e28/eQlKOu6k3CnR8KC57UZ5YG3r6SOhBGjhlC/SlcHQ
grErQfbpuR35MPZWD17i2J9V/vG361957b6KSVgx4wWuSf7KppFBKgezJ1h4SzH3c9yDic/bxfJD
pfJav6YjMRwHFZTcRn9m9ZSTYYIuJcwkCJRCzZTqVhwiPuAP09LdZI3bvNPd2jtAklMeh6yllRKT
tlRdax1zmGMf3DzZgiFJgdrzl6duAI8csFC6HpJzZkrSKmhEgKFUWvdr1k524Heg6KKdMqVLtncV
w9tkRhMv6umLK1JCejiG/pzxUng6P+/qUoohXYPocKCtCodH8A7Nwad6imxI5w0EA0Iugj40vxKq
CTfz2AUbydvKAaODBM294OsjSZT8ZRvqfHKF3tjoDg9D2kT7JTEYrwr7bsMzy0GV2GHWCa0dMAlU
zeWoO7fVrIQana+sW0l8jBN9+jHhUoJDm6nazybs+wji9qL45A2TcnB6p/ttdROsBHmlBa5fhukw
bBy951MtfQFCK4DThHlshPxYunmdho2Y8dLssd2jnKIcKyUAF0la5Q/RCKcbRGuFWad7srDBdwtL
3zmTZ9xl5pAeI6dK0FItvR2U4E8u46aPixOEfiUIYEkNk/teDfdhUTqHWZ/zfRdP2d7uIdBXHOet
2+bQFvWf6s78oFSN6tsFrPWLHhxTjeHKIklvIodh4SJVwj30+4eldJ/y2P5KzLn4Wlpot12BSu4S
h8N9ZcLJBY1u77tT+iPpqw9JOf4ACtHvx9a80xs0qow2f51NxqdhinajY7/Ok+4xNvLfbeYd0yJt
fVSXdrq1tH6cqO/6qHlMW+tzVw3JvjFe7ttARIuiruD6h/xEPz/8et2OUWviXuFJ/xHxuf2k6FR/
Vp2NM77mX6i3COI3MPk0C6S7Xejomc9iexK3JHilmz3OfhpFTAzOdaE9LoM6/oF6Ef4Ve0wTc8fI
aJ/fxCDNtiC4K/eNai8uBmwq1VDZy0a1OY3uFECYo77LF/tGC+ksJVsQrpWHlGIMWED2VbCRyo4l
yrrOeO4sjbNqQCjdBd+KIYreJxDU2xykNkiCz4xthX6TIx7rVyo4NG0KN66XyJPObxc/g4AObDqt
IUfOo0QO4MFYTelwKfVXTZk+hoEePFKiHrnUSfDNyyrrrVvV5cYnvwwD4VAF1Eev0oY1QAbJNFk1
Clpt0TeADcnVXhGgbXStV0ygckfLidIotHtyqJC2ND7RU6AW27WL74ZT6DuVufUlL19lJqsMgTNm
H4F9SQFJokVzGI4VR7dO49nvtGwID62KtJ9fpiUgYMYfa92f87ZMNtLvlQVSpgShARTMgXRNMj2X
c6uEk84eLnbwqlL1aW8khvHyL4UVWr2MyjHqJ7/9dur0WRXx9meKmo9+bWlRvM/ToNua9VvZSbgz
kZcUaa55Ma9s1ogcICfIvhmFfr8Y0xf4Et7bLqSnntsfiEyCm+sR1eVdF6PRgt2S1q6Y1D93cEoN
VVDmeLzucEESTHjHXO0+qHrz6bqd1ZUZMCBwRMD+yj5FM1yowWPesLJND0zAfq2r5LvC31cOXw+i
yZeffEF/BuaXqS5BD3O+LnsZZsem7ee7yDXUffIhN2gPXl/T6t6d2JAeh6J1GL72sGEOPf6LiTtU
iuPxhYrlxCRiKue/S5FeBsucmiq2kA3TtZTYL23ttBV9Y607arMJbXrekFj9g6VZALQ5imJQQXzO
kxQV2pTEiQNsUsYw6T0kaPe0y+R3jvfCoYG/yzt5YqUvNdOLC7yIoS0tKFp3V09xTbDlTqgZULz5
8PJ1OdTCeWc5ExcAkSToPJOWOHWHtrkP3eEVNOkfOCgbZi4DdWpgJ2aE2zrZvrybqoUxGkATahzc
6FWnvq4MNbmpM6d4WKxs2Og6rJ1EGu84eAJYZJHlPYQfwkoHXmxVQ4bIqVTLh+VsJlZMtgCKax73
1JR06JGSNpkdZGlp7t0wU/zOnfKP/+QjCW5VGjYOZHrnu+d2vTl3tjDR2a+bOSkR3/QQYM5e1s17
PnkOoce/7chxdWUAORldDoM+dNPNOFfdnobI9C7qXWMjyFjdNfI2EVLBISy7I2ZilEglumX8vlec
fZp6fUncbNTD/vrerflZkbvwSjEjRipzvneGWpdNoLN3VvgYNKYfKA7aapEfGt/bTjteN7Z6zClD
UE0ibmIg7dzY5E3/PgtF9KYI4m+mU75dFP0gikHXLa3u34kl2R8NpdosCk4iDPO3cC3tZy/8c92E
TKr0fBwgGyfBRtWLiEy6REWql5pi8EQlU989REgtvzEyszlm6YzSBSMeN0009btlmb84UaftvL8S
ThRXVGv2dovdmPvJWAwawpl9P5rznzgK3YfYq+yNqGfturPd1DposzM7Jn3ksta6PJ45uE1Dy87S
fUef7uJmY/5h7SjR61LBtdATvggeE28eTUv4yrSw3jlZNu26fr5NJuNDbfGWFuW8YXB1WYB3dCAu
+DC59pz2lpm4M2fXHuuDFdT3I2ObmhU9Xv/Q62bAgTHtCjBVRmCEE4LCsKGXfu0OzIx90fXJt9IX
Uhv/PU0Mz/zHiuQnozZvZ7h6oD5CPc13rfC91XTNxm1fu4DQuxPig3cW9MbnF9AD9loCriqBirrT
rgEdePCWPnpo6Tzsh96MNkCPa9eQMgTNVsgUILKRPHPvIYFuA4L3ZwOy9x3EF9Q6zag0+o2FrRmi
0kGBk8AUVIB0F4MAWDGRfUndUp/vOuTDqO1lW6i1te1jWhdYHmvisZH8l4pKYAOEk3raPHxIq+pd
5iiIJsxl5odu908CHdJ7QWZjYFDO8MnWp8ESgU6fQVamjbsgfoTg9HD9dK/u3IkV8f+fhB7LqLYB
wlOUWZp2uDPL/P+Q9mW9ketWt79IgGZKrxpqLrs8u/uFcPvY1CySIiWKv/5bFeDe5DhGN5IkT0mQ
I4tFkXuvvQa9tVPc/KHA+e4bggDrGhQCWirkF39/CuuWGMAgnG4DQ97WasaqaWdfa/qfFzbk6oSA
nwgmtIB9//6cAIH3YSTwCwXS2YWSvYaju2WtuPv9on3zOngMWD2gvQBW/doFDdQYhM5h0SJ3gQmx
7b0XrRRkuSQ2j79/1De/D2oaOJ5DJw6i0lc+bSAI72cfUiKc7EDYOv9TIgrp98/47nVwk+Eii1Fs
BF/LwZEByrUrfp0pSejGKoVLQu9hFf0nc9Zv8FIMz/6BFQEtAgP/+pf8y25TLJ68cEXrPxK5OgUb
8VueYYrCvdxqMYWZdASfiyEmk9y23HYALGMzzXlFa2Q98UbAMDYcYvfX71fgm1UGDgGyIt4U0MDX
EnKKtCtXgVX24MrG6WYETv37J3yzxpgX/kMseZXpfN2ZHsfpCIOvEW6LypQIGwNMVdG0nLT4w331
7bv8y5Ou//u/rHE7R+kAmgRqx3FWOUJefkSy/uu/eRt0YcE1acX7eifWU1fNDgIB0Z7LVyCcNO96
/1Pp7k9R8N+/zD8f9OVabBmkDP2oYdQ3pBbJhng3Z5PYEJDzf/xGGC/D5ARJuaCsfT3bwbSqDCG4
qpIm3Aet+xImYq8H9/1/e8yXG3heklqlLQ4ozAP4hzNcCRixM14wRSf/obrhWlIgnRHFWHT10Pw3
0WuaUE9OwXVTC2QImrp7RFyZXzjIzNv8/q2+uRixo4FAXUdtmLh8+azD2g86guSYzIDZAnPgPAIE
rqphw+nH75/0zWf0tyd9uYI7G/TjYHGAoAowBfzTi3lKNsqFq+J/86CrGRTckeAH/+Um6UM90l7j
lZCMdqBrt2bUhmmBHKo/HD3fr90/H/Tlc0UDODZxBAO2SrtHaYazCe3hyltHoWTr//GtvvxQgCpr
m6bYEmOtN0ld3SSL2aZV9QfO1jdfLUBJcM5BAAfd6WudGcAwv2knVOO2Wl9N0DdXgtifqrFvHnIt
wqD+AMEHk/wvxWUU1VcoEtQeZqYgi+R0lIl///td8E1Pg4sRgxwUFVdFy5ddUDm4piAfRF58Z3Ys
eWWgP7r1KaIGVg7l75/13ftgeORhpoCpMUYpfz+3K6kTTEyv1aUfFwTpk5iFFf/bI65/wr9cDalu
/LBReAQu33Uqqq7xTO6vSk9/qCi+XTcULTgR0Oz/W0WBpm/yMePGPsO0kIR/wTvkHsaam9nzBdby
Ty4R3y4dvtT/dx19Wbq581kMaR+K2KS/1eN4N0X28/dL981nivv7n4/4snQDSVuZ+riIRM9vEFp9
glH/JlH1Gxn7h98/6tvFw8FzlaqjvvwqAKI66dIONp0QN0WFC+CnsUcWOGc3RPy3ePr9w75dun95
2JelixsxDDS87jrqjcjfmG4iyCby3z/km1MbpNR/vtGXxUt51ZroauUsg/SzJs6TSOT7EKR/Mtv6
7keCJScadag8Mfz2/76/LQKScRXhRwqQpOzgQJBAhYm/QXv4X7wReL1AL2P8Gxmgf3/S0jkMTS+W
bUJQAqLONzYFy5f8adzy3VZAtMWVxgAlKaZyf38MviElrUCdlTTDvEEQ2PDQQMNciN5PbwnSAvPU
cf0/4CpfRdjXwgEBKP//qV/dkUFzF0CkXXy98MNsc+uYGuN/NiE61/awUgr8/sYsIylI1VS7Vht+
wZBBPNp5UFs+Rg787mqwbKmNm7uGBd19m/b6RPEvAmWOCS5s8HCj/uebDHXOVZ8OxAFw19/Xqo9o
AEYeNhmSIrucNOahEi3iaYM/Td2+22XXSwehDyh9/20Qey13UxFhl6XwpGEmuWXAudqYPuvR+dOO
htP5vxNqrs5xkDtcZf7/LjQyLlcyALcz8zobtzn45FWbK7/R4y1yvjEgaFzVLkXMie43K8T5waZa
pA4KUwVE3TqJbJEts7LV24b4J5ntZAOvOsMwCIncvQQ4D/FB3C/DjiEDdngQfVDZZ9+lSjwoUP3v
EWk7NwhUpx17mOD+xt5md+yqrb76c7bZOKIXvuqBp759tAuc4U7II0eEFYKiO3IIhrT/maZVHO5W
b2LjQ1S1NdlUnfGdU915zlpQJj2T0YogSRqWfLzNhvrq1bEqG4lyMHEwzVkK0bF9S2pT1yVistbm
orv0GjynavFzELoby36IlZ8Ni7sgklcl2AojXoXvVTwsfT5KwtsfwdCoBblDtmJgRDkh+wnSTmrO
CLXWt6Kj7NUoXfll35Ok21nL+2E7ew4fyxH40/QAkcPIUzjkdkG3Bb3M/oh0bJbSwHEieu5ghwfe
jBGw7K371G3KBjdhXcRLs/CbtV6EyB3dWcRgugR/q57BFskmEO26A7JuhhvrUd8vUpxkL74c2nfH
Cv+lXWoyZ0Ce/HeE4LE1G6MArhhkjZx90K0IhHYD+2OYrRryNAx1kMdDOA+F6fHfQaNKugRjwFkj
6qJSjoZLtwBxZqQd2DGVnK9qDMOmMUeCufu0YhsB/69HMRUUc2DY6k+teq/XurtzOg/B9fAUn2DV
A5PgHAZzpj3pJOIfrRNCNQqDNufsA7Eo+5Cubyaalg/lG+hUBCjTYw5JGbnzPDXlGC9wmRkrriRA
IdqfypkIiMqTmm6RVjd6pV5j74NpRHBLhPCojBFIJ7MVTVmbk6jym8xj3Trk2qzTjvga1TK60rYH
ndMsiAqop6Td6Qmp9h7qatDNNN7UhqOfZNqrYSUOv841KSsdtidfyGiz2FWGeYhZXAWbtQpWeWxy
9YELvr7qRkSfNVLLC7Eu833vTfbJTRgLc7yH3nnh1Gw49zTKKU4/R9c2FyEWkUIEM3el5lH3a7Fs
kZs4BDzeDTJ5b/Hyu75uyXECcHZhvmQfenX5xRnAZyL9upzDiIOzg427Sdxe1FmPnOxypL64Q4gd
/yWqDqUv4Vy99k4vu6OYiHdyUykfxskdHyNMFt4CXZtfyp/Ichcpz1RFHdBG3PoSrXCRUjP+1RI2
flQeKHmRFNGu97GB4QctQ3xjyhnAsKmGD+hEa1WoOWwiSEpHOxXL6gWH3kwVbqJU3sapkqVD6SuI
dj8C0TxzMol8moIWMXGcIQbKohVdlhOz09aL9TOsl+G4HOk2x4RlKnsVJDlc5F9c02scc/ELdIG4
Nbyw3zC/nXEbkUsHfgxGCWY4sFi99ZMcNu5oyRONlHwP1p5dOtotZR2PbwtJb3sVf06j410IGUGr
Xxu7xc8xoIAP5E9ageyfpOJAu9DLJ5DJi6ihNDezsJltRjhPUs97FkpOO8kX59KwyoUcsYp1dwOQ
0T/TdQ42vdfJowq4ezHzvAdPvruLZkZ+wYd8eRZi7cU9LqawXCI6e/tEWXfOAyP6cx/QniE6nUqI
H4xI71fHDw4K6DYy6GkPC+dggN1GaPn0UlmrMj6qj1qNcWEnnhTrbPUWfzlIddzZNGlqszgZmxwm
/0Phg/m2Gfjg5xOWdG/iKSxQdJ2qJNrHvUR8n8D55Xhky1bdHnAxIFUczk4BBijUyUeO6Hm1zmkJ
ovtLJKUsyRBEZ1iEQJbmR8OFw0AnXwLx7AvHz1wy2qP0KbtXwtZ7lyM1Y/CDs+r8o5t2KaxiAh+2
uEGfgwcaIpMpvbOeOAXVEGYtJeN2TY191jpZirFZoWig3mbUEhRBQ5Z8gfY9oyE+Wc8ga1D71cXa
OsqAdYV52svbUCLiY4yvWRlW4lTpgmTTdn2MvBAiEC2XRAXXxD/OOrogRfrNwZWVsXS9Bpr0Nl81
Q6h0y2UOxRs4owDksyiyCiZ3kLHFDXSTwRJvE94k8GYe2EHMwQFypySLp3bIpZvmdO760ibVtgEl
LPMSCDLSwQXLe7TxJuISVrmzNplwMBIU6TAUEsMenLimuwECQXYwX6/yvsY+DNw7A6wLa4TUFael
WJvIzntX1e0mNshugHbnONZg8fq4LXIn6C1YMW5awDLjNVXKy4TSqkwSTFy6CvI6j7/xgZiT04aP
4USmAjqbZ6RKB/nkQqINHZIp0Za2e0MaUaTMVUXLuNrW7RodHTo428SdlyeC4W3WOCosXUOOfF4g
OB2aDskqy6WrJo550sBzLhYf166/RxjNuNUy2olKFqkZo9I2PchyVX1QtdJFzVSVqbnB7+zMQWlj
76ecEB8LHa3IqgELjALf5m3YdfumgygqHNs+95hIsr7ttmvYsozW8wnzJ5tNugep3penkOISqtoo
2GNXOUAloWlqq+bFn114sl3Hrsw+VqblRdip49g7DwTX88rJaxP0fq6WeIdYcdAhSHXhEX3SoRW5
Xfg9HcPXKsT5nfZgy7JQzHfwPOQFln++NGmzbDrtB4UrvYKa3uRLOrws7RKUY73Qom6BpadDw4Fg
Dk7uMsUgOvSHEi5kHENFxvO6RpnW60hmPcDxrFvbDw3vn6KFw3UOT6SgqBR5p6hSvHr9AdPkV87F
D6klTvLkpq70LU/JZgCtP1OI5o0Hx3mumXfbE+TWLcmwlsGUHIyrnz1J7yvpBhtivVtvXiskHU3m
c1wQ9RlENYexYu82+MckK6+zpe0Q+DNPzT6Ufr3RfmxzBylCewOnU1RYUcPOJGxVniwutkXi2FKr
IEIl2rilgq/5dlRTfT+AhVT0YKMfG4bQVtqt873LR/o8pLhJZRjO9xArB5s5nYczR8j7FnkpzcnM
fkVKqAVWk3dOHyXlsDRivXP5hI8yXrzaFGk8iF3EyZMX1aGCCybyVDNHxmosqB08N2t5X9W5cKfz
FAVbFrgu/NJaWsLBRN20RjjPyo1X4GHuVGAh35kbTRA0SRCcF1vtZzPDUapaLM5msaKuIBRF76zK
kROUdpFG0FaETRuvdZXDVr2C7UrCM4voyl2asqOh4yuyL9u8Tj3z0stUl0u3in16ldRqN5bHtu99
kDxwNcNVYFPr/hIG8qaNTFhEysoN0cF6gRdBWFLHWzYNVztm+bphntrXlO0gml1BBB4wgeJ1vV0H
4mZD0Kuds0BsEqX9mxdbe6M1w7nGwQYbodB2bZLu4a6WHty+ZeepxbJgVb39RCvIb9wpegKNHPV0
A194369uq1bfDDxcChhy4rubZYDgwOoutGbYpizscioE/oHxaXYp+OUQReQohIN8hu9N3nATFAN+
ro9OT/0WascHmwYa5ppEQtIcyr3XVawA9akkq47hWFnTTI68wT3X3qBI3YRqgUgoSoHELnwXGYSx
UrVv3dlmMHH6Oan5nWOGnkvYlWwbGB0XScU+VF2da9Hsecf3spObwBnaU6iaW4uyGHKyLkQtiRPE
HZM0I+mcZACTWYngAZyey3wTWbQ4KM+gAW/vEYF1wBldoEF4byb+0s1LQbvJXjSmxjlHT5gDBf9B
eh5u2jH68EzdlisJ34cKWwgTLjevDA7oSIs9GOIbR2Onzr44NXR5ZLRKS9/AFxRgprdc1bUvkfJp
znzwJDM+dM888h68pL9D/m566yLK7kTmFu3BhJoNHdSq3ffFbctk7OZNGgv2HFMc0L3jNUXEUgFa
b7dTpjsi1dc5uDMOBkTZGlj7dvKUNGgi4c15hyv2qNiygqKvTnC5Qdhuu2bDijSqVHYQy0700NW2
gMviT+zofCbd2V/hDI9O2G3os7cuaM3Mzg9RkK+V94YWBZ4VS6sRn1nVG2TmVgXhyZQ3DVh7YdWA
CbkAqQGyn2b4nJq8myvs/IE5Re3NcV4vQZO5cUWgmlU6j4giT4YwT2Q6puGhrUGyRaYUTA+kOIsW
Ml5SjTXcRVvcBT459cTbIvKvLiQPnEy6+Evatn2elkTCZ26C7B5RYOgdeFrE0BrnFve21/TPmFkf
/Wji2eqtt6aaP2vf4h4fYy9rm27O40VXJ8rXW4pqNfcX7852SVCCAwlhBbQ2MjRvknW6aKA5zWNP
f9CUk1tk4MInm85v66B+tr3PIE8YnZwpt4Mczb/r5uCOdXJb0QoMvSV9gFU4XJij5APWJk0ODUmX
12jYc62XBr+pQtlST6/GEb8QW/JXXIVBgXDkYS8kNbgafbFx0s7J9ORDBNKJciYczU7aH9pYq0Pi
EA5JpWdL1xf6qLiH0WQXfsJOrkLgnv/EIdvB2wmo1IbPwW+2XhOdeZssOTosi+692um1OjA63nLD
bieGQmgKZNaQ5WdS0XsJ39jSivqvAQV6ts7DXtr5h2/hGWBF2uOIQ0q5J9mdA6k6wjduppmcwML7
NEjHzjrtvC0i2eMcPNR1FG5gCHw2VZuWJqIk18jlljC+Y0L+Ygm9H2aOStAG8p7YcLsm6XtQ1Qh1
lwaWRmP4gmzlS9C1Z5PO7IhUwR91DZY7OB+v8Bnu86kWYx6P9sfoQBkT0GRHm7W/g7rebDTY8bmb
wMy2r08L2oi7JpbB2dAGnstDlEf9cgzWxBTYx0XP9LFJWZdhSrKxpt4CkemuTkpYlyH4y/XHErZc
zrZiEIznMbQcx864fzVk+sHs4JS4sx4tqy5jsL5CAZNr15VFWDkKTbhxc1fX28bv9sQ0R2WHI/Sh
U+47sXthfbofHGALrV/XGZAb1GRLigifOWIgeSxNOQsa4E5sDs2iwPjw/KLrYSUzkfi+oiNufz/5
oO3yUI1ki6PxlnqOKZzQfCKGTmXgYwW7KVJvEu8TL72BjlOWQTt/4Bq+GVRal2mH2nBh6U3gJUUX
Ovcx83TRjcMdrEpV3olwE0yIGZnpT3INPtHYkKgskZsRLXtvpp+xI5odCOhwaq3GnWWQEWEMDLKv
A//Z3qqPStSs8IwAaLCUsAR4rur+vpb+1V7hGXXOmYj4l254mOPcGUvpxCTT7uCchgWu3CFMnRXt
ybbh8AtK8B5UzDqbk2ooa8hgz8tkU5Rbzbl1g0PEAMi0y3uqklc4kwcbOlF6jPG3ZL7TQECOxEYN
I5R8TZIb0aPJxZhfFYTMU8Z6Y7N2VbDp8NvHpgrvZurd+ZRPGQ+pn3Ueti9wnFLCIxZYDL2Hh1/e
D1G9r5pEbZMJp0/Yo+1j6rmCa62jOYZprNsjl/0pdcajI8MdUc6plf4+orRo+wSlbxVtAaMhr6ZP
cDWMhY/Qql1i4x/rzF7TddpCa49PstqvsF7P4O09A4SySNpAcylV+pDETVWYgbJCStQb7rKrR9/P
m9Q5MpQC+RgARoJV2FbJ6GTiqMD0ZS3cqnkfRy+G3rDZD7KXGeay7l7xYdvqZclxxTTnpHM+wlhX
maOnR+YTkRnET1InPgJDzmYRAOwegWtNQdktJ3wCJZyfShn/ohW/8xUvUmXeu0AcnUTlgGhvJr+/
n6MBxLl5y337WqesXAJSmsFa8LbXh0E7RdDhVAPE9zPyaZWTpQbhUhdpH7pbNNR3yNfZMkO2YmxK
mdKc+6x0Wh9+LLZcMA6pEZ8nYgKzeBytQX3o1o/0ip6hO0Jt5JnHMTGvV10rks6iBxXp7eQmeVfD
ItG+6Gk9g159A8kZFH8ptp3oS5+YT6hHgGuuMJhhjX0amvVlTfyHiIOFEE3REcaFznYZh/sVuyjX
tbMbXbFRIWP5HEe3cU3unKo/T8johUlLtRtV+DMZyK9IRa/whY7zKMRmEZEq0zDeIYcNQNskRLkq
t9+put/LniEnQcqNz+PP1evxSU+HfsEJFbq7wZJMyPkp6YZds4RHTCHONWCcSvY3dToUgFa2ExIH
4e8SH0QlaOZ5zq6iSHZGEuDF0+FQQuq5gAq73KYrPSpv2Dc0OgViBI+SrmtWx/JnRJe8T+fDwBLk
iBhQaOmUWS42w+DsHKWDbKjG+2GQzzyYL9eiBttDHJCfyUu0yTC97/stVxaAhACOFj1FipXcv/Gd
ZdejYDZjV+KyZlntiH0cYHZr1j0SfY74yc+VJBCnNkWdOqWx9JZrXAFJldxVXG8dn+csYQ0uh7TL
0ARgIDdEzw6oXzlmz/iNUPPNcr4Br3kDN8Vtg64fB27L8s5vwgIH/23LnH0/eH3eLOM7gbQEh3fm
+02eTmaLXPSMtOh2LOZ77fwXb92f8cpOQdg/O+58H1mDtB2z4v/F632zTg9BpDfT1b0j7F+dVhRs
dco1MKjREdydBR46agivdr2ac8lZOcdzucZhQQHiYDRKL4FQKHZ4vWv7+Gamy5tNl8ckXdER91db
iUNk3INUyN5ck08XXVwGv5IwmyTN9DrfqJiQfOgJco3cEp5eODbZT8cPP82sHmYNDoNowpdkhsGl
rdMP6ggnWyAzONT+2hVjhSpmgVpjte2Jd26b+TI9BAoQfx+Ee2H8DSftZrXRy8rbfKT4/bl308fi
B4vovlb1ocIh0wtAhRG5Aem0TIZ/JC+ZN5cHB9/QnELkUjv20+unAp3+yUNFIVu/WOrglvnoHxbo
vUO7HJQaPtcReFHf1ecUkEUNhTBnv0aUjMqtpk1A5R6uw/er/4DYvRdMZlBWJ0VcqR2uj2zm62Xy
dJQ7VfXGhZsF43JkyPWMphCRfYF+RJjBXex0kK4yeRDeULYtzJAWA1CKMp7ki+QklwCTc05nTD8W
PRVwjt8D/vrV0LaUEmGdfZrcm5jl3JmWDaH2AnPsZ1hhwEXJ8h0zzl9eMxi0YcN96tJT4nZ+oQR7
ilp0gP3abeBbWcQWEHs4x+dktW9rHF3SFiAJAIpNjz2Q8xXdhVmAL8IGAGDEEB6IN+9bNM6RHrb+
oMDapGhTkGniEkATQ8xvrjrEcREFSsN7uzagEqzZjPEGMhnOlfXfOPN+sRG+nKnaMKMKj43bOu7g
tS1B49JuuG1pcJgSr0xMijnKtIFF2m0XxxKgDjkRjCzKjk2Faub3CsYso4puGo76VS9ib3xaNBg/
TmZ6Hv1+byst8YHCoz7WMDxRyuyMFr/kGALGFsFOajiwNC4rjT/duBrzKVGfAnU/TwoooPX3EGLB
gyC6c/r657LGpUinDbjltxGmQb0sFOXHXiVlcH3RONxAvHic+nA3iqTwiPMAr5iDw83Om9nZmKVC
srOEnUV47xO3qEJ4oq2Js0c5jJjxJVV5OGHC4vVuu5mCZqPsswpm/Gd6TBgPyqXvPus2eYxBqi6G
sL+SQZp14yd0zNEWDDkGbvsGExc4vGKzcr8qxID6LbZIe/AimZsG6KFPV7gRokfpmrasByRCwdE/
yARtPxKe3NjUvIeW3IUKZ0zXencLTZF8yD80aTAjaw8YbuMbxOcVJNjt4sXFQHEV80Xo84zveOXs
CeOiH42e9AZFZpV1YKxACQ8PiWXaUu6XFXrFFO3AirV37IPjTfhixsJxfNClNf10l2rXGYGQGQEb
TMA4SfSED7/sqxfO3G3nJ7s6xG5K0E3VyxaIZC5IWna28zIKeXFdo5Htm1/IV9lp7hdTkBTMiReM
JGiUdcodCraEqgiGpbqZLIEVpAE+qwcv3kUtGjYvnLFpPWpu58qfACMp1GEDGc+C1WoDLuN6FKsK
tkk8TRsxDs0dGC0s86r5fWYxL+AfzXJPACDsXHd4w3Sq2rJeeUUn/aZwo0afXV92peMCfaJj8Cor
NuRez0o37D87Zzyg0NvhcC7J8svwBTZv8XYe7IdsvJwAzWD9VhG2l2kByito4BTIK9QOCue3RzhK
DSiOG/+wjm0xiPTgAckDZn6uFOx3R6bzyfi7mZM9R55P26IAGroJlbSctlEH0xNPYSI5Z2ZGl+yN
22gey4is2LDuZcCYieJ7p7DR0vBTh8dSoVFqIyDl4v6j/ZzPCnZtUwhDrXYoWocfB7ARiLdM0H53
ewz+sgZ+4UyLt4U62/mqyEeKtYXorPcRdt7Vjy7sZjNknZ56o1+Dxp7JdaiM3oTCvwtsSC5FBhnm
gccMswWRJ2i4nPd5QRTFEsKcwDtjsU517+94mORopHA6dzunIQcyey+VH7/H6XgeGlEC+9g6AwFG
DM9uegMop32vR6LyOEWohTRT2frpppn9HcST+NG8IibxBt0tXJr6g/Drk8Egxg/bu44B25AbMFAw
t+joJ6xp9qTHEFDpc+ji9GT46xz6LJif18B8yNQWC4QCkdm2HUAkIEApmAKNE1+G7mlcHkc0Fs3Q
5ARg4dRdWqBDmA0h99G8tvGc6+FjqskjE/FOj+TWM+rJo3IDefYHU/MmmEGomOvS0irMGt7/NLR+
oPMMZOmDzjjk+vqeLOPWiG4XqA52hh3aT69FZYedPLEfKT8Pbr3VuF4mo9/jUZ0joKBgaaMwJX0+
SITGDLG/JYt7hv1hZhN0FSk5YFiy163ezskT3rsY2/V+DjBWqoD56DdN1lJdd7OfHiTRNyBJHUcW
Pju+ePAgm7eYHKolODaRd2rRpyyz2Ebwqwoq1IzAvAFnqnY9wvP81LOxaIIlOHiK3bqsLk2SFC4H
ytyzx1C6oDY0B57i4nTm2ypcjy3QCa2Q3t5JAjIlMG/HHqlNfnUszq78kNSpd06K3G/jPk6Vd6Te
p2u7vW/jo0aBzYEGtisYB4IYwCccZyGZf+Jr+EjBbBkqzHn9/rZb9zq+YJz5UMFxi4rp3MCZmQ/r
ZQ3k0TaHFAhKYqtsvQ4Zqb+tMSxYU8BxCw/2I3O2kkyXQAZPcNHNwitimizk16Dqd97RCIh/PAAW
GPb9dYl0/6tL+CNOqMJ0ejOCObXizoQpaN4BE59q9y0l+qRpd/Sa6gEp6iA+YWYSL91rPHYvPrIO
c93U547WOB+ch7SO8O0thxH58VzjKgPFcnMdsFSRmTIIXZAkyY61sUVk4xuMU9GEjFsPM5O2HY8j
pfuIt0UyaaB2GChVWM2hPuHnuWALnTqzfnZxBzo/ulnHMc8DfBqIJz+NL4FDrbJc4vFn6nPggMvD
jJVpEfOrmEBUArGPNMIFVvl8zWL6Iq64XjQ9eoxi3qfLVky72qcyD7W/XVAeZxxgB/6v+QL5r56c
u0CYCwIYyib07kj6E9naZYCMyk6vz56BYGcmVTkABrMJsF8AvjCqyVysbIr2f14w4+YeRDdT9czt
uPf8eVMF98iTeIO5Q0743eIGBRwID61BXHJLcfPbwqGy5CtMlNYR2eRDEdNlE/PqGATgPyYH3Xjo
YwS9wXd4xCxlR4LhqW2Cw0oQh13jdkn1BhyTnFp+68Q2CzAYltGToMutJA7PASAmyBVykUa4FZ7z
14CjAfgIkj7qDxOGF9MsJ1e8zDOuVvQfo64v7tRBEIdBQWNvHNf+H2XntWUpsq3nVzmjr8UW3mic
vS8WsHx6nzeMdAUEPvC8jZ5FL6aPUkunq7pHl/ZVd1VWJrkgiJjzn7/ZL0NxOcz1izcbB0YFmwbi
SdTmPpFkULUBJHNMNWKqYAEiPLTgz1n+MWAECj4OE55hQm+0H9R7RxZXjX9ndnJS88nQhp3Uu2Mm
lRtVXw7kUD7a3bQxsoWO+cpUynCSgKONc+PIaZ+U4yZPD310bbFbxuwpUEXk8m3JC39Ylq1EHFGX
9i5BPK7mp2p65MQ4clp8i8Y41Gtl46oPqevt06E4y3kIK9luQYYflr7dFflEpZ90obSWR8Uadwlu
MsLoDnafbTEP8LWJ44LBtksZog33o2JdTDHy2sG9McFBcOraFPLNbuYAbNHHYehirqyD1UZkiwzh
ZGZvORMUs8VvJfM2Zudt8sUM9E7HaUYJShaEVWvbBAszNReB9r1zmxw/Ur2HTlG/EkXZ5QWVsl3z
biLGPeESuk1iMPRmvB7a9NwRaUzUBk21QgdumCEbXyBTNLnTIIE1lXNlek9d5V30SfUM1PI5VfHZ
JOMTnPoglJWQKFgADOXDxTpmGQNHqYaJd62M5rORilOej7u1yVHrdOfo0p8L6SMA2jL0CCpNAS7+
QtPhux5ve2t8G/roJME+FeUBmyB4BfV4bRbz0YQigXHZbalb6UYT4nJ0hnNn1zdSmGHSZWdRoXCp
jM91JkLqwPVoak+TVu5JKtnplYHIrGdqj3Nn1oQofA45NJ+sKEOBQmGx4qOWFsc2eoum7JJDjnlf
CjGnpHq0bhBKbVdjeD72k2Gmt6CXL/iZSwhCIGpTxH5UmmEODtBMxdaJWz8aH+aCw8kyBvYzqBij
eJ8YZFdzfdKJlm2pDNpoQP4M5SAk2c4naAvKFMamPN+57nFLenUZiRbMZVJhPJrZ0PhUmGeXAXre
X1kqGZtJRxwX7659ryckmDMxhrhghR5QgUqITQNbo5aBntjgptVFAkZoMeTTzt7w3rQ4rTC7Mvmv
4XThmkNrRNWbTsxAOLZasGjiaCwjm5kHoGAwAxPjVdEaz5WCi2QOq4EsbpIv53MlXN+xT4Wi04te
9zrthvqZz85lm5shLhffMNq9xKJkmxIcXGcLR3x3Hs13U8DMzqZQLNlmjqKNkXzr6zlUtI556Df6
uI3byI9UJNs5cs72lPlK2wVF2wCCJRc5BbnrXRCu6CcktQZqbm2IIzr3VLglJMWNzm7XZe0xosVy
HcRd4hCpCeZR2SZteKcs/TS3z50sAkXm6SbX+3tGeyYHw3Q55Ma7LTmRl766pBR+KbMiHGIOBJdC
gFh6qli76d9yS16bCoYrNQoUl/dai97tEpqalTRURXbl9zhveFa+AdTyDTUpMO0U4aj1N1OXPRQE
KvRyRayzralAedHS+Di3yVPDpVEgX81FfY65oSMUPbUXK6klx3az3kjHDWR7G0fvdfpSW6pvrkM8
y2Xub8JwYlvpSX/n1593VpGsN3V+mlLtNQF932Cq8WU1qsdPGZjP2Po+iSmmuvqtVOcnV9evG6t5
STX31eofwR7UUJ+jXSTUbWElTwBvr4l7NZXZt26eH8pi187LNpP3npG+mPG01WmG6vQO67sXdSzP
ngatr9LeutT7RPm5qbUThiC+zKMvYpH2pZ2+W8Rl7tQOnqEdQ0rxYg/wZsg41IqvqMrOcUQhVirz
ZdQm6a07zdGrXJekWAo3nDWn3ca2uO2tqN+5JFPfdLVSBCkT/KAsKQ/loqthLVr3ZNUuJl51lwWm
gKfRZRSEapoYfjN50o/w4N6XU0L7Z3Y17TOt/azqeaAaWbPJnG6hi2ji06xazcYru8afNKOBEE1K
ZJy4b+Nkvy0ztuQM3V4dnedWaCugrVe3RVNl28iZ30ZLE1DAmAMqE/LKcnLMTTrHD32DnVmp9BQL
enOxTHa/a0wA0FZ0Bayn6ZT0Sn+wMMf3ARiqreJwaEMLXqNMxfWoMfXGAyj345LxBNIEFgHucA53
hAGBPDqTdTXM7q07pA4gamFQfzUhzE8NFZCWQj4s9Z2bLGebcBi2V2wf+mrYDa39lnHQUWYSKufE
pF+ZcOagTYIMlu8QloM+o3JPTeIB6npfMG7a6LF2rWfezWABXVv2PsOZyseqNCHLk6G629+5Zb+v
VS4R1WGd6lvblQHhf4fRjt9cYBIHNES00bWiMDidZXNr98bZk/06tlLu8zQ9LY0TMP2mcHS6d8Ha
n3Qkm7kOqDNuHLO85EdjTsY9jSMj3cCGlAfIve+oAlRfLskULgWd7agNpp+4BbO+SfpWpOKq5R54
PJ+GXtk7KOWH0s5vRlHvBme+ASUrQwkHPTAsJNhwPMBWs3pr6fnZobBdh5r344yiIZueUpzZ9lOX
zmBpHSQ5tz8UaKGYw9aWj0PGuxwW+7ooKlCvSGLROEBG7UQWLOxEqZsdiEA9uSqckjZpPwkkQrBF
B02UYH6vddlXukwXImfpW91tr6t3qlt9msu8nj2gYoQX99iG1B+2oUwY7iWHUq2CWpqvkWtTaVjK
0cQEE45vQ9E8FF9aamuwBEdn01aUA1XJTLfMWLmR+xaZhaBzXQ56MkMfyLvpgAnOVW0nF6KqPxek
+OCb/Tv39UMratVfcmfHX17Dkntdoa1qrUVKsaJP0k+aNgUKwTp3djCp6Jl0jNKNNqgABn9MRvwL
xfiqdQsuyenFtCxvmbnoAEn9tkHOBIM0uqyq7EJP2eFoXdLNUKT5tu+XDDplvG2jpoOC4NFYaTTb
umjnAJOGxjd5tTaiq966SL9beLlLXmye4pLCbudlTLCHPfQGUPAo45RJINS30oz6zWSrX8AGUzi3
JVTKqHr06nYNVmd0FIkKI9cuDzs8kjYZEdDa7JHw4g1faQnJphkdGNhdeqU5TR4MBfQKQkr3bTF9
0fqPe9nqCplqw03m2nvm3PRE2UGBm+gn9Ri0K8Jp5grQPKyQolGOjL3ectMNa/5nI0aIK+NEzWki
BIDjc4HVoboh7xCaCOFwTD0SVrmuna06MYKlHEY2BR32MC2zI9hrjUzZMtvZJoPKwZxbNMhxt4vm
+r6a8jeKMhCRWtvlRH9gO0JVOcSXRkPbZjQkfsGA9mtGvTU+MVs7ih6W2b7qSvujxNZVtlWQ5+X1
IOvXpoP5WCkMIQk4ClJBY6PrdzWEssBjqQVja5G9kUTKxpyqU1NEl6bXn+Wkn4TU9obZOwDLL0Qg
q9t8tu9cc3oY3NU9nSTgcu4/sj65mvvuUArnQghxtoqGkY8Y92aiXcsUEETX8x22xledZr62Rfy0
jMMjMtWnRJ1a31GNE3PSrdopIMzepw7N9pCM7RTMOiBvKrR+v7gDeNGyMxL1i4HWRljLziutg7Rz
XhlCmeYqbgKcomEptvG1U+LkjXTIj8z+0NYzLHZdvtB6GehhnRaAq3mrM0ZPqmCfZCaGwKW4FWKt
CVf9H8phOOGSxSEseVVmLixz5o8Yt6pB5nDi4KjKiEVcZvRfGwf1gK93aUuXbuIxXo7PCcTpjTHL
Fz12k4BUrtt4ApZznC5mAx+cbSybwp8rowklFp2sU5OhUXfX6O6xm0hQX4NawmxgAVYRm5i+QDjr
ypd4jq/HvD9GlfwYGG9NWWoGLRxe4CmMyqOmjLZJDeNZJX4E65ITAqkrza2/LSrQ/OygMx0U6idN
z5JDXY0XLV8fWqYerXGIanve2y3vZhPB10mRBHVRGUOOFkBIAlRdKbvTnHt1kFrt1Wh3RyOeDgtv
PFScHVlqK+9/OBWGXYSTVjUB9DhC2RmKW4p7Kyr9UzPaJMB2mNNbKFSgERM4cFB4SjZndDWwz85Z
x+ZUWpkP7Jrive7cJvgBbJol3guPNdky8Ing+8CYCud0GsKk9V5axXpytJxxQnThcMI6qXrjFemR
WEE6KSVnmFtByAVlvyUs7TS2cBCGmfa0pj7Pu+oGuBAcpwECmhjCj2b62sC+WGizlTh+R+GU+pPO
jgW4DQ1TP1CAM4ed+vSuc/G7wbrrWSv1CaqOHfZ89GKl6M49lsqCnL61JxT2rGBMP4gt3gAGCGbb
7VsvQeauV/IcqwN9dw0vZ3BsgW4qcq57o3f2MqpXd+4bXTe1rVbaD55w1QM6oTlYOhvDU72il0s1
3seyUYOuMAXcbzp6CRniWoV24UOyzbZCA/nNF3h2VTOj3YYI0ky43o94Z4ytHbN9Rg86085a2K/1
BMbvGskj8gViYHNc5vPsEd7UrSrzQwJNrNfogwwoAckM88696RzlfnH168ExHz24hRbj/XYUTKRH
nUJDdy66ZbkfOuc0F5j12mKlpq8Z40YmAl1h+66lxqg1UV+7ejz0sBWNxnluxvkF2bsK1NjO2yJL
aR4wuN6nZDHBMYmpz4qZQYdmDKE76qMvvfo8GPq9HTs4+svqhQnC5QDYi7pjjMJhUO+yhLqvtq2H
pWrvUI0czLI9KA6TwXbZr42kqNJ7JVEuhzJ+SBL7IvIUevXuhNjqrMsrD3KZr0to+3V1whQKUluu
sA0Xqd+a6VZtQYzldGGXJdG2xfSGCsoT8oHsgz1j2SOCoNuy4v3y6tNgK2ehywfVoVrqATbUjKJV
t6sInCq6Xqz5uYOa5EuzZHYmnYmBQhfwhGjJTZ9VGZ9gJzYBwu6HLqdQz6JTwoCvtaqzC6mSbjam
6jeSG4toJdWwnspE+4B+se+M5DRUzSWzX9DOavAHt3uvQFUDRVeuJi+HxCqeIGP4eUmoVxbmyfSQ
aOK5ajpAXn0/YdIPriCOOG+e0Z+8W6K1t5Ea3/eVfYYYEPKwmclQGwroJXIAWgGmjTxrqzttUC3Q
wKbcOSntSzdA+4uH/EQGVUKwh+Gr6WhvOl3VqOqKR3zTnwzFPubwW9D8PJmzHpCKcjVSMgCjurwt
zOKLonfZUlMBomAyM2sNe1d09GHIFBOjpNkTT9HKMDCr45B595gk76SXhK1m3ZZqDnnXehULlDt4
6QdBw+0o1t5TpnsTSt1oFYFWQ9mFDtNqyxIS1YWkwIGia57GOd6jXrlSlhjAoXyOCmtvmhblzkfV
ML+yohqe+JI+DZ35BuzhbIqpe+dUvitUtm8PAqtt3baOG1aOc40N4GcL+ZqZovJFTRj22DEXmnsr
dVChImGa2DIcDrsOq+VxgjEUZ9/0rBKbOX1V8zy/p5d6aGhDOAoZf5vCTxzlOs/dS5EN0BzVO/R6
t2CnQbOqozSi47aC9n3T4MTy3DH3xh+ToYIWwVhgJ2S0jHe0YFl5ir4b8oYK1cDVe6FQWdrxtWvs
naksVFLK8uyswVe1l9yslq/xRAmjWXOCJIBOYGYGMwv5FE8wqtSCknz4ZnBKklPPTL1pin1SRxdT
m99VXnWSnrowkupoTInCAb/vRdBlPUhNgdmqozt7iygv1yD4yvNU5tlqcVQmE+lcJ49jljJDq3Ul
jIfyNDkKA525eyY3+cmRhrEjdXin5JwNNlJVxGWHhvK0rvqgsQ0/JR5hA/EwQUHXZ+FgLo9jpDoM
0adkX2Szzsug6ydatntLrZjpItREJpT63gJhvBpeUVhfj9h+KwPfXqZGvxfIHXeDiO5T2zlGNfWu
l1zUPeZcZj/s2cwe2hw035mPLZPkxtDDFTvXkxicCzrhqIwnExYU7WdQ1SZTBT6YlwRuOjOL9QCa
rIYJflXOl0K4oWLJUylpWa1sY0olRD6ig4KkBwX7WPhB6G4yjwQPxcDdTJ3l9VzPjHIpJr1p3kOm
3tkeB4VXVLe9MinwesWpTGZYg9zHOlE9lv2Yb7Rm7OGwJg8UVb7WGeGgzS8aNRkEQV57w0NgMjTK
fIAhh66NMTkZAAg6rBGSXsEQthbFrTYbI6+tfkPO5V5J7I9ZSw+DZAyEDbnPIHakVuCzJaOd71xX
oq7ref1pmetJ25HYCA+ASWvQ81KSKh7UWXasJ+eSgVnYShEgdt1FsfY8NWWItUwWmoLjT60prJdm
bjceXIkgSqaK4f5Y+0kW5aFXe7SDtkKNIKKjxZSzhzMadJq7TSNmeaaNCW5yV5Chw7HVUisaLoix
Ppnv9sQBAiE2IAeLFbWwbHRTImJNq1tMhKEDYxQPMmy4Y9gZvCo9mpmp29iysf05My9rMtx2SuTe
InbkKMohO6g9pB9RL59xg/ApjeS9VDLXh48KLBcndCFDehNZ1iXU751IUk432EfgOe3OzDhs+452
IcV1qewG+vFifqh076uGEeP3hXZRJcXeiC1+nSrERXmTWGwbjiRuzbqxAQn9KqNdd8yeQX9yjzLp
wxycu6427/TCefCoaTc6pYJhyr09mFfOOhmko7kdRf7iKdr97BjvXmbNyGyi04KAiQ68eelH9AB2
PV07E1lnQm9A2obxukX5CyydzEjHpoJyi52dVGUR1E4CghmJZ3vi11oJRQj6gqmqPnSPa6nak2EV
z3EHOr5EVRLGEcR119yqo91vTD16py5fNroTtbuKHPUNmWN8Tb5AHcBaJnnRzMh3W3fPfMzceZEN
NrFoYwCoRiXajE+pYjyMzXzMowKQV791zIqHrVIeS9qdueVpT7Z91ZrAoA18HC9agN5BgfvpS0L6
LRcB+0ZTOQTUJ4x62LWQ+QPXqpqf5SSFRG6JJKidH2fPOY2oIwS80SgZLtzUOJujt9cmOgXduY5M
BdDdbqCTJSE10ElAM0tBQFMaRCpMba+U8cEbm6sYSyiwsCgs56X/ACQRZ6RE1clrvc9UzWoEnBk8
+ekSytWOVCF+ExBVP8oSBL6w/woleh5MSHGoDxa/S+VT3bevTTpfYGhM6p8ky9jRaxAxNf3U46rd
ZgYlFNPNUVVP5Ht3oWpXrm9iUa0X0JAhitMNlQvHSUOR24nbyXS4yWMaFrjs4WqUBnUpGQ6YybBJ
B6n4bYytdRNN2wUSMyIQZssKNHs2d0Q4kcLssutpr+bmQ02NbsVe6LwQoBNrCzhklOfYbd9jHZKQ
51b8NIfQ8TTh7g+wwRtbPdOF7VUNcoLSDGFdFK9xb3eUy1QCmZgYuinqzozsFBvIjLioOeVdaOi4
0slrrue2vtT07lVUFh0sYkw0f4q6BWFIfTKvUJUM+YBavr4cbPNNbRL42UPdv/aRVz6mFQyZzG7g
T7fotbcW0UqhCe5M96xoF6mdQI70zO6NKDOoOcaA2Mh0SmhIU/uJ390La7D0BzVG5iCy62Quk510
4VySGiQt5ctCPLDTNNkwQOk+pASAEJZXfxiU5Iy6WyYcKS8VB9Sjm3QHtzeifVwPH3pZkhPRsdfE
Y6k9aDKdfBv1QJCyh0qvVQ5Wgj+bV2Zg94qdiXM3NuNNQT26yWMizwuOxaCyx/cRqXuQOwKwHu1A
Y5pnJwU9Y06x94bojb0LVTxWGJCYZQqt0lug0uf4ZCsDi1a2TIjJ6rxb3IhE2aR8SIeSSBH4liRo
GZROUXnGw1c/2laT+5Tl7e3cGOI+RzEQJDihMqKNF3qXmei/Wuu3TkMKPOtUIk4x75kng4dMnDBj
bilBZ8ob6Db1NjKqKVDtoThlPdVQ3bJcpliMbExWLI5Q9KBv4645bAji4WHlxA60S3qBLaVzb0dW
/KUxtLvFiJVFPrWTt5WLoe+jsk8CY5SgtCVyhKZCXGWlek8Gj2ptyw4GVV9hh+Amfb2vc2O4IQCW
JoZVFYJ/f3HwtiH3EYVKm7xbrTseKqD467iz5m0UddU+mitWjFYY20Wab2YHgVImYH1Icj7IHZsh
mEEV6Efm6bpdtL5iQ+6q+6S7KZZs9qFAQK4mYYZkxmmMv+VOrnz27TBBrDele7ItIQOKXvlSAent
i8ocAjcmyZFZZW88AgF31BspzBOti5oTMnDtOunz9rJzMvfNnA2HO700ECYURdzjCVI8TYlZnFPE
01QchQLxRonbMCmgbG9aI1m3IM7xHa5Z076adUDXkdEgx3pJ+eOQP2kw/igqHsrcagq5k9JhUFXP
F0tiNrsShiNVmoTUNdvJ0Sr16KJf4Jfnxko9aeKV3t1le41oqDC3snEHOwOOTTK4emgYtvVVTbAK
0goi8KBa43bphposlD4NyljaJ6cFFViybH4ZeUdgiFCwmB4a/XmacY2QYoRjXsY0CY2mvUiol7zE
HqJSQ20PhZSQFlIbgaxL7amqunvdCkD5KHH1vZHDM5hKbb13yXzLn5ST2i41jE7ZXhZw9zCLhgVm
GmZ0OYID7MeitneZ5HbmuV1+9FpnvbtDMW4zghN33RIP9yVozpXtck5zy6I7TvLygkkIu7mUqFzb
lmaIeUjY49p92awDbTERy9voyqqT85KzW6reqUlib8c/TrEHiPPtkHruIU49NcRUko4L9mHgNUN3
zkSPeH8ZumM0FtlF1zTTt6gD3CkUpOxQX/Irp0MMEbVle7ILEptqO3WJgtGmKx6acjQUU4HqUTuX
RgyBx0OhEBppplHBFMiewX1P8yw69H2LdodLgnUUTbo8dEKj2AUpCZJGLFfwkxmqU8oe9Eolm2Zw
2QZKYzzh6w3oPmAvES2qRo6JXkG+o7tlG3yCbQd/En+W+lSJUdmqJW4bsmL+aw2m6mcSlbua1yqH
p+U+Gjypu35KLAbgGnfNjJihoXb3UZn3FyTLR7sMSdUWmVNCAHgdHTXDZUqWiHarRrMWCj2iXUEM
fhHXXn9tIsYOW2fU9pqRE0yZNukBS6oc6diUbqn0512fxeVjGbnMBWCGbkuZGAezacXVKCLW9srn
zFGL4M1j8MYbEX1DO1Vhv+jOrixh+LaJnobtOH0263BvzLr63Maxs0GMaAfEoXsnL+d9LSLMgrWW
o4OcS3ExMuMUG+Ah2lKjM8+yscwdHORmr1hAink390E22jAUUku9pDNZIAtb5JIKp0DMkKdbE7oK
mnhRXcEvv3FTU971mpgODMWZQ0C3jwLsveDOojIOqJdk7g9aA6U/N3PCrzuVpOEeUnS/nRYHkaCT
Fcz8x96DIKPmKONDBrbNtVXEJRLIXuQXpQsjk1WaB1oSibcmKptbQdDiDlHmqIqAseJY4LDAVlN/
5KAOmzGa5aGqDe8wm40VYmo0zBlQV0UctxkVnOhRqkbXUknri3SYjJ51NBS7AXf1yO8jhcSkrlEh
knCEz4+TnVu3CoeICJVRWj2/pkon3wNVINNXBx3Mj2B1dFamLZ9bN8q8oIwc1MYiHtScSVCrX8Zl
hIzeUnEfCPKhYUtW3AnKvmBvt+m3srSD4iQtjFPYcm+XyivdvVMJxdu4dd/cYdqSvaAs1saDkE7E
e9t3jceydHLnDAkhUx4HWGHmpaFgfnFDBmGBkHAh0P4q5awtcigCPKJjPHeSMtRcRA+lTI6WhKVB
XROWNSOpj57UsRiSiyc5zBIxDTgfjNa0SpJG56Gy+sIKk7kQ8TE1coAQx139AtvaGO1tjJaAjQbl
1UOmJfFbVBeyD60x827xvoJ0NtcWLLGuW8WI0GAXzy8MYiJpnmgm7Y1gcTd4Add3ziCpKovSnYWf
9hn8PHqbCRG+2izzRnZxKRn4zt2ofA1FPNqQAlozuXT6DDw6I0CpuouXNcUKb+TMvXBjLQNjjV39
BbV0GVRd6YaLmnFvVQgHdTgUsqnBhYa0P8Rmmy4+6hDsokYdOWEI+xp7DneqeJY07bmxlSLle3EH
7PUTe0pd+0tUx59x4fC/hsupELg92+kua5r1mwjDBCjVp1Keicfqq2DMPfYtRbSNe4d7x3hv0LLe
T1PJOhZ2R6prVc+LsRkSs2a6XyTM0AX/YRewJihTbYy90XaEnEJUVNFq2H7BBBShiZ0S3ezUr4Ss
2ARTUlxUa4eqGNX4oERelR8dSgXYRJONmGFwEeBeJayS1RXEMPNd3I0W3mWGPn6ozrSk4X/Dy5fd
rVbRbNlR4OaIEbL3xrkzqcISlOktSdhx5wYm+j0F24BIrl25tRSbJMcICYsLAcjgQEsHd0L86JXF
YVgySLeWnzIIs4iULCJGdmhkv3uM/feP6X/EX9V1hQ1WVbb/+k/+/MH9kGmcdD/98V9X9Vd518mv
r+7irf7P9Vv/3z/9149/5Dt//8nBW/f2wx9CTrNuvum/5Hz71fZ59/2a/A7rv/z//eJ/fH3/Kfdz
/fXP394+OUiDtO1k+tH99vuXDp///E23CKT6g5XaeoXfv3z5VvCd12/yf/3Pv/iOr7e2++dvimn/
Q7VNm5obF0ziOD3M1cev71+y3H9gr6Hzd4Q52MRTYbhXktCUcNV/gB97ugdrH19pw7Wxtmurfv2S
4v3DJTxLYwez1hAtXKD/76f/4Qn81xP5jxLLgyotu/afv/3oLWjBjnHwxtNc1VQtm4iDn7wFMUWz
5FxBF2cfvMePPfenvOohYjvPf7gpv1/4jxf60Yvv+4UwfHO5Clcj6Ownfzl9zjwvqhR46S67TV6U
N9goXHnM0Ldtl53qVPtFJtEay/B/VuD62L5f0LF0U6UChJbOfO8nQzuGN/Ew4jO3VAW8Fdv5BDlA
4xPfxW2tQNkBgAYU+PtP+RcXdU3mJ9jO6xj5eqv53R8sQqU3gKZ13M7KRckEBGtGnIMQk8Ar4Vir
c7+FdlZdyX4Ru7+/9I9PkjXiEipFuBmfF3UigVY/Xrqacw4DpawpEatntU03mKu1jvryb18Fa1oy
I1wsY7H7/slS0WUwuSDgXQG/z5E2LctfmST8e16EfBTCdchBwodQNwzr51gVb0ao3g140zLxODji
ooZMJZdh++9+lPUqJlup7pFl+91t/Q/PSnR5O8QQTZjYjdvZ0zaxeWvXzi+u8pPd4e+fBXt0V3c0
psQ/pYdodWtbHMaMfrVHs2gve8kgBPLh/PH3n2Z9vP+13NfHz6exsLIw8V1RTXd9//74aUBcixqR
L84l3smaHVSnCEb+/hqa8VcX4akz6ufV0tZd6Y8XmWCktBiEYEQ2WWemdD4WtrD12guIzWC7VD0h
lhLZp0vPfk5aaCVjlCDE11EKZc2vojr/vOItPDtxFlYZTvCW/xRbge4wtRtyZFAVpCyQUkCqtdGs
xmXxi9f6zzeXK9kWp6yFNsWyf3qICiE/iGDBkSo9nc+xQkFZUX7+Ysf6q6toONaqLqbjtmn9tHmk
q6ljlOBotCwGszwreUYn+Pj3j/CvrmHYKmFjukeoovbTNZTMwrfLtYg3G8vArdVjaba3f3+JH/fA
dSVyo3izdD7KX5i7Qg6k/NfY6Y04xjUGjRAS+0kLamz73uaECimTYkDwbJTdL57Tj4cMlyaVZY24
5DVwbUKFfnpOMmn7yVGRGrvQEZYeFV2Cet/EwWl8VpTm33Ox/X41m7eap0XIgvbzCSPNMUZtyTbl
OumV4Wl7aYtjAj/l7+/n943oh1cbjNVDZI5dmrGmIKzP9A+vdgPlp1VyD45BM6D7rtr+3bQoPVXZ
1+A5q6HlygDwNKST0TzdC0fieDFYuCtoS3P/97/NerEffpm1IlFdlg+23h7e7j/+Ml6WRJM2UT4X
xezQZynTPm9b9RdX+dlEd11EGvaYKpWCqsFY+undHkQbp9a6nVmbIUj3ZhaI8gJLR5JDFZ8ufKuf
E4aNiBL6QOISlG7Hdyf4+4/6562b30FX2e1Qmrruzx916cbcqBzu+5hB9wlUr0d34DRyhXgxJxhp
BK3F/cVF/+Lt0VSLggVi5upgvd7/PzxsW7e7uC5YVImifXSJ+8oNesQtOzBn7clji0eZ9KusnPVn
/vBMPQ4megr4Cjxawp9/vGbqpDh2zFxzWT4T40bKXwSJ/2mj5ue7a0kCo5HwUO2nY6PV6kVnEs95
3uTZuXE7JGsaau8Mx8Tt3z+zv7gUp5/DNbgU+9tPUTlgOsWkQX7aLBaWdV0dXWE784Kb2y8eE6nc
P980QkOhrWvkBxNJ8qeCdpwE9lCSbQ6viXQKI+xylNaPEZb2jDJC1/Gr4qmsnws4aWP3GWEGNw1J
oMTwApwAXhsjUDzKZz/ProhwxXINI7QiGNwjIhOGLSnj/3uZrqdBFxD8hFlADNTtCtXvMU/P8tt+
uXYrFQHmEKhlFkYr3SFEpmDVB2PB8BOEDbBLLxt6dm07Ao0hfUXmj3tBp01btAS+bK2z26aAvwAn
W8N7G/B6LBPpj/bEoLwI0N+FCGOz5ejCx0s0bJmKJqztDqlI0m0iNz+PmLsei2R6URAqxMr/5uy8
dlw31m77RARIFuOtclZHdfe6IToyZ7KK5NOfQV/9Xt7wgs/VNrANSy2JVV+Yc8xfKI2yuIHBmTD4
/BWCeQSktIPNtgt7+8Uun1W3ceFtoHMSSwONEiTLtNuPxtXr8VkHFqLhceUk5hJk6kJk99b4FHhn
PUEus4t0D1XgzejVOsyfWTUj40N/eq+Gp0zfJBFyK/MBuu5SuGgWkODC5Kynq6NfAyjLrnFJy5+5
De+H50bjEm8OnRauC8tcuVGwivxw4wWfU8vKy/lpvO0kLqm+mxpzww5hAUl42dnbqfq00Sum3Xva
Pzje2lcBUMV6Qd4UrpYa3/dLBxfVAvPBMPtKzCxEy34xpWfJNgLMNNMOs19Ki/MTLd+A00isFJo7
G7RuiEG/wKeFS2oW0CfmzhRonLQtqvQU0biXnGoXQvEmCi5R0F6GbKsQDqXNGZ6AjrBQ4GcuYRjw
5QdXY7oq/VHVR6tY6j56JDwmGIiY4sj+EIHQ7OTRrO5D7GmS/WPJ+tBbOvIukNvQ79YhC5ZOu8Mr
uCkxuVka3ClY7TeTtYCePsbqfXDYeb6h9oGFmqvvcHrGwGj6K/SVIymP3cFJH8IEqNe9mW4kA6oK
mXkbl5u2/jVE5bJJPpoGO10HrAg0NbBVOdRYQxjn7yb2ta5/LNppFeMGSOSlsvZuhjbE7lYet3yR
OcukmS2MmDsuqVrkRbSLge4N49vkf5cS3PsjrB7s28V+SKCxXr3sl53ZmOTig+dUS9vWnouihFbD
oNb2WUkOkDCyHSCBrENxPBtOeyyrzkH691HNRyADvHAEqIwWmurZQ9HvYj1fdxbu915n9ilXnXOX
op+RuXceqoT/CyBrYWGQ5lty1n5wBSlUQnlHP29qH2YwgAWQa6PB3cXzySWeaH84Ff/XWeWQ7ebr
0Pgcz2XQ8H8vFcsZvYndAm2orSuALWbAkiySESYixryXIG0m41Yr337+j6cxZyQp34bpuDTgNON/
f92qA+o0OnxT5agCNMhcs4vIS6qbRFAX/KE7+cfRP7+Y6c65WO5fdfpvL2Y1LSgzStvedeDcqXmv
AlXHwa9Are38IaTlH6/GNckgg3mGxXXDBOfvr9YKC+ljWWI5ChTPJ5LhHXJwgqpxhf7hrvkf1zOw
IluQEAT2ldr67y9ll3AM7cyihQwvOouqHpnKf/ye+GNM/hS0C/xEDOu3AoDgWmDFE5WOz4pXJi9i
fKcC/MOL/OPPmL8fZmAgzuap1e/lMgobKWSGfDKMz4b3hj/+Dz+Af/7KocLM73/utT3im/7+Ofmj
2eQW26BF1aK/nGJMv67rbmq3XlVI8mIdyNu/f27/LM09h6uf3Fz+IkvwdP39JfHKjDp2blRnQ/BV
JMNnwFtco0t68DXIJsN0Gr38LObFQhYZCGSLCzuJ/xZQSq3sW391Bvwv/6yLv78JvcFlnzNcW3jN
RyI+jAb3z38u4ebXsKjEyXKmVnR/+7kPfaa8TmERcbNq6Y3gdHyBaPpPuVHGXNf/rRTldZgs8Jka
Di3977/EsCWxtGNCtmgdbgdpCpMbDQLijlg8c89UOEZcPaAPMkS3TTEtwVQAqRZBc0z+1E3+s/7n
9Wklabqoxy3x25dbMjzv0ooKTLrpvvD658gLJ0w6zt7sqq9//yX94zhhEiyYV87P+dzm/fYdxlrc
RF5NNTnCy9hkGW4N0p8KRHtatfv3l/rnc+hT5vv2nG7GAeb89lIhyPyOo5EhTtQ7e+AEtMc6xc//
x6sY/C0c+4xDf2/gDNnxJILfpjlmfZz0CmkW5cC/v8j/+NR4gglJmv8UBPu/PfECAFfCurJCN6Iv
YkhVWgvoOPv491f5Hx+Y684Tcpp8e27L/v58YS9Land+FdGhD0OamcAk+s8vwZ/Ax0Xopm//I3lz
DBOrMysuSuyYSD7YkTlwRf7ja9CFWXxa3JA2g/jfrxGVmIOtBn5iXJ+7isjVhV1g4fjvL2IbtsFq
k3mF/vsYUowyNzChMpeQajhFRaxWBljgP1y+/3gyfcPG1MHUT5CUhnLk79/IYHP4Jyn1jB0aL2MD
LLYKJZurXDylif+HX/LvHTm5MczWabPpyhktid9+ZJoKTaRK/JJdUEL6CJsfjTTyMweGd3uSHeRX
t/rDH8gvy5x/Vv/nKKQdZ8M3B5oZYq6gfv9xG9LwiX+YqUTSo8JXskd07yBi19ZVlFXalqQRl60e
zrCuPQN0B9tgZaOdjzOnivzRhSpaaHV2QWjosqtbCLY0IcCKEEroMgdiHwzVmkiXBtWyqmyvSVAb
Dfi2F3Y19D2PLRsoY8e6RMv2sWb7JuriOmyfqslpi6NeOHL6SEgA6daVNzJWxDLjeJAPcxtJ1w3N
CXY0KAFBv4NC0IWvGZvRYQu5uqpgOprVcEbdBqzcKCotgZ0x4lA6QZdy5Z1VgeC8YSoHoF/GbdAc
enLc6aqkrl1C6WMu793BhTXvIHxd+l6NhkwoYvUwKOogm2szGe78QBs3Y4mcJwrsJDmQeqtboBds
5IkOOU04jh3BzsTsXRJwhNZOZ4kQ6qEZ6p7l6zSrFSyh+Xs5KxjSWctgtADSX2p/cntvVWBu5Cce
eyY6+gmOWIIQHWFEE2Tx0m55D2QeQsPZhxpn/lKzA7QVWTPApKh1D22HmerRCNPFMGYwSLLGhTxL
M4oWtoilVR3EtFm7Mas48LYj6Aj8ZoB9jsrD66Oz2yN+SwGj5NW26pS1KpsxXvLW4004kiAZzlqR
qJLTSsz6kRa+POhJXpcvMNr3f+lMjNDeBp2wTvWsQrE0HUGKN2tTqshUG4xDyOJn5Qq6FsRKs5pF
p1NY2KbMz0QfgxOuEXbbBgwP3QYOY4aBuy0LxM/dLJNpZzBzOktn8llfPcxyGuCtybWcJTZ9X8Sb
cpbdsOUtZqnuuDVmUQ5SEAzgU91CNs9atC1ecxh9PpCxLfO7ypDaeV6D00ti7Etm4U9NQshqnk4e
Bx2RdV7StbuKYLEsnfoznh2gBXaSY5dDUqQp2/xpR8t8jIvIf0zthN5tFiFlCcaedhYmef3AnRUK
bUPVWR35pisTOpP/0c6iplbqpCQgxNs2upWiV0H8ZAtCKHOjHDbGLI2SkSyhPCGX8pFSXCseDiRo
KLHTWVblzwIr+PTG4zCLrppZfoVewViYsyQrmMVZ5izTimbBljVLt/jytIPKO0RN9eCu7Fnipc1i
r0Kn+3QBl12zWQoGSUDucj+BZhxm/gmOb3fIZvGYN8vI7NAi1YiICMwBs8gM6cO+9Wy140elg+FA
jIYSxAfmhEDNDZoPS4lgK2cJG6cknxz6/LWnSXi2NMBngEIMZhPLeeC/URwSoUlqX0t/mHKrRZSK
YM7kZPhAruzuaQeTTZwqkglmdZ2cdXZhneAMm7V32azCm2Y9nudF9Xs+a/Rssxsfxlm3NyGiWGmz
lq/lPl4zmhZnbSzwfc2aPzMFWUSEWbufKsQhSBY99MeoBMc+Z8yihLuFB4qI0J71hD4aDx5DOW3H
WW2o9YzCylmBqOVoETXMgCs16xNJabFv1axZNGf1IsyDcGtMpTxklYpXbibTNcFg4ZI1vbEw3Lo9
JZqMtpIzaZ+1yttD3dI46RBLpiIR23IWUMpMA9cVpi69gaWWyajgA4eJfGgba9xFswyzmQWZ6SzN
ZC+eH22K4ZNdhsM6rvvqy7c5QICi5HGyEab07wwiPd6RaEd4DL3EOMhZE4rQnkV7PytFM1u2l2ZW
j/IVNUd7VpRWuad9tCae36RSOJ+LWXyqUqfalUHXvLmzNLWaRaqxFTnhisIh+xyqMPohTUU3WEII
/1K2boIAJslfjPn2QGEqGJRNMD9K22NbNlQVUTBjJMIXjbNWh1gkQabkxIocyQbFyiHqunF3tFfu
E54ae98WJWga7nEOGCP0mqdiiJPLJMWLbIE8Kc3Ay2GClhVGbX1ObjzBK5H1eGRZg9XK6tsHOqTo
FukR4QiGZt47dgh+EePnO/2facPvGzFR+pWBhC1KOcEh9842NY2/0Y3NBld7m+MmHbIB6qCRnHQj
Uo9N7Iu1x7hxFU5o1jSEbptEqc8hH+sN3VK0kKzel3KMfyzE4jxPJwP48hac0J3hxq9a5xw0nlUa
s/DNRG2OXwohtOa8al4AWMbhwBocWleqHRxkYdjs69pAmpgC/SRr4XVCusVwkX9DIW/CwdEV6xYL
6qYYpXGc9KDea9p4PxjVWs/Uq5+TQGQm+qtmQv/xi2DpQ1X9RUoDJqGmfe+HfWEC2jcmlhlWLwD9
8oEY3cDgPAlwt4+VIOfCP5J4BUaPsS9LpU1dezu92liheZTmpxGgFKNpEbusgOWrNfaRLhn8DfLO
0o+WTW89DgqudZdfwkDtYAw9UQasBe55nRQgI8ju5TDeT8J+RKa41eiyXBosDe5zj+3Bz8bTqHDJ
2bH4lr0N3Fhd+wAjLcagTeJ8Cr2BYmrhr07s3ic6DL8VVgZ2X7ZG4BxXkV5MeIeiuTOW3E5JwhtK
ugX8DgewmjfLaet3lAE5IFq+jx5m0aqqip1Vw9EycQsKTOZE9q1AmDAgzDEBxUX7bePoQa1vvplG
/yPb4MHvQsaIxq6b7OsUcS5RWi0yTKztbJdGRp8sjUK+NrPdViejyykAFRIJ8RZL5qRG9lj5OB2c
EtYMCi2Alzye3zwDmzbhco5DUhoGbRnknDJCc1/QenBFp/VHW3ZrRf2RBQGqWxnna6WVxHNBGTQG
0EeDv64kyURRvc3C6CM3QaImUIVxiyw6VGH0+8vQZaklqrUrGNPGjJzHCdV5C6HU7vxwFzTQelK0
LFhTTyqsImLkxxMGgPVkBYsC0NuiSfmSlXnuemtveem9GTGjjZH6L4I6PRKBxrVpsaoTNU5/EP/v
NYkGvSWPkBCrZV33DK6jPD1MRdEvIvwCnrIfc+k/GBVOoDACX+w3pXbn+4m/CNzmNDb8kfCeSkVV
KMCf6zVwwC/AG0uMM0sjNX5hPwYfycG+jPzqYTC7z6IpWUqEyl3aofbqDc5jXilscK29HmW2iSwF
5rMAtp04W78XPHYop6m63S/Sip7LKbjlRvs5BpRn2MEPZv/ZoGKlV4u2ExCxoBEgShiScx2FWCrU
T1G8aRMQdc97LEbvXPjpNp/so1CPuYtFyigBkccMqlzfOPEvPHDsxjSx1Z2jq1995t3IqAF6mKa4
K+OB32GsvyapcZWDe/Za+ROpnI1a4pUHO7CfKq/6HHTCs6qZ1cN08hgGBMJF0RGp4ZoJ5o4T+dgn
ZKyg1QzLjpzLwrzhYvgmEYjr6WLjfSn8ozV1rwXuabNzv4JYuxR8yM0wHJzEehmqfDk16T4w+QJc
DTteDEBdv3ND3NZafo7p8gVGxslrVyKU/ABx48fNSp+eHUMh/xZbq4M1oh3H6Frz1xm0VAlVISsU
QM6M3aOFbRELarpLATY2KWve+iULi+sIIqkEoJtD8J2yHdECi6keNi3RYJhi9ooNX9himYXBLA2O
rKlem3r25M8cPy5OoygAuWhM4fRl0ZbjAmTVUjQduzTrXoc3UszFd3un5nhOEO7ls0m50SDTBYvx
UMv00CHJ5Adz04fkMM28UzwWqQMzXAzhqY/f7QSCFY9VPZHyNBz7Stth/8C85W1LuzjjGz571lcX
Iztj/5T542IUGha+YtG4t4TL0bHjxyL88pDhYp14GgkfBBnmhVkG/DBKYFw7O9nCDmnoBbyOgGvz
o7L1VTIwCcMJrocfBS1J76tVlIPj6p4ksTAj1q5Sc3cgIpcJKUqOj3Ze8HsvJogU5jszYdi4R95a
hEEL6gq8zhuV9Lkoqs0YvVNub2ymqIMg0A8kNeF5bGvydVtEi9wCu+T6e6BxiwFwh0dRaPbEENU4
h6kpsoZrDEtTyZaLc/mZymcvmTA3gAN675RA2DZSZ9n5YF10XhwoGMAhoHrlSh8iOE0fBQWFHZIc
g40+DDYAQwnOCbeN1h9M/c3G3jWrcjHTbGJhLUT7pokTu2G+fvLK5NMItF9yGBJ2hRVqX9L4zGk2
PcAxiIvLlhF0a7Tb2oE/54+Xvrzl7HAzL6hWUXSiHoMCLL7qkWuPa6XKaz5K/NBQp8ZHsz9l6rFQ
O50MDl/tpn6fDPXKxu+nimBByz4PS7cJNWIZfjJiJKkvWNoTynU2sVq6bEAXp86BqMSLZxUbB6ia
H4W/UCiexkL8WCy3aHiipWYQ0omrKezDXZcZT3aORVrHac9wcNY/yC+LczMEmaiTlclolXO9g+1Q
swwcTFKEmjahuMdLU6nqQLbiiYkyev4Rr22Kcan8aprx2g5nzbbA4QZH04HnH2tLsyK6AZv5MDbb
lrvXUo8YTpkweyypFMSCeY6kLLyFBkRSWkABEjinilQ10THUUDkPNuSpKaAba+0l2IF9RnZO2Hhr
KB7Q8Suqq/fOUguShxeNZqw8dqYlM408dHdT9975LSs6f6/UfdzdbNBzcUqQ1si8b0WRuzF4irw2
P7XE2ViXEEVIW0vg4J17n1Kriera1QepP5k8i8AbLFq5xl+O4XsSNjvNeGnKvYZCKFb3ivIivBva
5yK9dJa5ttwZsvIJY3FRUd15xjp0OVk8a210MDjtG/I6qAMLm2WhqWCK5WjX6SFjVtiDO3uU8y2M
wk0bWusp5W+FeJ2POlU74mxoKyYuEk9i/GVZnmI3zHhCIjKwe/3BAhFjuSfd3TAJTqeCOe3HhFMU
2204wT0gdWKA8hYlcGwI2dCgQdZ72jPyLr2FEpuZEEFNC/8zq0/V+I4EfVkxlJnCH9AUlcttcinw
NGNQQ9ewwLLBVXcxiEW2ydFz1u7wK9aPfXAFBeMMG1BaK1kuXbVVDb5N+rWzi76CDT4twiZheetg
NbarTe49tdmTQwVNw++02hxVhdGVhvPbYvIk0O+zyZUI9Rv/4mHSgLdwYMy30Kx6b6bFoeSm6HKf
Dr8B4DDgjMyPjaCBHeUhIT8lFM5XAzkKLMS6jrjrqT8rn6w2nmyTveqXwwJ+Si+mL7aDpy1RgpCU
RvFhs3KuJLdVfrL8Pc8cOI7FvKnvLDjmpvPiR9ZRN9MdIOIDHjTWu+k3Vo9lVzbfPZjT0ITdEw11
B2aUrCtZiQcIYstSAOKQMoo2mMnVhxVm6a6cMFjrE3lHYX+YsoQ+H1Ci7SZ3ReMc8pjETSL/YpD1
5eDuAkgDOSZzyj4mNBuP4M3M30XjfRdgRhRPVgU4FGi6LFhzPGYFOFFSkWsnIaDMXVNmHqIWm07T
3blUkrBV6LwoCgA4oYnc5/rVo+kynjr7LpRneAQLE0c2LhTOoV8D+Jze0rAev0kDajv0UgIkcjt+
aYEg5FWzYEN+tOWjlmhrJItwx7Dsx+7BgbrqDiv8wCtlv+pAzw1rYQDZwWa4wppvlbvcefUVVG4U
og1DMmCP5VunvbTA7Yy4XbvaBPmPqBMX+199X+rzU8Z9ET5W0c3WX3Xn2AQXiUGUqIrR6BFprPsK
ZM8qYUxojAfqVcdVED22hvWZQpO2iYYuGeq1w1NejUtLpPtW+huwTPDiIG7kMCg7CzjlUz9tLf+h
bH3wVpDsQnxshE1J69OoUalAyEyIMd2OWXj2pzdF+A68xHWAgTV2+LywgjE+KezLCIw1fna9fWY8
euWr4OSHVKTGOUZ2lwSPDj9AO9lPxsYuPnDAQ6DzjFcdM3i7BYZHm3WYCakOLisV7uRwtbqdq55j
/+JA/wK87/fZaug3UBhs2nyQwwI+U0zuUPcQICWwYd362SmqmfyuW6fY8gtVWDED5TL14sHnQiXe
br6rGSf6rK3qXWLaGyMZH/yy15Z+GhDYJri8vNB7xequVgKG2jSQJBMz8IAcvB4K/3kS8l4v87XB
gD3QcPM16aFWsPWra5mX2NAfwYodMme6y8nbjEp9OeDXsTKGoLBUImBNRur/ylXygeNuqwEMzjT0
T1hK9dde7A11REeFBdVZxM3G7tDYEh/S3Gqyddt921JwanfKOoX1k2qvA8kt2bbIio1nZp9xxA9V
68rjgArRMNUCDNVSkFwQZGLLCPzXiBUp7j1nkyJ7KbzqycW47EuxqxPj1OXpjwfMvbXVPYXdYXaZ
NcgJueZh9Bi7AjKQwgAVZqemUgfZkgmuMdU0PVrmsVukPZKfeljy39l3+pfl6Ss9dvZ6RRFUjV/4
Yh9kIW+Tx7q7nbaOBhhY1py6pfgIXVKL1BydZ6OqMZqZCYaQq8fsxvnittNBBRPe+MRc4KUJtequ
H9cG/vvubQBM5fiL2GSb3SH5tMJxn9Ug75+DinppXHVjfRXDsCxgWNAsk7WJjzlZl0TF98NuytV7
olH8o8AN22KtufKQMkULu/zF08GAGxs/3SWt5HiFeVX0mGhzKvIaBZYfk+ST65dE02erOM2HfM01
jSvI3vZ6Q/bBt6wwI0Pvys/4vbZOLggUPWlMJST0BPItlbZKJ/DrgLZkws5Oby8ZQQwVrDXz4McH
LdiUNIXpKE44ynequoKm4EQxzlUHyXHC7hrbQM8nbpJoWtcdQIhUvzMcxTSxfiaS+WSDrDTa9eyP
I8slS7KlosU1W0IABUY8X7tZPYQgCrLAjHYp0cWFuoOd/2Vp/l1ZDZSIOcI5JoL4G4RL4PDIj5WY
SSomghAhbgagWKsHyFHod+b00mgrYiJxG2sPxQUvGIS09KeHhxG1rzoVxID0EbClHx0s7bXQu2Wj
faqh2Jv6F0twgjKTpcZEoqkQiN1KFzKCTZlvBQcVOydzlul5xnZUzX6AwSI9zkz1wmZt6bvmBtLS
yimydcG/Fk0Jk91xU1uQOftulw/4TRtcpGHzhIf2Ie7OfTVtzPCLE4i0CajwCmbpRFflUHljM5fa
CQX8PiekoZf3HZeE/lg07p5nX/c+dYrBvHttm1tp891l+7R5jsjxiqk/k4CwgTp8CqAUZ7CC4bmt
UxvbOSOSgvo/VSBE3Jocg9MInTEbKfgya9UjiKIvd5hpDZ5cZJWzqgWBEOrNbC+ReWhCg6tI25Os
wPQRA2e7tKqXMbpNoUNFQy/C+mReCBCllZIXXPM1G7W89h00tWnhDt6hpYOJSeCIBRks6QMZH3w9
2Tog60VKPik1BFehlU+G/zDYqzF57sy9LBgpqnutpD01tG0om3UDBlfrznkEczindbfFS8BHXRSL
ovjwcN6yhaqRIhfldQDV5Ge3tn5rzWnVOvyyh1eVHNrG2FUDMUhNzbsZv+Fdgz63OUHc3XzneknD
9JVky7akasG0xXXWrPB7Lm2lFowOF7kOpcxnSs6EOh7bTcUYvxsBMhF2k4qINJHposfmjlwmDuty
k0DDptWnlSIzzSuPqceeqHG2AcliqK/PUFufuCVIutZWaFGBVMZ7xTgwTfHd1kxbkIIWJEbEjBrA
3q/oQ4EPs3ay7+OKThZUoWcPu5wHvOQEmlAUTpq5TgfrgBOK8X94goa6h+27Rw1wIyLhMYaTgIR/
OUxyVY8otBicpIT6Rnm2jhpkc763jjO5tnjaKrNdE328RvbBFvRLp9zlcgGG2AbYtDEFQypMJvDn
qbHzU7mXuc+085edxNeIQLJQIcqynf2sm50EjgNu+NHK6T31NajaVU4QikhiUnCDTR+Mqzr0HhOX
szEmQTJIti5iS4J09g7BUEsXVuR1CkBzGQVkPsouJ05epeMy4nDpFupR8NT55MR0XkaSepZ+1yWu
2J5MdhmfU3N4nmS7TN0CV2aNBtBf5H22Zfj6riVEEhS3xp6esuy7KULIkuplUCb3kbiEJFkB4Tjq
UXhVqt13tv8TDv5LBK6+wTFPQjjXxx3Rz+swfWhzjktb/1JO/90Z8CQcY92PaksC7cEgb2ame1PR
LMPwVpSwUP15OupRtLUT2x932jYpHuEsXHlWfpSyv5RdfWvGhrHTKbW6ZQt/zSfd13Y2GGA0TRIw
WRw85kpROT6CJ9kIy9gy0b/vE3JLKVxbXTL3FQ+A/7fERe9957XK76TzK/b9Awc23Boc+yM2Z0ep
tTXIA+fJRxrzHjl49ar8JnftmkYWk8mMbSy/dGYPCe/Do0TJZLHrPeucGnPwydlQviSIwaRGJpNb
+4gmJrhe4r5NoLc7850KKHPYOORfI3TgLNFWTPqfOw4TWHxvWcDExAB7r2Pch0VNHwAiw3xpeOSG
9Luz046enkYSWgs06EM/3cj+/qvhGQfiUYwUTe4aOPF3yEeveh2sirUjiYusQ2prlirbhiiIksjH
EvBKkn/K7GmwaJkc1ghssFTgwFet9oYFTMlzzsOIV7DMVknt3AlCdLSyOUxtu4LxtBVEOmRDd5Mk
XBTk8qipWhvMUrmTTpVRr9yG+VoV3ZmMNLxc+2aUebPT5wRUUf2caNnFDSA8cKSHhqLWbVfWdMUR
DtCvI111sFaW/l4J7rMUsLZtQDnnaZ8y82gzPihA4bljsyrdAoFdsuv8ZMcNslKT2shUnvAoH9JO
bXJ1D2dub0XP7K+WBdsSUk6ozzCKhfE1zqBf9wUZ7K+xDhOmH25l1IHAmIc/4UmL+3Wd+o+NNO/D
tN6ZjOYVTXcg6YxGkvXIMzJZicIKA0R4sOOI1XlEJq9PR02FZsGvEYJSgKa/YfZiUDYV3sbhptNQ
J4s2/cko8hpOLxgfMQMJNi7DIe3hcWOtrstwbYO94hdhnfvMPuhGCspMoNEPN9AH295eNB4zW9te
Dvk9k6+HNOiAmwOtQWac8B9E4k989qpuWfUy1zN9h/2h/qYHcyAmcomBPD+to8tPAI+mvIVuJnfm
vXGv29lB7/vvdGqJYpUfKckjVNPErkYDwLohZ0+UitRZyH78RFx/7w/9RfEul/mUIY0mrW7GeVPQ
a395z8ntzHN707jopUGKZE9wPttrMY7BNarLZ8+qN7mBec4tuOrz+jEjtHfZmt2vHg8M9yYmAasI
xvWQiqcxCr9IbLtpUfrtlNWNMcT3MEXU3uiCNrUizZKdLKPbmvo1qYwP1Q+0BbOWDyFwvxa1Aoeo
pnZXdKm9VX10HBt7BafhsWp6+M12U9G5lxmgGnHy4+HqsOAHd6R9CZHeOUQcbCc8FkUVPOR0Lysk
GUDbLNS4nh8SDZlaz6bi8B0V8TrWVBtb4pgYq86IZ1EAE5n4mx9UKBh/+D1EBw6IujV/qpTYDegA
rOilurgkgDG3dNnk6462lKXhLxU0BJ2J9TwVukM1woFoC34qtv0WxuPWS4O7vsg24VQeukbfRSan
b2E+eZSURiG2JiA9kEjuyjCGu9BJAVtbD41gfF9wFVqq/il19zEMzVvoxa+VDr6z9Um2sXXtEDXF
U0vRu8gFEXdEigilXlD8IyVJx2ehx895Yzmrone4yolRj2ERpUZ/hA/yjEQH8SmkEo1onNQNr7aH
YAXt96GHBIZYYV8gJ2Ao7oKnT09Sa+/iUZ2cRh5Y2OwQ2ZXbJJ9e4pIQK2RwT2bkrmRIFym1DR6w
B5UxegwqYMn2u6fqO4Iv1iLx7/SBodEAKVDUhyAd3qATnqqyZQIDeZiRpIjcPVKfm+eSgtE197ZB
Q1oZ8PUh/Z3MYWLpaG4GvAiNIgKXI455yDPO4xOY/ofSQqTf68aubpydstg2MKPgPkMysTL6/NEL
w3sZgyJsTO9YttkHmK2DyRoWGcdDGU0/7EJ+WfW4K1W/6kT1InEWhJFglpbaj6WYHseBVRnZgMHM
5TppASeOQLvhCIP6K3jxSS0XBk4WL706eX6TWXRWXfg+x8AKNZxgTW2DQduH5VRtRN9vApNRQN3v
VaGv2wnOSWxcKjP8Ye66akDRI0/at+5IFwzBDmQOXLGOkiKn0Il6jVGgTuYJ9pEYtVLCSDWsYK3D
BK24Yw1ishtvn7CtzbXhQALvDkfkClMpaNWOOpVNAsDKk6b1b3HmPNceCwgTbwTjQiZpNHJY+q6j
mdJ+xduWHLRoJK0KUCyr3j1YnUPE6Merst1A3pDnEz/PAojNj54+zHCPoiLBT37W4M9StQNmtB7w
u8TcgCZrw8zLloVzlg31L1xXZhhnTXbbPMcXDxTFsbsnsmr3g8zvE8JZbSrNEK9Mb4Barb9jXBzS
BltNmMB2KIGeBMW9N2ZXTqedGfdofsRrw0pGK90b2JFdUz6606sN3V7vn3Rd21RV8MvTwk0JAFuZ
dyjtL6EYz7ZMjoptn0pIgqEtQEy3nEb3vhbpOnJywsCrQ+kAzpoGFsdedXDHEahxufT905y6awj4
iCNRmy50dGrBwo+3poZDJxbgk3rueAvKqnMK4w9zHtVp9UGQdgHGsfU/ijHbmh3yDxYQUSTW7kiR
xQMJrWaZ+OzNfN4PAxPrYQrpldjulf6Lzoq4YW7AIJrf9Iiu3Tp0QQCWB3JyQZIjN2nvVFvdhMce
fOe9vxkya1MLbZv3VCMw5wqXTCnLZHAk0egwC0+Z3s39UclNSc3Pl/YjqvI901B29aN3aNyz7r6z
TVz65NsGU7pD5MV0beThrn6oH/eN8Wzmxa7mRVvnIU2i9ez1a3LoPOl7WtyqFmHeaL2J4TSSGhPW
7BqQaqZgyiOwjYWijK4ZRiKP4nrZkLRNBMBTXFhU0II5gbsyWb90bUvFTsZhKegFZ/9cvKtMdLNZ
0z+YYDl1Q9sj3Tj4YwTuHbyzltO5NYgJgB9NiLrEycvfPKbqbckmeEJsYpzC7N6Ysq1OaydKWEQE
JiwyxaykpE4jtL0sueCpdIvW3MxIyEZxiOPmGQmK7D4d+WzM817ncR439V6zsPV+E9r+yc/1ndC1
5eRHx//H0Xktt4plYfiJqCKHWwkQysmSbd1Q9rFNzpmn74++mJqpnu4+tgR7r/XHmtm/IPc+IM7L
7/5V0j4ZNLshw1Wb/xlwPYEo/cgdzrN4BjaEYat82OUWMZqODU8KvqUkvEnaQP5tfIjm6pjNlHuP
3Pe1v82tzKEpF7L1jxDPeCivel//I/ttVQyk+swxdC7B+sBTCEf3Jm60koIJObG2Zqls0OzaIwEy
tKNSs7YyI4PQbQyCPfXTUrYlINw1eIsNArP08qsL3zNz3EZgLBKxyTJNdmTioSfgnmyAwnvGVFLx
MrSPKAEOaMF2QUgtVc/ROk0vjjGbW/xA+NFBhKZGGRcoHyjRhOG9N2LovtjWxMAdG+NZxeMXGcoE
ZpW0QylPadL/OCF3IixDE4vHISMsGNZKzq7S8KejWQlYZ8Z4X+XrRd9gNUcrgf2e7rj7KfXkay0K
L598h7QEJ9XefAjr4VYJwXrMjxmAuL4k5JTTtKbwmhhWWXqMQv70a/Gb8EE3Kgjtnwrksn1HsY0o
ved07Q2d9ZANPqxOGLxRrv8GQSb3aj/FI/RUCKAaDj6HBchanKyNfN419DuByaTC2TABtPzhMKT0
swJAYvRGzaGw6De3uUm9eV5Yn3Gfl3y5Cn2FsOMkOq1iJcMRudyIHdBavTIo2k10RjBCkx4djZij
MfzFqkWudrUz4UN40lsewaywnl2Blaj65FF/JijuSr7aCKJ7qKKltuDpjxOvJQg3mYSr3N8E3C9p
lG56MrYslVzlG7mqw4Abmz8dlGFfBl7UHmKsrDhuZstL2HRiNgW0HRPZHYcQA2AresCXTbvlsh6K
tXjWaYi0PuTqoc8fWU+8qwRDpeKW/dWgR0wSKC9GITkgJpxfUbpuwUMpqhiUCwX2s+BUFvnAXxIl
IbpL7w1EYQoBPF0kbneDtjKEj2yCHaoaRrpmIIBidGtORYXSE+07mz5SEJTmVzQPJLGABUiXpDso
/cb3Hd6ldMk7/6eSH4vOC/puYi/UpwdtZ0RM3GeNPt5uJaV7X301lJOh7ICxi/RwMwTPkRAdCWku
fcOa04l3U/keY1QOCOFPwtB7jfFC7UBjkIy2K7NIuJJn5Jvph5k/Wi5MIe+diPZkWDSt8ORxEwR7
Jdt0wg4AfZXqThGXLIQblSrz3pzObfLG9LVWw9nmAfYNaO6XUF/16K8Yr5W2qZbuaDqtT4t9kS6K
dG1gmWx+BOq3mnfSnA3xyGiYzf/MlB4JvLNLp2G/SZXDkANelm8a8q/sikogFgjpH55DiVTMybWf
KGIvOmgUT0ZCThptsone6Wk0TWJ+FslQtdf8R61tO8FJCaTqXbn6ZIMVcfH7FYXwjWtFs1MXz7TY
GMXNEGIHcVhuEi1oU9uGQCtDpEbnMe5oJ6eRZfwzJGe8lOxVRnVK6fOU7jkCR1RWhnGcajjgj1Sr
1uLgyAXa5XMqP9txI9QPGihnagoQ4szDMZf2ZfYlNqpdTU4Eyy+H71pPAgyLQs6tSb3YJo3MY9YH
W1249JlbSMTnBuoFKJW7Zu2/UZ9WK3ZqXboxBrX3uDyh2pWIyWqT669RpSgwoGC62IUgFSl/Uws+
JEDqxK2GGi9YD8iuk6s0fiAQapttF97JCeXVCqZj/Z0P+PAOWr/pSHGhzEVJ0Xed9eJBuRjXZUHY
dZHwt7pZuM0Ej3RdKl+9+KN8z5O7r3Gy/mPRoRHiNKEw8VHgKR6N8jwAl/6tSS48KQamAks5AzzH
pcvPpcW+m7LsaMxtA7XjdPsUR6MGREfTXe/F7F3mp0vCa1L8dhS0MW0IF4J4czLkpjBzQ3kbD9u2
wYt9oVBkN01OpW4gU3ou8bC3feNnbtzI8BQM0WjowaEPCc0QRJbJRLVq47BX+NItFoCkWeqAKKCJ
cM0jp8qohiSmX+SzimmIsJV/1L0LwY4eUGk+jeZD6ImUslEZhWcBFViaDDYvTpmyGjlK54y1N5C5
aeTHZroqIGASe0OdzM9RcPzlWKOnqcyOPTS12G604dBand1/BfNPjkMg/IM+QfHsiBHqGhBIrPEf
w0xWsZeB9I7qfnmyUAygIOXcK58W+rZaYi5EYi4HdjghcEM3EjDviyPMwxtx8v30UoT3ATVNof4q
8xY5B4m9ueHkWFcnkw4QxAzBUeq29FgmKAJDPg4ekMS8SMFeKu5Zh9ucctnpX5wfapkaaJ+F4Ug3
fGn8m0DcDV7o8J4OLrU7/OmhfjatJwGjAo0xQKXDX8L7r+zy7m51GwozdemmdYcMSRSDloUrOCQ/
alhqB+0JoRttYYQhWtNxMp7R4DErFbqb9/eoo/9wl2tfafNplG4fnJP4U1MIdmfpdjTjPqGYoaU0
+5p4MtUN/1cx23riX31qwcwtsnzKz+1E3cXhoadXRFC9EcnCLH1QGddakLkUxxInaW4LNNcYHvjP
WpQnV1jSofvGkWlqQCM1Pwmm5I74J1Jx0uwn7ahZMKPnafoZwu9WpB9SIpLXLqzNJJN9aIeIrzM7
Ew+9uNRnvcDE9XRNy1HBrsQoyfmnnU0y9zHpsPjf+2hfdR7paGrMVgSUAWLV12uD429OL8Ba/Xzo
VCwI0Mr/4rYFTl3Pn9g3FuEOE3NPvKIDbGWITkG7dgBZjjywE85Z8MzKjzIEW4ax6bP5RA9X1VAD
BG7IAW0Fr1D+JqAtT2ljW26jfQJXaj0s5W1WXQJxl0paIdzOJJem2a2ePwKIKeLcDoSZ2kF89Vn7
I4x+Wf/dsJoFdpJup/ioB56ZbrIid/vug+4f4sA/U/N3EH8i5Sur0HSwqTXBe1sSjc3ccR0Xbwro
Ltofcpa2crMZA8LG3gUZP71MW7Hu8dghULdH5ZEg5axVfoueD6R4C38gyZtbPA47s89druSmP2TF
NyOQrWlfc/KhQq4iMMr+xdgRgUvIKjzXNLHLhbc0nA25ZfvaedRlFzYRiT13cNi+kbPuSiNSzekz
6D+1nuKAebTb1LdjBPGNgs+NNl3KX9v5LefgmkD7GABTyY2tCgUW/ODwtAKDAUJ2AlNxCvScBktU
naNR1JykPNFFPKNdSQtvuKW6fIa6KIRzrtHpgQJLeejkTxnqEdZC+TDEfzHPYUqfSa5Qe4oC15la
vKMO1T54OL4NZEAkwsnxm555TYLx5WLFD9U/6+0ddUZKVan00BvbbPfEvFvQQj3HJYciHL+IeMkJ
OHkjOmJrQq4twi5wPyl/El8NoM46SPdycxeRO+bana55NLebebRW1TCqq1b748ML47OKLl/VnZaH
dFA++XOjQyfAO5Zryz/52dW3HqJybbWtJJ0G/VKX79lgB6YbZB/qfKwz3j8nIlBZDDgOaTpCz8CC
XhYHga65WlnLAZQ7l7NHkkdpPPLyU2LoDCzRNnPq68EcYZDlkpIJGWca1DZitNDY9e3JpBk9bv+E
/msMrrTvIbCyUywWTdStVZTyNMKKMH101ED4xTDFoj0RERI5onWItHe1I8m4C92IUWluqPxS/xoI
YSqKeZzQYFV8i/VWYJLGvHBKJgBdijqKNflKq7x/iMIVDsjKz4vQ1QfaXkiHa04jcyRqR8VUvazd
iFhsJEawXxEBX/rqjJBhHoDgWxq+LNjvUFM2ers3y3cdCEV08sCu6BBhAWMgJCIACEZNEa2PlNsL
hGq/TQW9DhhZasTX8dmPFbuDhqZuE8OEugm5NUjdoBgr/JDfKUlUddgKSog1Grx7O07eygZevv2d
szt9em26q5HHgfeEKqEZ1kkp6T36mWLSOI6m/r34nprLMH1Dqq/D6UOdtqbvYAIKlnsCGlWYnhHe
65CFcz0QmqUCK5nrRQiBik7eduNeRKUfK3uUCNb4l1PBhri+oRIcKo2s3mMUES49gWZQWTrvCGGZ
rLWkehXYPzk2qYT2Hk1mUJ8ERM2TaMv1tO6UJ4qyKPQEZHYjGHWRQNMuPE+N20GiJGjwJsn19Ucg
fWbsr+goOjQ4Q/KX1d8z3TuSQXcm3YcQvWDJnUB0TA/SdFTLi0SgTqgzLfBYzOAmdiv/jERYaRkd
m/FrAFep5E3F6SRiXVScIfbi6s3sCMIt91LJrTkwwZA9wvk0vOMimFRHnN+BBTag9Dx70J65cg1B
7CpPr146neEWWC8dqJ/EAchUB+XMXnHitfEuEnkxcsAi2pKqryQ+S9FpUt15oKSr/8SjgFgJM1Hs
WC2YAAsd3jBaDkA31xUlxT5TfJsfRfmnQKvfxYcOBLR2EWqQYk95HzUSSXIq/L+YuU9KUtdQXaO8
KGij6vGLY0PnH9acIeBsJ+qEWhh49Pc29rriEQXO1CGpVZ5m/imz1CLZC6s3Q/qTy0tjnWjYIk5Y
d4tqzdraICWX333wDqwIsHwpw+VVj9epxf+C1M3515QEYf9isbcTNMrzqZA4Qz9V4aBGhQ19GYkd
rkBpVXJYppSLpgaYDFiS4eXmU65X4IU6H31UP5TxXxbeDOMbTQFVIFfzEyORHrhVeqrn34DIfJbg
1lxH+StF1Fq2zyDk+uanYOm35oH5MbAFrnBCP+8NgbrNYdTc/lbyBNR2hQik0yjH2QUaUoaIxitb
b/7Uxk27rSR/NDOXiIWKsDnlhj2eNBSfi4JTIsZotimZRGPLl6HtR45GnxUByCLI9tHEuTj8SPN2
xpo+HeLkVLPhpDStmOsh+o1DHtm/Iv9XImMxZmmbqL/m/Ar/aSgkZGGbKq/Qylwti8lk3+BIc+rl
sX5H8mkKN6G0ZbYlE0Fl1t7j/tUjKFItFF4byTxO0zkabV13tYkoUH8TJa6I3DkaKO9ZSeIf9Ekq
HH1hVwnrsb+zhvQw1fV86uKaHZGQoQZbTeh1Vbmx4siJqU3U8XawHUjSrx5QH3moWqjQTkG5e9ap
T6Fvypw2evDe+U8FEDo3VEfnuOeP4hylFtqaXymdI3X5o4b7XiI5yrdFppIotaMe2ivsj2HpifxC
SbJPDMeaj4r+1g17q7yIwd6H0PCf2g31XDt86AJ42yNtKuhjl6IOnpVYpqMBshN5nD7SQ5ncqx9C
vunfC/ufQlmTI0Wyln8MELlKaKqf7CPdknXlmT646JpW9qwH10NlIL4k/TcuWYShadZa/zTKn1p7
U+ItHedrvduVvJbyJvfv2nwKad+IQXiPErSArzKGLF8xRczq3ei/4uirQBjXkylFJUlB6d4fvam8
8hDJxvgcUnrctmLIse5I5poA0gFf7WIHo4yeK23LJT7reE6oR0QMmHCY8nRMxZZ9lZ6aybIxvWkm
pu/xNXM/8emJHNTJkRyoBoVsAiGr31nxev8vAViXe2C1HfUWropTnOfJCt2kvCJOBdHVs/0cnXzh
PSw+hd4FSVOTe5hhlMpffQoFcRdFtI4bDS/eyLlS27Xq+urFVE+95JD3GaXXZrpBixHdzWv1myCw
66kXnhZvEwdk3Eeu33hM4pp8SprD1P5KZeLV3O50EdtzByz1tRyAZHvQwgigVz2LpUYMCFOpFtCT
xTZ7GeF3KSU7vfw2gViVxXoABbEujEvO8oIRbFVWsOpcUMgxalcwD1UH3udlJAh2bol0l0cJ5hdl
e9x90VyHsmwbZ7//D20PyXwLCflXga/tjBCqhjOXOGbOmz8S0MkOS1BEs6vHT1XBzHTqQAWJBjPD
8MReHUIYS/9IOEZZdMTdrGSeVVwa4dxzTAt7ggrAxQ4ybTFE4OGZzzJs6fvR30XajiKx4YfCt678
nWVaMCn3NlG9D4DnrJY6KuDkOcFKhD/z9GMgDOgYJrPqICuIUkcPoQcOZchUXlmeyk1TXAw2zFj7
CcCqxVhai88puSTNfci9RkIS6fnKNbdQQljXoFBWQkz1K7dggtaVQHs0QIXdj6hNlzA9xA3Yzeo/
Rf/tgg9tvmtBz09Pnt2y4oFqCEsoZSOufSk40iRJy42EE8ya+6P0hF1KePm6XcC3hYqFzYcyJR3V
LqRCnrnq78JXKGaE6RbTxoweiLLHt0R3ZGutJnuIhIFuC07n7kNrjrNxDedtEhxL80l/a8H4SOFM
+FmxKWcjqaOUTVxwf/FcmBe4yo5UsnQz+eNK6U698Gcop+gp+LhqsDrVSGOgQ2MVARq0edlw19Dt
h9FwcHCgsVhR39pAqlP1bioefFzx1gCWt3G0xqstcJYEnnWF4MdQJAorRjCzpi6bkDTISKhDlO/y
s8zuhbg4+3A4OK3wScJe3G9C4vFynKYTDw2NPvI1R2DAPamHRyFAvP1LAkEw7gNM1yOl3DWgu+5M
sIrl3U9MXEh48L9U5V6OmwmeAGOgCnCNZQn1FEpBcdgHBe8FyqTVdIzNtw6yxMcux1xXPVDwKDqj
26vAFkWdTeP/iYk7p2wgXpNuFAtlt8KGcOpYWU9B4rb9lc5FppljRyscL1B+g6cTRs0TLNYQeGnJ
jWjC5fUJp0NovGLlK1Tfm/nfKNys4VsuPXBcPP8rmE2rI8hTxQTMLNvXL0m+h60PwLSGBgDwQ3zr
NhUlOWQNQDR3ZxWWTIt21FD4mH20ZOlU4m6T7xYceFRuATD6blwbGn/hH+MVCRhpi26Z9rdNEu3E
WbkTu03kIGNiW68w2axkaZ+Frp/+FLKrioT8rSX04zvjbiD+GRY79j+xP1btqYAB9KtfegSnHoCU
JVyEQcYjm28ClTbDFWNrpv7wcW1ozkAD/o9GwXim7mqggaa4colg8Z2l/dA9YlL1UMKs0fYRwd9+
Nl9JfYmy05ic8/lbReCgwHSVWFZ2IeCKsdeq65JPPXEbx3BCqF36fYNOBehDwWZ4KdWbaTKa1Z6s
7crG8al4bGFze9qnLn343ScU/809b3TvUPe7MQNkAsOPlng4N3rzYKLdjNFk+QH9UBCNoTm4efTW
Kkzr2Z867ivxQM0CW+hnNRHCZKKp32XJWSw/mqJ0suGEil40uTG2Ee9cMXiNKR+M4ZLEmxHhSCph
xvefdNcgizwJ9KCz+ahbs9+CmaXpbZIw0Ghn9SeWChScV7HHwi7iH9pnurHyS964QwJDIW6zuWKw
MvE1XQfpwj5XJpcIJxcw+lpng5JPiu+aiWOQqGi1w1qw3uTRw6pFjXfBFM6dPDsUGsF2r9sOXgAH
MxWQWfssOGWQZmbVnzzgx37JbOATh3zXNI7If7c4gOJsXapETY0eKZB1xu/GhhDYUYkuOHlnaBLh
bf3/b3mH969TYPpo1xm5xZoF/aePB7X5NdPsVjT34fiV6QFQQIcifOmUOQUN6u5HP75R4ehaqYwC
a51Ql6Kik/B/xP5b094yA0s7xxDy6wyuVKV/k/+3ukCR9EuZ8xo+uqPXbKx2sx7ZaVlusgSgAr1F
4xeUTR7xNHlJWP3To+zLrw/UgaWU6wIz15x/TIuf6Fc09ZcCBjg911T3KfNQ44F296JDPGwe/JE1
yNiAIzoAPjv682WW+SoJxgD38PdS/6f+GNNZ0l1ddpoMDwOfyq/1q1EfoqfJJkZ1PF0Z/hTAFvWN
QLQm4Wnf6D00/lmvPUkZcE07bS5vKaZk5XSDGFMfMu6iTjyLUvtmrt/QJdG2N0WKzY04lnS3NFx/
dYSjlrN8Wsf5Vxvvl0EkzJjXB2mVy7shfsU5ERnokjnH1N2kPiUw70XttuPHaxjbNHUrooTb5kh4
qbhTzMP40bZbTVlb2gF+yO+/zfSSk1ZJVEMW32nskMon5B1iWVVfAjc5PAhYFRu+gr2VXer+RhcS
Zn3oI3rIHLO/AHAr5p6P2I8IzrjVCF9DzK9zuzPEiyCeem59xD9wNyZonZz8GyQMFajFUI8H5XEI
KkeP+3XYnfXmlACyS805ohop4igFaMjif+JyJh3Ajtp2uWNXbUQq7FY3mWYQfFC2Lc2PXPuUqVuR
KaZdeI86eZfiBB7xH0QlftLPYN6aaOKwVEAc7gNMsOK+MF1xeLbdEc/9qskhYT7KAhEhp56q8dVe
BeVCigsCPmgK9aL3V8I/A6YEWb6rH5X2mIcv2V/JldOzwxS3MH1biFkSKTk/1YAoGicsviPJ93JN
hF1+r8ZnmN8G/0a3XaKzQG7b6j6Rg0wOrdXRXYQleTWHmBsoo2IZhqSmoTVFBTVcfADt3Jk7iEy0
BenWB301r4m0F6bjQPym9WhU1S27c1vTYp8y9P/EJrCL5Kb5byoqx1YD9wL+RxF/iJXRtqgZleZy
HeOy9FVWZ7NAB0mcKeNhpVJbT7qsRBSBBy+M7Snlc+DsSC/GcIslexIvkXoupQPNygxzcU4bbehk
CpLGeG2261j5RBlNaA6ZFnb/m5luBujLSNOhDleBdEoefal8p/uKjKdtEx5yZuuQ6IK6iWhSetM1
x5zXDTrIJvqwOHWm6arlP3jUSTOZkbvBjqKql8sztD+tnYjLn1nhyubGZ0bifG64Nhb3zimXvslo
wHsZdJRSHfufWZrIWpp3apm4AO+Z+uSveBT4IVLnt0E3kaOWwPONB94EyY4+0afw/GvcN/4jtPYi
XxC3Raiv2vivXI4o3vI6/s2KFx8qvHAevFpgODo+zUVLQNR1kR3k36mAkeUmQj+qoO0UIZsf5Jzj
sYftgmLAuQTysDN4w1TQtGthcfhwXOGHEr54MkmcMib4VVeqPEu/CQCWtbyvqo3IS9fgWy1k6oTt
BANkrCGZW6DQw+z/Moj4AB5atlYKr0rQNdqosSeB2w/gOSAkoesrTxlYnx4GJZANNV+c0uAbI1DE
8MXbRqqFov7BOVTZ3syROiDS4E3dA1xZ8SZtP9GNsK+NsZuD+xW7ydhZ0CF40xIZtTbgavooFNcQ
bwa/SGygVjx3HeA0QUcpN2HvwD3Iz7Bp95b1ktJHndAvLsVuY9LudArDc8m+LWSETTNvhGbn1OI5
qgl/LX87BAOSrRjbuEAdj5IBZWHac2XOz1h/xuNl9j/o1suzXdA825jxsbiGLSBssluCguLyJUJP
5BWwQNtSWMnxqx1qY1eWEbTSvU6oVVRYWMS7AXccP5XwDS+1KUKynxohsQ3xXNLCKd2QBlg1rteL
r7ndsmfIF+X/ifcgRm8jR5Ops3+MjlpOGzhBk/zfgq0I6S0r73tkPGXQuIlq+JrfeXCM+F0MTha2
m6r6ree9zycATuDvyRfgn9JNDh6NjCzmT0C4Yj35vhfFtxCfXNZ/GPAzPnIX/WmiVURGjJ2SC5YY
ZzF5CcFVrk5q9TTHazK5pbkdTnF2ZIEhImSI3Jn7qfjL0VIVyRY/IyjnkNnyfM1IPFc7R8TBI0NJ
7qC30saTH+jOFN2b9U1b3NTRySSWfWdUoAoagGeklkX/laFICfK7UEEzA0XrZ2gqoMoeimOXj78T
qprxSqKCPG7V7m3oXnKOCuaLVDA/9RSQ66B6DBrBR/K85qJwNLXZ6upl1N9EgiBE66tIMCbckoxh
YnS0Cfgaz8ta/bDY6qz6j+TeVWk+0vKUqMhmtsr4k/neYk7RJt2WIm8afy28dxmCUP4E/DbaaenD
sziby2Qn45VOgm+UFxljhI7AaMP4K1gIv4ebkiJ5z70Y94/SbPPwGyVsZNySZb3ZEFjgq6eRwZoP
OI7/6v4bfRVJzgvOGWTHkYARUKPQcMuR/RuPKX7RPj3n5ps4XH0+2wwhv4oc30HLCrsDw0MQ2+Di
gfEjx9KoUFwT7uzr9RoN3Fp+taymIdaHPm/XAnEgYXqJUPpLzUotPkxxLWfORBjasEFx38U3I9hj
/YvKb8H4p0FiIxiE6lc5rptoE1LKF63V2JPV+zQzOLboB97UCMuv232WMYj6ZURH3KIsEZebrXNw
QAzBtQrYeraT8qMkeKxQswKAox9hQezSexMe+44jhCBC/w6GoRrVyixuGeocqrap7ow83I5jc+lb
37by06QrWPf/0EJtmqFExdUQDmd5NddlD9Q/JzfK0fDGvdTFL/VSqgW2JYQ9Ab72Ve7wn7p7lqaw
UomLjFhlIWtWEwO4wgCTMEVl/DStKN7b32g85LWboa7pP4Pkc2DkqKKLYMCijsSHU/IO8BiyO5dU
d97kAFL42dzTGE3ywdB5Sdk5ufzUzhXEQze+BKHwuAIY5kUOlXbD0kzKSO3/yqBIxrpVTvrM8+3V
OpkU7vQdzZ4cMuLPLzJVBHj7YfxW9UdIY8bkv4QYu4hxFoSDOT5r5thpE/WOoLlE2Ua4RdT7XOzB
SCfVa/hFlH/R8K8nskRmdk2H/aB+ZvFWmj588kca9RhIdoxEellr1t2ALQjlmPksEFJW58WInf01
n1U+rmsUYBBYcndXUIeUPIIsXWnkzPpR1U+TskuMjyyFWKCg9A+5gvIAo/Xzc5vbuDcYYm0BMBld
OTV7oYlhWnjmsKQGt/1MZR7Pq061sAJnRQaKYGAuABV4T+o31QCE+5ophxv9PyU7iNpeRZiAJbpH
RRg+8IUp41NW9nnKLMojEDnLMl3XnhoeNV6MRHfN5ev8UYpDs+BxDbXY+MRuClYwmcFlZMJJIBan
4DZW9zLRGGC/zOwsFZtFet+wc3c7JCYYgKmOXHXBblRe0mAgNrb1bxFhMzkr7XSOMTAW6UeYf8fW
VSt2Kp3ja6t+X7oGiI9UcdMCB0gZemdEhjKfJ4NlPRJ5T5mpfhPb7dBU6LRSLmg2Y1/eD32463vg
Ys7arlhLCBIXdf3iWWyDzu5Eb1JcIbn4xbNAbzmpVw1fQIzqX86dLN8LOLRIblDX8rcsexJrHEn6
CfLfXDizN2YotYWle/tfRX4jjGzOXICID6rhbHW3ZtjXzanV97H1QQaT8WrDazqLm9qgrwQdFzFL
Q2t3Q+aaU0/CIeFdB6n/qYRbETuRfOBjRYHdTRtcH6v6S1j4jx7tLMAf0CYthkSLUNcc2Wb1L/Md
fWDCCX6F0RnUH8Dj1Hc1QhwUiZ2LDSeU/pWVtdKR3HQAEOpHIq+rEFzhkXJFID93MRFIRzUnD+wx
KWhoyqchvPfELKTBzWwuWMUAIrX+rR6J+nkmhgHAyQLReSPKBommeR0nXGDZAf9mZILLGUhGIL4U
5cto7jmVBUJ67JMj8WAD7vHU3ynVH65OXfw2J5vcbBeXl9y5kmDZmPb4Jn/G7hwVt75/9iXCVHoY
GcsE+RXJ5UZPrxNmuxZVbsiPosjFmmI56DK64Be5IjymFePoscVgUxCiJ8qP1veWfCiiLeePCSyz
QbfYMb0Wh3x0Sa1HTH2WyZUxPLXeEebNCb43kn2onuCN8PF9VxS70zdNQI9pz9KFDVBXj0V3HEJ7
zHZJaQu6E+D/Fff4DdXi1QBkJuYj1O5m90ewQ2lcxuKOPJHDoMoOXMl1zGvsTDXj86Wr+GdgWkn4
oV5alxAFV14eHire8ybL7FC+qWjL53hYLqIy9Kb2nrd39Oq2nB+qattSwrDmHCrVl5k+gpCtZpVK
Hk4GtCGZcevHKyA+deGJccvkI1fU8KnLqPbeiaFaV3coZigNKMyIO6xY4ywz52q9WM5bD9GTKoFK
3vriLr2y5NZ2/bp9p2BrEPlU93P1KZncrd24wWLvSBZSdntGZR9FdxREBb8vUA78OPpe866xm4W8
ag1C7QRHq4y6PCX5KLeUPfY7HuxP/SBam7w6d8jmo+Dud1tfsnNjn7bthdgyOwIxigLjQnnJbmrx
1qwaGWJ4g127UgGkZnfR5U/P2giQWt/wM4spY4+b1HRBrcrOiR692d/7glcQPGCGXYtPcrwle87v
f8l+aOre7iJ0gwEM31GYr1pHwFh2E7vrOEK/7rX0OyH0JB1/C+2SlNzRQEm1ayKgaYkec+ihho24
JOGnP320SNg5kD6i8LdWEZkSp1i5ZWPP1mhXpbURGP0o1VDv5nJVYvNNHPIHUf9C7DAK4qkvkNhg
iIXxzvq3gFjJZxihiVVVQsquqI9YjimmZ4HGFrbWUdvU2vtEdkePsteyfsd8N8NimP7PIH7I8uQE
amzr3SeL8lSqeAyRl5AQFaLFUAGh0ohzNd4JmtM/9Gw94eUOd7iEAG3L1OZyL0mxQ/Ergeab33Xh
DPM3cL3W/0goKkYHwI/9KZF2uX6oGA9H7TEk+0nwRr4geSIdTIIBKTRSOp+zllyTHBicUhODp5pV
aot7730QAZ5aBlqDJKi7qhxL6Kr6KsxHIo3oaF1hLOEUzENXJ76FTCWhosfC6fkMFrG06sTikl93
5JHL4Q2BfQrjN2PMAkUg3ajRuUKG78Y4j+lJ1WrOWUrzAi9jGNPlr8kgBwX4vUUxlx3lcmUweU2o
YZEmVBsecDU+aeI2YPfXEp2lnASFagXm0+gv6RHF/9B1C6ITa2sx+FDqzyr+VSMCQk8NjAfQoNw+
y2pn1dSuvMncyBj82706XviSSVVQrdOSdjLA11trCnyI70DiCTpc/5SKp/ChIBjRXNnySE71BcSC
Xk8cFrmH4t7XjiieCSG1W9RQnPbgC4vkAt0/50vJe5COSA/6JxYVOrPuiT67em/Z9dg+ZP0bM5s7
aziSzNMUrAX1pqKDVot2NQmdPY1I2fh7c1mF/eePAy+PMh9RdfFBkuU6F7pLZZbrQoTW8Ym3GmHD
xY0q37P6IxbqrdY+8WfX0X8cncdy48gWRL8IEQUPbEUDGpEUSfkNQqZV8LZgv34OJmIWb+L1dKtJ
oOqazJMfYWFzZ6E2da+9+9HFuDiZSZn9fWIeC6gULa0ezMgF9OTctX8ymTctojqDwgCV4CinnZlY
aLGjp1ocGJttNJ/BYUS33q40QBUVwkSL8iy1P9N835VPTXOSWA/imNsuKV4y7P8+Brxa32rhU4b+
0cw3oJUZgIGlWLCwhsNcaZE3M2qxXkcjWmWLRgyoXBQy41PGgwVbpev3dbSt2buJ9FqgI+2hIWEL
287h3zRCJP7yIcKxKmRj2z6qPl1n7T2vacc4FT17O8ptwsx2iKuHgXUjjgeYSenaRr/isYeeE4c9
FoshzH9DWKGYwQQjdy4HYj+f5jHceA6qFSYYieIMo8fB27SyBnQUjFnM0fny6zSYrN/YISKJyysC
H2VN22ZiVeLMOF+YuKxxVxZs+awpRrWIyx/rFCPUEY6Cgw+WJIidkbQMzZDOlidsZCR3Q4od38rC
2s3JbYzZq3JxpOh/MBggrsY6ZtgrQ8eany6S2O6ZGLcLMrODZfoIMDP0re23HsI8aNr0gXVFkuzz
aNhP/rZdjPkvcvrXeVcMVjgsr2HDOcjmFj6ZVVx97UMLv3LvEdbiapxe+vCa6R9W/dEAzqM7mM9F
cY6ST8O4VrDhSZwmNXSdTiMrSJYrlCNQCuACD4BmZ2aGtZFz5b7hm14l+rPI7pb6nJN33T+1rNEm
71Wg1mHlmbDqtutwRSISlhDm1AbnY8S9JUPMQg4jl3n2zvlYBxFTr7g9LR78SqDiav6liXefFpVs
lByhDP/4FTUjjMKCrhpiAunwF9GgYL4OWfcwDMsNBtoDRGeqLpFXHcMGBeB7glieKIzLrEWrKOJ3
oDbo82SXMTPs8YkpDCvgkqGMGVsH+0Vlm8BFli90eBX4+v2ee8YoNyPsePYKqxC+R+MQ32XRt9TW
LkQA26M/cdyfvmFF1irJiW0+lkPN4rb+U4DmXJ4KUGVc1BYbwRiEVb2pu2YnDC5VhIpjT1ETh0gz
d3ZzGhKrRsVx15ufBIxx1pbrpnmrlQzi6uZpB1vthvEQFtUlhp6t+FYEy6napHntp00IPDhuPsvl
R18+jLbbTL7DXVCwC3d8FKtLWwW4BQyybxwqw+aLUEBhVf+Xm8m5tfV/GmqmCEozApVVx+xS855N
51KTzq7xbwpmiG0qhKcjXupunaFGYGrq+Njotlx7kcJ9x+IjARxlxL84Ix6qpWaK0KfvLftosDlA
khpa19B99/pHK+G4HQKrzY71u0FtM7NILjG+KtdeyfTT7f83a+1Sbs6YIoyTHQlh35rrCsyOm4LF
pnIbtAjyd7uagQMA/+eBuOcpF8QuZ5rmeOwL55mJIsUfa83HVl96w6vlPMUDgaRMwNiwp0Pgo6Hp
81Vu/ZTlL7HquP9nGITbhs1yW32jZjxryXuE+lz78CjpqM8ab9uh8UX/GUuERSxF93rDY3asFEgg
8yDUWrONk5Bfgn11hUpFrBjSPVWmfSFx4LVgVUcjYhWHTnJeIseb9YK1xaMdwaRn6CnQBHrYdtzy
x62mbTf+gZlJMUc0CNQYx7DXd/85kXnWrKAXB5KBj2nhYrgaqNxNvuyFDgY4gJrMayBWjjfd+TFL
6AEMq+I9/pdWfRMvBLlzZFV/ANxiMjoch3tiLBjWB2UyfLPXmdxJFncR3p81L4G6ztGPOz1RIBva
W+JhJGIE4qGKyfqXqob2IF7KNAE2Rq0FK5fYPskEIMwf8+HZN1KMeZTmCFGMdcnT1PIl6PF77XGd
TItgGaGsBy10m2TfiJ9ld+urq1UD7+PvnK085ABY5B6Uix0erbbFxpx55NrUNwReDv47coKkMNcm
G9FAhi+eBjTQWAvOb83rgfsPDwnDLTgqEcsKjqyFZw2JKtqn+j6yHbDHr2OI+AxKJ1sr1jG/Fs96
jR+hdNutjUXy03P5k6ZknTP5G9O779B9Dnxad9SvDf+rDneWeBLTMW8O418Oss+btFWNXGTpZdmy
6e1T9VWg/rAt/7Es0KA/zTOSDvZqIZKaM01T0u90DEM9g78xZmqgyGr7tewaGDHGgaNrWLwN/LQ/
ZcVeeuGWZVSsw7ZhqGXlI5i4NQhJzFCu7T5IzFOZmDeu1wepTj0VRHMOZxA1ZbuZKtYn2AMWkkhv
75C/5UgDpSj3rvESI90n3Xy9/C45w5RS4WNK7gpKoAxqdZq6g+YxT9rnL4X21snvxWPAPzWCLnPT
hIccZlYLGmZ+1uItUk7J7sfkEbji0/GqmxujnRxzwJ4xg3pmFmC1TEBXBlaOCTlSqYkr5s5TiFqF
8ANuGNogOt5C1uc5XRa68EzbSWxRQ20jbPcZ3oPJ974mmgDVd3vlZzjVmTXpDGOjbM87pU2IETF1
PcmyCxBdZjwa8j7XR6a4kxWkHpR+XKLLYDxWF0xLkbktjA1ZiTUmj3SfjRsne8qyR1c+0kBIEGes
0TGKS2+HcoI909B9yMxDk8kMc1wTJ+EqwJrPXRXAfLHTAGITtpGJBUy1m4ytQZSh8arhdL8b9aU0
VhXenoLgvzBJ4fbcuUK7GVXEN39O3yYfgu2rFNuRRQs7YHwvKDP8ihrc/C5xkVbq4nT7prgrNAHj
v5Zau6m5jNq3iTxKusUqWWc2c7jqp2fCPjYzt4VaRao8ZSzyWw5s4f6PF53Mj1lc2pY9hREYBF7S
TTOhszgr5iiwrHhdN3OAXh13gzlqKGReDVqgNHmbkn5bNleZsUWS+6oWFJd48+J7LsJgtKkcLtLA
tj9wlYxMdfC6qptg7WxVHxofoMEHRqxiy2Y8Z1z8UvV/M4jbFkY4jve1Delw3Cj7XiPyV96rJxrK
76dUPqr45FIHGppPgf0YmRdfPdku6xVx9IvX0c3WE520U30QxhPMYt+FmFtxQtYleMVMbhfwypid
cvPamH8RawlNf60ixNnDwcfyaOdfVpczgysQcJ/0KAiRh5h0YvyK1niQFREMNzxgmaJcOnvimqXb
Evt2/Famu44Fi8oQ8u6mpDowpdPDpxI9RIadSnN/fQ6JiWayae9NtzVBC+MAAWaO4gayGAjH58Td
dq0kbDS9l2SM6k9jfIrmD0QDsb9M1JXdPFgAy6W7JYz+vZuu0j7XVOFw5LdzsYPHgpnJtHHoIVVd
FHohvvX8ObTfZmYcHS8eM3W81NIAy7HRHLVFvdlDIoiZgocFxTHeLVRmuoHkA5a18Ue4zTYZPNyb
gV7t44jtvJQHET9Fw0+K6t+oSJQeksCz2SBob4qDXMfS6sjFy4kUYGFQs/nokovIKHy3OM32fXye
w5vX3N0UiQpZrDwienlhYAY5GYUn7axixf0trWWOBDcdice/2Fhn8z4M35zh1BdIhxAE2Us8H0r1
xLpp777vrH35kTiMPXhXLDKRmdz7dMTYNlc1C7+CLUW0y92DC3m31I2j1Fhg2zQWvNvJ1dOfU5AN
kHS2Spu3E3LQrAXc1ejMkIFMIsBzGczqZhPUScOK7dejEcKl/+AiWuC7ThUeVD5wcl0UZgbuJDS3
G2A7DhpV58MC4ROP+9A51OHbOB6tWvvH/vxetAWraAefPZdI6a2EKNeSo6D10p3jhZwvEMBKZPAa
f2kDv7bYR+mvHn90rNBGd9p3w6FoBprQfuvmIugN9hLU8jG+i4HBYFWV2zKHyt3l7WeixZif/HUW
P1W+B3HQdpGmM6HSnX7nGf5+eXqrz5bZwKgXaJUrpmPzi/BovAVZvSARZ3bDRvrVIaypsPDkqGCs
gnoDKUYWonir/H9ef0rGji0hJjY9YoXjbxB3fsWM4UI9elQmujLJgC+E/tv0p1lNKEuA8jMR7zBW
SNtZWcBpQp+byhzb4+D8363uu4peTIbO2qUf7Dq11YoGcT0+mnZsgxr9iWPgU+fm7dnzUnalVvte
wE3CHzDuvQ7Eg26BJcDRMfJjzM5DZjVBNb86zHkpl+XzjCzGNwcQuLCuKRGRNybM8U0DFxxPWma2
BwQwa7d1iO+FiQTdrlYueullNvISz6C6I3cj7XBl4P82+nUj7vYYbfzEo5V/HXn8DaaDffeVCo42
5x8EBmAd8alIO/z7bGvyYvjDBMc4rQ3vUZivq9EhrynDfuJOW+mYnzaOViLjK++ulcxkSbvFappz
eKQo7kMJHxOnjxqZP4I4NhH8xx6vtrunHaM6Z+2KcSXkY8YMt3IVR1HbvGto0hqs4V14cLtv7i2J
+KXEwJAVydp3xWvM/gswGq4KdzOHiLy0e9iyi7GqazGbq1yv33DW5pP6qR3o/mMJzaDEnpSvBkSR
aRyuNfU1CUAblvkoeTsLb1EPy33GQVPaOZ0hpgce2bomZEYxn2dXkXCd9zw0ZYNHXO4VM/RBfeXd
U2oVl27WVgmXn4vp20dmZTfTuXBeF8iC8B8zdATDHGLa7VZehtBNpfCefAImLKQe0o/ODtsNt/7h
F1670tyL+bMvMXQyn2ryrSJYzC+nF4wGrHWKhWa8IS0FHS8jS5zIaeMfvfwoQJg5tR90WXype2Zt
OWHPzWQ89EBr3a+I9ajEi5kzwErMlQm2lqAeYqPKbYop3e93TvHYo6gY872ZdGuPV1nMO4lueypP
GtIRn+GdAcq5GH4qOvcJjY3e4/QGEM5lzt/d2nTGBf7edm4w+JLE4EJ8bjLw1+VdwXoPl4935I9I
UabbRKeFU4d8/FwhSC+06YFsp0Mi8rVFkVkY+SGbma6gFUU/VXYvfAz7lqnhglP3UReYugy0/DFl
26sJWOZVPWOJWaicHYHE+iNJ8BfitqgHEQBD6nSIotYHpr82uY1985TRRRuLndfIbrk77ioMIhai
xpLFraFuDtejr9Ps9nT3dUSI4aCtZPeXT9n00HT9hXyazQxHzhc+LVwAt2jtt/maziLQTKokOtGQ
fRG1Vd+xHouoJO2XEGth2HKKxl6/1mvzkf7/OY2Y1nuQHU4ddGqKqLWP+KHoyNGhTdWwFORmAZcF
ei1cNxLRcKt5a82E247hCvBSB+PaNLW9RufbcYC8mkPQGf73QJMa8iwnlv43sxvj7mDbaq08w16z
M8d8sxJYuEuT9sBM3xO7eo1oMnUWuyo3mFn0W4UVB+XlQ9//c2H4zTWFc1RDi2CuL52LTl7xiOw7
Q6gDxXm7OLOZ421NObD7pH7QA5UfutLZ2Mmzy1hfa6kIp187hs5r/kw1uo8v2wNH00G9NpOTj6pZ
c7OX0Rk/Ju2EsG800D562cYpoUj2QSGqV1JFkLUPA05GS/6UU3okFm7Rx66Lqnp23GdV2pBxWuDY
pYSEAeNHXf3mxfVOrlki3/r0m/yhGvEcSljdyrtWarjaiL1DruyWe9hEa9e9tmisCERJ4V3nL4Pr
HmPp73KzRRbAqZZPl0jzf6c6hp6HNHlsH0VDHmB773zMmoQsIYQN6wdBrpEWG4uV6l72xDq59iFW
7m5IQjbpKBtq8HEkPWDeRZmvcOrFtD3WL7zWVZnQui6iBq5HWNSWndDhvhvme8p0yki/O5dRe2L/
6wtKrFEHbMOyU2Lqi9tdOkUPkYpWsJroHy46z33XAV/A3VHKrxkxbyi7iQ1Ng78cNFJU3YwCy41m
r1GM4Ocvih9m5WPto/X9bXzvhwwyJFyEtujD2mKZyKqAfa2/KRmuEdREbY+iGgea02kEjVw6t+G7
3mmofU1eHpMxRTkUt4zkHCOkXNNXUz+8VhyVdc8ZfGGNKVi/ReYdrHztP1Y2lUvz4uMOSuheoqPZ
IYwhEKC0mD9/JNjDTRkSQUIfzPY77iTrsJPvLlvtRV80oHr+N9XfjQVWVT7lKWLgASsw5/USjVFO
oKo78CCEAelM6kZ3C+uedj+h8wWiUcfeZjDMuwYfY0ZABad73bOtzfGrOdzLYQ7WM4x3M9vsaFn+
8mC0fGcNWD8Ri5cQU0BnCMjqA8Jea5cU4LFr93GOkwPMwvWApEubbPbaXnnJW8I/iInC0H50LBx7
0gdzxlXiy36rLxJbRDns2c1/rUlYvf1b+81mLr2Pnmg1xlluQOW3GkCKIxnonTkoHVjTaFR9+zoS
Ndgw+J1dVEE8jAZG2TG6tWzX+Q95Lr/9Ud/HChY4zzUTWQzzBw8CUaOAnIt3i76wNdYDam+7fo/6
AnbOvSGLpMVqWGFEqlUP+9J9qIrv2cbVyniXADLcbtomqtqtg3fBzSHse4cEB6LOemjM622DJ1rk
zX6yE1rWeKOx2K6MYzZdQ6mOraWzWhEnE3uGVWar3D6FWb6LC/b5+vhp9uqQeyYQjG4dYmMlFGyy
b5UwWAWiS2VAQwDin8ZWMRUaNw9E9LzfeMOx5T2rbUReyJEMHDEDY8c4tXaDLPZNj37enIIcySS5
MZuUes9B0mh4cVC1kLWa+nPq3bfMmRBp/ZRMIHXgtW5I2p76yEvzlNisnzmsMl/dkt5am2y9O5IO
fWbcAN0eYgYUtYCFMJTnRRWfAtkrGTiArLtB/CAI59mzaZIV20Slr7lMV4NnHg2v24IVaMqn0eiW
3JHfxNB3I/VsI25j0j3p1DzF7FLUqaDxnX0NxdvK6hcVDfQVb3j3wK9mG5eqpazrjW71+4nixFch
5LTXRWqmURWSrvpgUN312NbSSu4HZzpawgvIRgzqpeuBWUc5T0oMGQIebwc78lgeEzDrRSre6bZQ
pYhtgrBQDPFzLF9lrl9sHxkwMz01kbJ0zdAC1NSH+XQLBVE5eKjwue59DdwZZ9fEgZbg+itC49XA
Zst+Iu7qfcK+zLDwiobztkjLbfg/M9TeUPTyoveBVaGwCMsnfy4vCYMtq9l4vGKV9tXlT5aTAI5m
S+UZ5yEGDIIzcBLnumUc2OR/YzpvK5olpYdHP4oDLysuQ1McauAMJIdynCKxA3NUNO8oTukG1I0P
P0EjZSGa67v5ZpWPvUUJ4sXsrimqNChkXkutWPhnJcNT6KaXJY80G+nbNHiUmF3Z9iRpE4y1uU3C
OciMZGshWvVTsTV09yBjMGq0wYKBgM5NggneFcYJ4GzZPlsUEv5LEmMfDR0kRGQ5VDQ9DT/mL8sc
z4hXAz78FtkWK8TVWJeXAaemBMhThCQ2sDUMLVYDFMUu2429w/Kgqka0gvj3adeFK4gsKYOiPXjo
WTNMVhXMLBu3O5APSMdBCJfGceGxFG8RDWrcpFz1jIq4n4oqPXokU7mNPFFIoqgLzzFmF6svNlHM
vkqTO31yd62qNhV1ObB95LrtTYXaS4P7VrEVGDFAz4xKppyzOOw2LPqHnlmIiODM6ZsQfoooBt5h
trIbk/+HWLCVa2a7yGKuMoSHirwjx4HUxA/lWFjJXh1FhgPSTz6DVOcdwXdXoSP3MKNaP2H92auP
MHnTmTgUUqx9UAwFcCm/3FEZBXE4v/kO+VbRwN2ZryVWb9v8bgCFRWzzB/GcF+tUoPODT9hbRMLO
FIeh8zTbGiMComls4D8oOBatiDsx5CrAcZnAiP1h2zF4DXv5oVo0vzm6xrzhVUDqDBsiBP7RIKxA
brCzZoTsGaUYfh0ryY624/+a1ndaUlVL7U7k5mnQx2AwR8zp+mai9B8j7VnzCaZQ6qTCv276zeO1
4nJM5FIf6UfXJ7g0+mztl2T2N1L8G5x/xODeBP3FMq9v6z/TGVYSmcSYCeax5qH26HOyZgOCb23i
NBHMCXL+qoZ5NZaowpzNMe1kyhGBjVdjhwvVDchehy6uhUDMvg/rj1UD1kSa1Mw7mqFnJ/IxhGHd
ZUrc+hmdfLhOW6AV3jC/u8idekyjnR6fJpwwVTQGkcZgs7YOuqn2VRYdbfaqY/NiteduZPMjGAOG
RDc2pBbZ2B0cSEN4rM448Ha60JBu+FdYgXC2MVdSiqNo2OVW/yjZHXspnoUY46zhYSZaQiHDvYvW
QxdIRruC/yhrN03WfM3TuHeZrHh9HTgzmjS347rg057IVgCEABD9cerrV9fLDok3X6XBDM2N9xY2
8BIKcy+YV87xsUc3LaZ5bTggGZw0gMUcjOOb9KZnij4mpGKT+hBrTaQQVgkHIrYL9AsZDnTv4MOa
EZjfJRbMLiQ/o2zALI4MgiSqVJazCJKNVAd8394m59zRM2c9r09Y/LWQ0x/KxLxKlnwd4SUtk85s
roOiEk8pEofON1Zj+hPLF7bkgathl4Ds2NYN6t9l9wBrpnegyZnHhl+ttVhHwYmx5jwqVi4WZ8SA
yHcYoaxEOpLy9NxW8TMv/XmaozfPTrknDKdYjfqrzlTeqF8ZNu3cEvgqgqiKHVWOWEurf0tCfzz6
N+C9/6YqgMG9jRD5ReqDTpDqVT5Q6GMsQmZ6GSJKbdNBEVOAMsJTi8sog3ifuMdS/6nlvuFu5Jk7
2pP3rOdy1wCIzkc+gSXOkC4hnOdj74+/KmVgj70tJZ8lIpdSl5ySIHwn6hbP/lRVHJRshqcSZ+vI
Ykl/WCJxWpfbCD1flNS/xThupEPTlbXZdsJ3IBhS9xH1CMePB0xOd/4GxkfaJE8hXIQG0gGRsneh
LxRPWmqgcbZ1R5aLpzRdGaDmVUd3ipbARh+ciF8bwZcUAqtljbUD/qplPo2iCZYpbGE4XWBSouHG
AlsnYV88j4q01XMcwwMKp4NeU+8KLvsKdgubzceIN7Wu7VfSQV4QcV5DhTfHyZdDO4amR/p32T25
CSw8Fn/KXLsUqhrBPazIHnTB3MpgZFAw3AwjMxCafho5j+MJTOTg/hHlzKHMb2ZjgbBYOwPL+JDM
BEaEfY2Nvh3yzqRtx7y81T7zpWjaJ6xffUy8eVIcpMVmTjXsmvOVIh6MFGEUWvWeSHtI8C44aXrr
yP0xiuG14bjJNYOCiwzfzHRfsxqBI/V1mcqF9cICrD6a8lbAOSlk/5TN1sZro3cJ1NErsyPZ8bee
jYGYsr3W8LQtGRA1ehkzfeG3ubfuVz2Pp6ghjJWFK5D9TTnwqiqxKuHxGeO0Gdj+G4tByPXerIjG
dawOBaCIOkOeYvr/VGbHaFY7YDvujRjCGE+bHuavDccNcQQIyuP50UrB+vEZllIQ/lVsqsE/dXjF
xNw/RxTe84RvKgX/UwHJK7e8Mnt3lPgW1BykeUXBzvRbd8RWmK/KooLTJf6DjAfCadHLGY14S5or
RjM/dfbVUKJXpyTM9OxCksOTNXxX2evQz8fa4nys7UffFNw930ugiw2Ur7LW+ojlD7SzUP5xHqe9
W9XA5Hx9MyjGShGWfdn75AWgUxQKKlF+VlAW/MzH9kDZXNd3o0DQUsSBIGavTZFGeMxPVXc0XYcr
RJJm0lGo0TTYKFadJHluJmfnCAS/DgAiYrqj/FWESFGWJBHiEDrXv5fgkuphwkOwLPoaLIhMpFBw
SdPepsZpmJ1X2ahda5rnPvYCk52jXUQrXVSH2h23VqOOuSqRASExY2T5V4f5cah5DpdLcGjxDmdb
i2Arc2Ih4jrboWpeh/RL5t+zAm5Sl1sg3xxDbJmKfmvO8pCLYR+n81NYVRsf3TNbICbf6cqasX3h
bDbnR5MZWNi5Gy5m9E05bCOiLvVP5W99FAQedNJauGejZU+Sil2HXCXPTnHIZSJ7Mnx/eSgw9JCg
B8V4nGmhoDNmmcsdbJ9lAqYSmnsv7f3gw1JkCVNCDKl1F20OY8MpNThjh5vHzn8gnyWK48Agbwmz
hOUuXcPicnUOJGABAWclwgIwItFWlAPuMv8Ekkb15TVEPMhde5/abj0U2AlsyW6E0rcBGDRr3zld
qYEM05L1YxZ5QZI4P3JAsyHanW7NHIgbL7kvPUgi2nf6LdYIGcu2DiXJZ4UybkTsPYvhUMUNEuN/
UqHId/FqLlIEhfZFr/pLLrCn6OJiul5gNxVOrvEw2mD304g0CLbfmqufGj/ch6a7sfv2pukOxjnI
HUxU3UliSDs72lnMXtDpYO0+Cr3fZBWHKUrFjIlhr2OpLXeyRQlLyW3XzXc+fDZIpAv/y2a03ZXz
sz+z3nbLgAC5nI87+0y5kaN4wpQzRsdoYECbqG/Hie4V6/d15nRYfEIW8JY+LDakFAO0sF/d/uJV
xUn66WrM7+5iqceU6MWPos4OOQ7hng0QEAQmbLxrw8D56NwX0kkB5y9NdmX9ns3J0VVXC4JMnE4n
zB5BjafBd8ZLlsxYOnECIBo3rQHTd7tKRsq/BSwweB8VkgGzG56nKT+6g3E3iNoSsnq1ImZko7NR
6IEeJgFPEKirM6CGpLAM7Xxx/M+3KJqBaeQ33a3RMlb/tDpk2TcwJ0p+9Lak/Bt46LrOBpuTjO+o
7EhEksyF2thj2GE1IVFUYZDEhCmRaOkCryirNBBoUeb6XE/F1dTJuUJ9UiT5k2/AIXBPqYzBV7U5
EXipRjFiPVbxryxcullEfRFbmtrOtkzwDiMOyb4E5FLrb1HOFHNqF7UxEAyIt1aaE4SBlH/87Sym
6dDqNiLsDmJymP5UQTpJDPGAwJVxqlv8Qn65DgdpoKOhSpv9U1T0NwsJcMLRpgl1lp5zrdL47Ipp
a6T2big67s8Oh4VLhM3FLl/m8EmbKGdG96I8Hes/LoK8uialeZyidu/h3prRGLeG9qR5LlZJBsPE
XZp9d0khTjcRXH5/9veTRNZoArZeZs7kL6QaFky6Ka3pThKycrzQAoHkQYzmos6P6ShWTf/uZyqQ
Nlck9LjBbVaKZMSYY4g/jyUTIu4oOy5G9LoSkH2NgPp8QXzrHF0ySLt8b2v2WeOyHqTkqXcCDYxU
nAOUJCfIHukMF706l3xioucVDCbRSowzBV5kr9p80ZKjnTMTxosKMzsHuC73tfidCI4w2Ktlidj7
UFBSgMXwZ0jwNvedMe1qjd8yNzBZoD+z4V+ELsDeKQL9NYDFLaPrPDV/iPB2bWy/RHXcMl2gF8OU
iz51QOEItbczyldvifZOEGt2yKiSpQ/GvaT84ULlh9YCc5ntc3bxsX5l9Gnt4nbR2GtkuvVpaOqx
D8NnrWz/cZRcpsY+T0n5Z7moggq0mYJe0ZkhSKXsTUvH2/SebzDoMRhWdvSNOTcEKFXQtu7Mve3F
Ji90910uAuw2x/5ohM6xSysAux7OxaiOXhgkr2Up8WYBC37gTnvoKoxD8WevvzfTva7moA9T9nSE
pQ7lfolvoqd8MM1o67rTPyUbTj1K1bqpifWEiq4XVMfcJz0kdEjkaGBaesCZNIM0yfd6lT037pth
8sQ0FA+m5QJUho8UQmVykYiMLSm1A52r5rENjxvvlmqA8ozk0HNWTbAd3EEercw854TugGmyULPz
k8eA+HpZf0yV8Wr5RGLT7mu5u8+UBYIEdmWo20HuaTsGmCtq7J0NlSrxRKBRCDPe2w7G8JwUxrLe
w8GAoYsTV8vaQ5xMLDAchk3FWkn2mZm6tyz4thFvfjEM24mjVCI9mFrr3ALEV2751anhoDu02rm9
nrPqlMPNM1n+FtpfWD6nxOExnsWnjUnHKIj6nRH4EH1E88XAEDe/hdpTU2AbcXMWCY7OKnnuyPKx
y5LA1uKQRsPOq78H6vyunVd9f3eobehWcJYjfFPprcK/hScVEM2rV47v5YwWaCD23L7T9X6UePpi
3QhMrMlaVjHtaeEe4+6RcCW5r7UFqECH1cePUiElSxbhx3oA1BlaZII56rGV1S1NhrtT6DetgDo8
m0BJwD0K53nMhi9bdrtq2nnYI+tGW1cdNaBNAocWflSts5rZzXoMHMSA2ZMxVTLpyBImvmmlM23I
fmPNIxpp8QmI+Jcw8ls/4T/vdO9lqPrPFm7ZQ9QugHT9CIuTVknCNZoL84Zw9uYmSOK1EUefTYmi
o1erTAd8lYd7S3zWOKQzPsAcP2ypjzDfZjw4dfXUOulBJ+HIcMMfCPCPLOLh/sqbjzmks/g2i+Fa
m+5TbRK5Qq6RgagahciVi2FkksVES0P5GueX3C5vOnO9ZGo1JuVhYDXl0S5I/KxoD0uk0chMbM3/
bEy01UI8a0o/eSYOtkEqQo7iwEQTM5vW2Sq8QEZJ0PpIiZDr2AOVVmI8A/GHZASbjInNeRRMNguH
w6GL2H2ImBoC5o3RNvektra68F7KmsZGpeO26SQ1ooWqjLyV3P70UQTg7foXU54QQXJ1usjBRDvh
foa5nie6Ta2AhEVqBL6HAKrlkj3UxWJJ34Y2Qm1E+1eqF72VT5bf3weaUAaaoBcNwHBjiYwdchqf
fdACaVIM7uiFLzlCEJFGTDHbR5+vutLy+WH0CcXzZEl3mAW6UhuHmrZNtCtTC2ICe9jCWAGn4a1s
6Zkxhvc0+LHRA1mi7EttDkWVRPQswxu95j86VHxCKMzqiuFYDTEfhTyTR2b0rvVas67I8F1mY/tr
9Ow+DXJU6nk1ZijJ5fhosOvU4Bfz4dAs5/spGrdO4W+EZeMxdDeR7xFODawCyqxOu4JIej1DANA6
Y+3g/XGhvFpIVRzGXV3s3oc+69e5t0SDoVWp/PfSBBdI2eG0Lfun5osb1lnlkbfv9Jr+Aqd4PPoJ
/vUFSU1bvIC0WynufYZmt3LOOPEIwA3xk5WAMf7aDkZW8V6oipLNfGys6dhWzrFq53OVZ9e8T4Mw
hztmNNY+Np8jWECmQgjrMLhAgm6xjV1NjYFAwTWcHZORp/9IO7PmunF0y/6VinpuRpMgAQId3f0g
HZ1Bw9E8WC8MWbY5zzN/fS/WjbjlVCnk6Kq3dGaGcUiCIPB9e6/dRu5pudYZTXVFw/tnVoHB9cFu
lTHpcPnSX6HkRGOfJ8c6AqFeEACQWZo+FcLXkrXzbGm9e591NgpKZJUVnlEsyRju8gRCVYkaOvGb
C6vpboeyPRJ2t63YSgCNcl+qDLlElfR06K30tGw0flwFX0OclUPNOdUt7tVItXWsrqmKHfG7YBRw
nhrR22iyWNb9nrNTmSjOkvlb56qKjAtNv9auz6U1PJdz8d0k42Yp1EXnxneUuKkpgWchZRK4b7jF
/f4+GNr2XU0gY8triFmbf/AhIki/fBHVch726c8izAk0sy5StOmyUkyF+NYbkP7zH2leUJHq2mDr
+JSK8vBCsiVKNLLE2qIBEVF8b/ElskASMyKgui3kBbcpDScbS1oYsaXVbMVKXNlOHXzv8+ISff++
IccgdJHDiuinnY43lQD8W1rLzklRMJvZe4i0eBsk+MwEOdfMNi0afFSK7KRBjc8N9RiypPxFmZOp
p9JZwIopZJ9stL0cRnckhhpTmWxpNBj4xPh5AqxqdVccRVBdqSn/lfoDed/gY8uwOktFR7ifrLfF
SMSYlZznRBPzuSnP2afiakD64ehDwZlGNd8ytIHtEl43NnxrHxIW9S0nI7k+M6eenzzUqb0j7JcN
PrRnj8Tuum0eaB2eCRjeBCzhSorsm5xe4uL1G8tBHuSoo7DZX5YzlhJRH7h5iMiss3F1RqV9u6W8
dDEu4hjEyGXYsDbFcCVs976MWfDz4ipKzTYv7F+pha6nRg2kFUHrog1xhVdbA80QyQ1eUYfeGnuU
UaMj8tGoUs0SiNiyW4mw7GSmH5r7NNqo5iFAxHu/LA+TDzmwDS2M+LbeLuyuJ4RSThJf+D7tqJTO
n+3UCIqn+7jpjom5d0R2CO3hIo69dzLDzkqVXFQ2H+TavhIdrW+XMCsffRxwyrAKTiddfYtM9FCH
M6o0eZka+vQzDXWib9GcAChAHO4VL7m/PKy3qhyBv9nlltcAeyzWHtpWKaXLMJww2oa/mgDQQmWV
1701XEeYLC3DJyJxryQU52RYdklkOMEITC/Rr6EEty0818XgN7FnQ4sTlcfJkg8tfSyrp1kicBZO
GvIIGoqTMsuodWvOSYNAj8BGC/SauJgde+f2KIZmQuA8viRRJ2/7OeUzBSxlsu8I6j0pBrmhb75X
GUlt7JNPCuI6C6cHmM4uBgX50DvPgUGgTz+ZmGqD1w63EqThXDVHW1LYKDG7BZLz7cQ+HdM1cYqd
3EQVZpQ5zi9bGyN0J1HndQNGyGIVwLbR+aL9xzwh1A6L5upxQqRyaHH4NLbzUjvTQ69W5UoZ7Gyz
nA3j8Oori7Gjne9HxwzeLrpFZ9Pg6oLXc2f1NN9b5d0XQb3vFvhbTniu+vZ24b6XElVKDgw68iIk
Gu9agr6K53vpavZdoqCxlz32FSVXZdiyjdeZaVkBi9ues5oCDOcGxX0fJg+2is7nfnnMF4tGFP6b
Kr3PwSaUHvALWtd0YSgpg62zAd4TOYedEwAD1pExPBBOyAEXlgz6rOFOYvfn1LXV4Up1L/c6kWfu
mF1JgqOFAZpn9+ZVcwaxWOSjXhoIcKg0p/G91c+sGS9O0N87mgIxASHSufcWdRqXnMJH664HijSz
NZWqudU4mFQhXtRsbiJKbjnB4DWnFBQAB9HcgpnFPtGcud5jCj6FTw+cKtpFaAPFbB2XCTHFwIyp
cv8xpnmksKYor/6JROs58hN8m49yFLe4dH66rMRlfE+3+lgn8iAnuP7xN5nxfiIHKSVf3hpysDde
Ojn6l7hoLxx3uiLIEHfpo+dkdDhj9GWp6i8Tf415QSUexuQJkF5mbIrtHiLQcv5eB3SA8La60Fos
TIF0gG+mmUnlq9OpfLJki+su4ywNLq4Wh0EEh9D6UcIH7LpyPyug6KJv2axCgVhanm4Hq23Qj3X5
MqXconB+igfU0VRJHUAsZUaKMubSyaOwVUbkjBDcNPMV7xccdSaHTgQvJC0AYYCKXnsNy7c4Qe4R
qJ/SYa0sAFiloAIJFQSMrj3cYPZbw2l4xOOejjPR0/1lmYIa78wVhsdjMKpXl89CNYoXXRcnDRyH
USePs+OR2P4+NuWjHwK4HjtYmciB6RU5xbCzVp9TezlLOmICK5lrUECkWUnNNDsvHYsSlVnpYmcV
wVg6IxBEEQ4zJVeJDTLCauy9pXpQi7QyYsJCpwAS1MJOFS71ddKgRpM6vh3D9ihDJKROL0lI7onn
pAdPDwZVy07E7UWMu9b33pe12aLUNb4N9mff60n9SHV3vZRrmRqFQRZJw4kIr1NNPWUc32fEzYtP
zHlsebeVbuimz5sAMoRLmwTGdEvv1cUb1NXxj7YqkEryyE0/H0nd2E7I1aj2H2ak111McgJTxO70
M6j4F6shFwtfWIm8M5dmTV60ToqW70U+q8tlQGvbFfQVKRekFIw3UQIBzusrIgBGIv6qCcR0mses
hQW4G7jtlvU9C2dkhybY+3O/t+PuwtgsysIiPTpfpmtrykAdtezS8ndLK/uyqOiWqREjcFmgFU1D
/uLBtOQNVtg27HZ56Wz3rsnaQ9XjnhVsbpv2F4aNu6iixUq9nZAng44nawYiGEqDlGXYYQfFL5WJ
n96MWW32rdcGNTzbP5WfrBNDc8ZB7YBkYQIkUgwUNh2X2gFL5N1StEQG+pcISvAeRPF1s+LEnJru
lz0evaG6c3vK7JQEwDp0F+MENWTMxTlfGs4oMwLqUdFjGEV6BDjmA48A277ky3errK5Foe+qhKJ8
XfObUf7dJnl1KcJi71WEW/vtrSejc4ssddmlTy04hhEbUU7MGrIA801SCWvYrrejBewr5oysPajA
mVLYzHDdk+u3xjQ48N7cjvue1JABZrs6LBkCdMsvkeS7V7Gd35uwfjMo5EffxhDh4qcDwaWAdxGl
pVyyg7OYA4aT/QBBvFnSX7rlkVr6HDjZ3TQWb1QObgiB2CcZH+YheYeH5G5730NqBtSP/hFlbb4l
hiZFnMlDwof7ZDRvHoBmCaWgwaDly+qH8pyXPl3OqULeyqnahV30UOlla8REoqpFrSscNNa08DzN
bHZDFi518FQEiZwGSfcg6/belfl1XQKgZKeKIoXQYlRjyUIUO4aACa2H4dOZCu81GcJNncn7pEH1
PLNLmEFCJemIqg5V6uSQm6fJPXSwh2pRP4jYPGYCMrWuzINnu4/EO/wcKXNMrYaaCinCjw4APC7V
PMAw0/15I+3DxIsfZvllWDVXtKXOtI3H1beOY6BPtYPz3O72QQzzLmHtZlONHZUjtPJeMg/QSTdj
cZ3HTRBzkBskJm70do6KoeElWKZd6IdBRR67FezTMroQdno9C+c5LYiGa50t0QfQqFYUIghX16cC
rJAYVENzND0mVdCBsZNsRv/agYU4UfuRYg1hsJvb3pQ7PvfbaFKHxj0fpXSAjGTelXKgtRXRDdHR
8+lATlVX9FsxZeRpUdFElerM6M8k6ttxasiTmJPt7ErCZ9qzKasv3ZSWN5dJQmt002dwLAPXPsP4
mRLfBd9STOupoaCNUFn9evrKAGD118sIAmZVBxRN/6xq+TaP3bOLumd2ksumBVlsVITwyGbXRDay
5PS3ETPkvtRazofGuZPJcigcUndmB6VNmzZEZMr3odfHrukfJgf8alvY3+YikJD0gBGNKEpVidfL
tClLaYXSe4rLfVss26akUSvifM85jLpdo5ZNHkWPnRa43FjaBWyGYHpM5uzRbckQoT/P4qOtlTDD
6uS0iPnGhEMYjN/rmG341hnNdmH1UZbHZx+EE4WI8qzEUHDSOun3MlTv/yjri+UldgmKDRfrV2jU
Q2Wb9qy08JKSe3nQ2XRBLt9VGi9v2g5QtSz6UeeY07smOidQdTfN3hOfOlxPE1izMvKfez2/Vkt4
S1EP/x+iz4iTGTLK/h6uUQC0NNj0RTFBnodwZGNRLt3qzlP5o5UPDtrD4ZXabb5fs+VVjawxbFg6
R72eohNEHN1E9QpGMT0WirZ5mmNHtCvUcSunrlhOKxGcdd74UOYJNvEEKsTQ0WHyCqyDUe7esftd
E+Wq+1xJOrQIl1r3Ih718zBjZgzSdFxD1FjJOue+aTseWQQ1rAqLK5Xqo5eN8pStA6Ec00hbYsYR
A0Qzr2swTQxL/ZXCdu06d5EpmstRgxNn5PfRpYtba/WkBjqRzshOteNMf2KZ8imHNmFG2AHtxA2w
LavZOuSwmjQj+njsflg5xusRrwsoHpA1uq+/owd5iO3Z21j1BK9R3FnD+FokFWovh5O1F0b7cEwp
GxUXTYTAIkbPvpBGmF/3Qf3ueWxWUoHH25TjVevIb0zN7+xnW1o8NRAkfhqHB57npGe8BhKcYBVT
54N58BB7vX+UiN5xSmUWH/oM8JmfBOjHYvBNIvNhNff2YI/XuROxS5+CiC4hBfM4B4xSFLuCum4c
p78GoHIWyV05b2XhkxAEEtOuaCX5sJ01ydtXYflExuOZ1Oa8Hb431CkCSrQYZ+OAnV7yCq6evlJC
O/IVmMxtSAq3KTipLiy0Fuf0vm9p1xRMkzDcFhVm5ay8svv5zSfrLPUrUPI9Hblr49jHqR23dl9e
Wwk+FZRGIQ+Mv+fetN2NXcsTmPhVO5+2g3M7z8OF8kd40m8wsjb2KtKgXb0I/80L80uCgncV9veB
FIERie1Gkitx3kZOvqtRzZEv2n1v2von21+8fC7pKwPOsbM+hkrZRm1xPtWKRijoJW36+mLCt3kz
OEhJvBYQGdUjpA5gxJtKzed+lyV3taorrMIl6quMpNLwJl0A4QLu7yrqssQPKGJi+xXTMbGsdPhT
FEfLyDZ3dhHg9i3Fr3yhu5VC8WhgoICzwl0037mIy9Bk0UTlll5OnFv0sVrF9a+sOXa+y0HLNC9q
3PT1sVuOTrcKTTguyH1CzHmKHukUgN6Q7PzMOoNZepoM98D7I3rmgr5J/bj4B9m+uPpQlwQs5OWZ
bopNUL6VgOkTaytAZU9kPvnhHqzkxknzs6CFBGA2SIRHTL9k+fT+jaadhR6hfcV/SVeE/s5JNT5h
P6XUGHdbSGhVfwW8yi2Bue8XGm9rSMZK+WcOIW3dC9wANEmj4t6daZWiR13zEI75sON4jrs3Rf9R
hM8h3OtAoby+m9oz3UM8g9KzgFSA3FNmuGMRbMZHtocZJ3tXXs3VW4yLKgoMB8tfFphJogMo/PwM
cQ0NQ36aoKRTbnxNEZNXlvM9y6hPR88wfd0wOU0aGuIWH4aOd9fqjhkCP4W3MGbMGEMA8BN0a5R3
AWy+DXSxyCHsLt0GLnF5qA33A870a+Sed9YzPXnCv6zgwr3FIrqhT02lnZRVmvSnwt/lsE29CP4v
9r/wUAIvh3YTP89K7acGydmJeOXxODVRx/qsRFrJYQ3V+8VEDdzjk0kzjzNVGV+vbf66fqrICIjo
QdNPLAnnLdkNEosB0p2u2iErzmIPHRK7E47Y+Fj42gxrifm0QM9r50/Qmx3eBcLJdPMtis6Zxn23
o0ZCxpkczqdhi7rnpKFXFp1Y7IyK6ud6b9uLqriUzorNKqtvRXJwu5sWHkiPUSOmlnVaTzRCqlO/
uBqym8iZTlFbOT8bSrdADoR7TZyF3X+fFtQdx3a8Td2tJ3YytMki23GkOHF++BzXFeVfx9+XzXZA
sZOs/RzEyOnRL+5wtBnQgRxeIwivBdEWLX/1c4pyoYvP1448NlWEsoV8qru7uf5ZpdhGpp8V+Qaa
Y4ShskOIWMMjTKtDlxw5gzUYEAKDxABoPpDLojjxqLRwukFgkl8k83jnQFwsY+tccQTAC8NnEBvC
heYXLfd1dlEYRKMcEMAE1VwHJAIfZ7B6xja/eHeNhmbw1GJ4tM4qc7D6Q9O999n10t4t7gVGD4Sg
vBUhe7U7sE4EJ+RU16x648yswQGU0QU6YvYgiJoA6kGrkDoRFh8fjMUbNoY2emL/u1a8l/3oncXh
ZiqRdu+XbjeF7F8GdNgnY2WfYEfhPIqyfbdKsOhvZIpvA7OviKkgI1QUG9FStb+D9uDCKR/eguRe
+Re5I3AmevtihWN4BX6X/kzTo2yPQ/LNyrLdsuL3nf6ESA5UMaL9h4F1DeDlnJ1bVxXEp9pcNev0
o3KiNk75y7Vv4/LOnr7hhszxpqI5ALu2Y1EnziON3tJ6X7uPVAAlC8nkMZeAAaQ3/GmjfJwuJZJG
jmuYONIrO4YF21zmAUnrG5sGUsWZWA16a1p0J2cOWlLrTQ7BfS52veQvwMw3e6Cs2XXgr6PFdBLP
x5n2E4euszZCLjcARq/ucdZuahuvhUe7KCZVyietcSenbzBHtqABTjU+t1CygVGcHG8aeVvGZ6HZ
JeAWFnHrToeB+sayZrK1jwF62G5p+H7ulbW2N77x4Y3St0hv6wmSYPXUek8lUi7rIU9XbgRuhtNc
Vyd1qDj0fod7Fg/bBMSn6i4U35iVXUaALMoGdw/Lg6QaYZ0JSGACHAQnxTkGqAKJX++78hiL55jK
gYAik2ZHGmBoSc6tBWqpfd3zQZ56Mq28zdC9Awb1uospuqJVnZbokc76Eal7TBvmtGOG5rcRCms+
j8L8aKbLaP7Rum/AUWtUuCU1lXS6zMq7cRRoaPfJ6nmdzusZrF50nPrmNqwuq3E5JbttlyZg86Eu
Bldd/BxGPwzuhSn5FvJasWwNYCXs6rIXO7ACQ/SIcse7TuQNeTaGKwf3Y8qtg5Mw5P407rPr/LLZ
ySwb475wYPXgY4sLe7qGIYm6IJ+2c4Yb5mZE+zeyHPGKEWI5p88ipDBIxtt04xfsabkj6aHmEEV+
SNbCqnlu1g8GNV6qoCcp87sMtuzxDpJQoWhfIcaZj/X46FB4l98trFhRT0LpPaz7E7dZMQUZaIbK
3IbtTTFvZb+PAhB1kILdl5agJlrhjUDTiVxcnuNnyZvLBq2fBeoP7Gjf7TNMyPliWNbPI+eik++N
9epbh4Hgi4QkO+nRYzlzXls8MDY6xvbgxD8cgDF9fmu1T4vl4nMCUSP5eOBrocta8FZ4RGRG3aEl
CdayzHM6E6sBFjNZ9r4CEE05lq1zFG4c7ykpIQ6cN7o9G92nzBLIyA6Feunam4pUEvulQEwTcBhv
iFlDfTYQmjOv5IfLCbkjvvhCkNVyJ+N048KxVMG5xcsLFYij2cblA5P1x0CgfqKsxdKSb4Vpdm3x
oBCpDvHdKqJgeorQxYKwX6lRPcRGCn4Y0asR8TKuBpDG+XnNCVxE3whSK7NzH/Rmktwl5rFy0GvZ
j2JYC1TUaSNDuMqtDcyBhjmkgj0dIxbeV2lnYLNc9PpXTfww5S++eeobGkB7l/abZiGTI9/d8VVS
M8+B7GPi4LRTsam8UlmF1KjfEP+27XRziuyQlQF+5XzZzwN9l2rXpfQ9t7YJD607b2dqtAH7ddW/
lMzDZtoDZ98tbb4bi6PnYRN2j7qQ+9YC9+3uOw+JDlj5ZO/5LytZP4FTh1Ks8V+cND5DqHjaonvF
d7sQm6hLupP9u6OPErMLQnTKS+jjMfPy/cML1YA3AHjW63srfOsE3iwslyaGtTHh9W1AEeKxXmVP
anzyITaNkb8XZX1XOtFrQDaOrgWTZ7WUoWJCMeAgDteauCO6vkFZ4oQXJ21vruhnEmQxnVu1dd8N
lMQNvo1sdWbEKj5AuNhFZMw5MRpicCiwd7+hzeXol0MCtQtAtmUgWbvlRtLFsAl8j/j0ZGN21qjV
fkbI1aTs6qpsSgGHMkC5YtIHlCAgd8E+5bY4jX2z71YhURFF96iT6ZCi6nBjvK7G380QGXCYtxe2
BD83rYQDi9bwaR24Oxn4u0wHRJcFyc/Ip9xXMoF0l4WHXtYPc42ozVD/vellGxxEBAF4Dg3R9dWU
b6y4r56TrsaaNcNhR8Y6s9cyffx9MhhLkEyBYpnN5Wj8w+RWK+lwwUoteQNcjze6IimilUsE972X
h7Cwbnw/TPdB3tfnvY88bW4LJKPSvipr9awdZwJOxJQb84qCWqgcVnFI5bAF2qPm556ko3omFJl2
oj96WzXJ4AlBAy0EtwOWOtF9hXVItcY/X3L4/Sgi2c8t09FYWHPyyuX0bYubsfT6C9sK61PfI2jK
HzHMK+EcKelynlquMlwNxm3YbYzzRcxGL8sFthh97RrKhhFbq1PR4JymhbivMA13if3muvgle74f
SAQ4oVandiPUJq9pyZT0OXKPV1bE/UjJHo4IxLZJEZMCUCAt5/NCA+Sc5bu2UKSDxeQz2+EKb2t3
Nwnp7puw2U/xGkKUnEvpgxwyEyYKj+up8+E4uelzTOEEV68+LBx2ZqT4s1PTrcMDNq98Qz61Lb3w
UoOYbPo1tSClHVXBY7SVIrGCBAKsUBp7ygwePoiSX+huyf8lr7WXd4LMTSuBuRx3wMoK8tRmpOOy
p3hSfos9fTeg8oswG2zaYdh1lf+zWNL3sKYTwm+jdzPBOWmttynCyOfRDig6+63rViO49UMk4c/I
tR5LCfjEsLV3rauMhK8eVUArGtB25VXixYcu4olb+THXERCNiNxJ1rjFPXRs7DNPPyHTQeRoiis6
WYJeOt6dLj/gLdwOPsdyHe4TQMBxgnOaDDZPtdg323PXb3eubT/lI6pIhD7IzOJN0oBw7LBKLAoX
iSqOHI5hv6nkNm/IKk+7h7jlvNQaaCqwBa2WA4x4zQKrA4Li4DvvAt8lG1glejaEYtETan4FPRXx
u0VSqaehk4QsZc44OQSCaSjj03BSGVBpCN8mf4ISmDb6x5w7zXxIpZ16L0qOQXepndi378MqF8tZ
nduQkmtFTQGIK8IWUEmIjnXzOkwRR0Q6AZF7Fy5Gwb42VZCygQoXME1VRic0SPtB8GpZS7rtKbRx
Tok4WtDbLGMPMEbAG3QyyaYAgjibgTRTXcJvt9LaAH3wme5bUpEblErFSHiSaJEEcFZZVqpBk0z1
Ra97zmpdE490XqTMmiu/THLEINZEfF8mhIf/LgU4uPrmOOb1U5WqR1Pw/SQe0Jl0WzNLkRa8UXnX
5OP5/Il55I3UxU8KoCq8JtU8S33ocntyqcAnIiU9gH9zztG3zg49DRtmuNUhiCj6siW4mYa6RSVj
JTbQjoo6xKg6RCHWzYv9E99CUo1Iz7EF77PK1NRn26XM1ogLjEQpbFRHRL9K6VfQ+6JhDo96ZpUj
bQsH+8gZMcAFdQvfl6xNK54lgL54VgR55UlGZw6Fc9CzYUJU3qHJolc/XkSBQrRBGdCP6mtO+wPM
VFHaM1M3DezmQqssMSjFuzRzYR8nsbaxHdiWrI51z97qRSuKnruw7eb8BsoqZ6pWZot7LHJniSHV
LQ41s7ZFp/SsM6EtCMJjnApxUg40by/GNB+KbNPOXTk/Ub/MCZQaR/LK4CvzNsbSFdZlrlHM/qQg
zZEH7YtbnbYqVPtljIx3XvCXQvLuWNvj97acXX+A75gqzsg+6iSYPxns6+XUxY8fvSDP7ovLrLdd
PmcQeHE65JbmXKgNnfK3qKAFcov32+lei8Exd1OA0a3aqhZxnO2hJuF1CBGlVXPoCY6Qkc3y6tm0
ae+KJvC7H57flcW3vilDfe1Y5dxuw3Ls6e66YiDRavQ9iW6yqcRtZcPdBOfhJqPZxXU3knZttQWg
y5rGA+kOc+4JvDO17M8HhQ1s5HAmqh6gYSBDX3C2hG1pau4VePYF97KM/Sp+6VW50k/d3gTyV9E6
dnRdhKI3AKOsLBkuyxiVDzXlelUfV345Ed5RqyjhK07/qgi+h+3UIeaZeYDlnZD+wPoJnK2ipZWi
vCDAdQw4RrI/7y0+yiLwK6oiURK7z01docyc2tB7bGVe9Hwr8oyaIWeEPkiTudpOYzD3PnJIPXCU
3vz9b//z//7v9+l/hT/LmzKbw7L4W9HnN4jcuvb//F39/W/Vf/3bww/+pPFV245S2iDjlpplgP/+
/nYXFyH/s/M/+iB2Rd/zQgT5zoFLVpePLctSnFmXXw8kPxnIdR0thJLGGNf/60DZGC9ZGAENLcdK
b9klj6dz1cMbatXFfzaS/utIkcQq7bIuAJT6x9Gp1MgfANmJ1A5Ovx7K+fyqtGLHZftKfbx9Opbx
jAyXsFZz0lyWR5wkm/hnuCMMckdS9X64tff67OtBP3tkrjLK0a4vHKPX3/TbIwvjWE9ugwSo7a1j
3OldPtCgnZMfbNNuvh5qvVUfZ4fneIJOuiu4QPPXodjpliklfmocszxqRTWPEiBangAHQ9on53VT
cvoZ91+P+skFOh52G8eWwhXuxwtMkcWgH6JhPvNhG7xLjGeUe73TXlsnX4/k/ev1OZ7jS2O7RnhC
fLyVVt4Ujk1p265/0H/EIh7/YQTH+WwI4eDpdZUS0nx4wWaZO74TMgSWuK2vT1D2X85btgvi1Nok
f5iPn0xHR3qO0NKTtvQ+Tkc3ngt7EmQXBTGwIdeVlFViaPh2llZ/mIXro/8wNRjKYwZ66OW0t173
b7Ow7QpfxBEyQjYEe7nY77ZYa23u3lg53Hy23QJrX2t7f1hHPpsckg2DorFifNf5cD+NK4OiDKGt
TMJ7kl1JR2Y+m8VwRyrr8evZ8cnsd34fap09v11iPTh42jqGGsSNIBuyEobwyfulz668lCgoffv1
eJ9dmnI9Wyrf462zP7xtduNFfoCDFY0MStuo98b7JXEVW+GeQgF6pe2/MZ70lC+kpqfnfFiSdVwZ
BKstCwl6QAstrMXet57qg0/T6+uhPpuYvm2Upx2lJXPzr7dycjMuYhWd5iP5Wi3BRgFZYsvQ//p6
nPUnf5iVCGGVraTSLruLD+O43eiDgOeSKovTqlnJtHZChyfJu0dT0WE20pv+cBs/WUQEQ7k+43oS
AsVfr03HQTstkHtPaMY2JUvlZC7RLhj1h3v4yfRgHKpfiF60+y9fUEvz/Y7dhjdu7rptrop5Z4N2
TlZPXOlBpfv6Vn7yyARnSaMNb7n0/Q+zQ/AON4Pbw8yA+XNG2FBy6wQ6oUYTJH+4g59eGUIhIT2W
E8f78NRMl7JzNzg+1nK8XBNNu9NsechR3H59TZ8+Kt8XLBxU2ikN/fVRobtDNefxqGo6ao0Cf+ld
fz3CZxMQg4oQjuO6yvm43LtKeJKTDmLb3Llcogw9RxRWC5RpaogY24rLkkSRP1zWZ/fPwa9tY5/z
WBI/PKo8x2jdJrRJPTiYNp0tizpAF7MBARP29fV9OpR2NdUvqW2hP0x26RgzmRBFlC6OAwj9OtWH
aLj2SJP4eqDPHpVj+JbZnm8k0/2vj0oUjp/ijsaKPoSPPUdStu3nXw/hiE9Wi9/HWH/Dbwu8WypB
4Yrgrw7Yk9HiNhoHBUBXXfgrkoTAYpMu35e6Ds5kSYMfFHNNmezrX/HpHf3tQj9MfqWpcuXR+iNS
YkoDuYvT71MTUBpLz74e6bM3+vfLXX/Jb5ebRnMfNbAET1p60h0yGHt5FoCqvh7l8+vxWQg96aKf
/PCODewjk8BGxZnAgksQ7HBC3WgYzPmfFvt/fKA+rvZsAv57qPX5/nZBi2zysQiZI2Uzh+cws5bD
5Bf4lCcil1G2mDOZte2O3JEGu7GHK94O0jtH2oCnFxPCSlYeeyXJp2IZKlwuM8pzhb91+/Ut+fzG
//N3fpjL7sJuncrGume5TIXe1Fa2zadfXw/y+Qvzz0E+TOZpSSIXcRiLQHglUGckVPq/HuGTtU1p
3zV8wj0p1Mf9CUZvABqKZaZwS/RFyzTZ30ZHe4+2nlDJTWGJsTxvosj+w5T65P4prW1fa98I4378
PgRLFzRs79ik9PFzPNbpZtDFPmrR7n99hX8a6MMb0tOqwDzJQMOsEBe1GNWwG9My/c+G+bBeB+2Q
tipmGG4yWoC3mc4UcvZ/YxDDOyi4d0J/3N2x61vsvuBpjaJ6iLX7I7TREPo4c/6zcT4ctx3Lqrwp
csn2oomZ+Q8lOXSF+cOu/9MH89vFfPjsUDqqu2idejhjWhXti7ramOFPx6fPJjh+B41S2TZMtQ9L
VyTjquGJcxy0r7LVbRv9WtQDntddMz58fdc+eVvZgfxzKPHXpYutfhqn6F7pNTdnSXuTJPEf3tZP
R3Ck4+G5cVz749mWequBPcEtk6a7H7lnsnef/o2L+G2ID69LSRurMM766Af/x9JGe92DZP96jM+e
vGHV4YSuHe3LD2snXqGgqlPKXxbBXlZcvNb0LJ3G+0PR6JO75duwToDRsT/8l0qAlClGqJTnMemo
2DsQhPG4gsf++mLWG/Lhg8UovqFqI4gI+PhtzI1Ki8hjFFq5JEzGpyCSuxO+Y+TvIZ/9erBPjq+E
0qD244TusoP68HQwJLiJCrE7u8jcd00+Rcc6wH8eVMYlXhzaC5gOfx+0f9wC/GnkD+vbUMambztG
pk/QPUZZJK4GSYXaD5BOgJcbt2GPUa8F7fCHa/7kMWpMAkZqqWwMAh9GzuEzdMU/QOtj95Qky7Zr
qz88w08m5DoN3XU1co35eJSlrNtG2qEj77b4fZMUKNk8tG8F5KLN1w/wk+XIOI7tu1LzAjsfT2AW
xnN8Am59MrQOTPdq8W7yCXgy2PbpovZbhz5aRKf661E/uT5GpSrm+Jqz+sePbZGjFC/pxiDGLsEx
PBpNpDy0iq9H+eRBGUdwsgRer5mkH5baVrJ5sFNGUXAtNcqiAH7U10N88rIZAe+I6jZ0QYzef11i
J1BorRRsRIeVBmLJ0kafDtMYzBS1N0v8/8+Lvwy3XvFvm9E4cbQeYjZ5A8H2UKZxmMYYQfb/xkVx
29x1K6Sk+PAhXCiaompgFE6BHZYygjwL9cwO9iz9f+yd15LjVpCmX2VC99DCm4iduSBoy/uu7htE
tSl47/FO+xT7YvuhZJoEOYRac7sKhSJa1azkcXnyZP75/635ct6WdGoGOTH4XZyWcZTZoE+nsdyU
ELlcSZB+AEGy9bdorS9pzrGHF4pyyOuZpe0u5x4Rp7bHnmVDPJxMtdJLAVAY7pie7VY0qbxKm/Oj
O7XP901MdmCjy1YjJaOJHEhOCQ2lU4BVdmcWbG4kk4teIZkN+QV3pBwP30MHe0Hf/PodSd5TpYpj
aZqqTF1So9VCK7hcK1mY3AjSXWENV7TgzfjWkxO2Z2XcLXsbvG6TqugzrLidAaT6peyTVeS+n1+V
k9O1Z2TiwJPS4VEXYUSCtQoanuBKDutfv+sPpmu8vvYGEkp1mXrjSsAoOxJMFFd+1T/+i3FwTYia
YfFakibOx2gVQsmecfjFu+m8NenD/+z3T7wNPCV+DNwKtWKlfrYqVOpGxOt5GyeucbKMP8cwboj9
eepzPIPDGOBKRkekkm5F+B57CYo7Bfk77j6oskFTn7d6apvpFhcQIYukkqc7tCpVugWzP1YdGkyk
EBkNkRaMas7MqY22Z2bqYUynKmI1YwLT/k1Cd0l0ZnbZzDiMiX8RvDYWdKr+9G5CDKVealBRNfnb
+cmaG8XEu6Q+nSdgNUg3mm+54S0JyGc2wclLgPqmyR7mvjGmIRWvh0TPRudC9ty5F1fiDzqWqC4J
NvDdkchg0V/BhG1DxSJay/PDOxUBUZ82ZCrHsnVUz5IbWucif6xOjJqRPvzMxVcTafDBffKDmczt
qak0SDdiSVFVEt6H+86ry64OO5d+RiJxyoJ0gcczwzm1JSi2cJUyGpNc/qGJOu+zQPAs7oIiuywH
ce30kOw39Uwkcura3jOjTS9PaQA4GmPG9Zwd7ZxMFwoNcb8TQv9fbHIYQSTU4nRSDNNwxBgsR1Vz
FsgsjKdSSdBghb63+RflI2vPjDIZUV3pStUHmPErfwXKZC051qqrxZmQ4MMrT95nB3YmZ7YS6l5O
x/3mlav8vbhCyMxGLMVutEtrA6Jq481YPLnp6EDTeKnJVEAmBt2E/g3aGIEwC09FO7YixqvzR2jc
U0dD2rMw8RDBkOlWVmPB0OLnro6vITr6VOcIoxS0FmuC8TlvU2NkQ545T6d2IXknXhAcJ4otk83u
uqEZpIkHj9uAumchhhdyLW2jOId4AEGT86M8NmbydgeBQGlRp7oz2SCZPIS67sPrhhMTv1QKbG6F
P9IZchaCBMzr2K933uTxYcakRokMkmeRotzEX7QOvcfEERCfGu69aSCNoA/DMgFnN2PoeI+YJHGo
RBscAarCE0Oq5faVQ7PgAnDqbedZ71BKaTM2pDkjk5gojYLeSoMmJ9RXAeNtfRpTVpB1PdaoYkBO
gorikja+mcD1BDpiHBsPdqqn4Aim9Vq9FVLRq2kS4iY2eFXQ7KAshNgR71QksB60Qqq+ppkUBJB+
wYpDK14Swl0Fz8bC16xgLv97ahtRwiJbArBBPypEAuZyQzdhqlPF2iFytpDo8Wo9EUKZOeDVqQnf
NzV+lb3gyhuySG0iTLWIAwKWUD7BLTfjXaTjw8++kXXSWapMsW5a79QKWksh0IDucBPcqd1ChTwL
ZlUXndTQuoo36rKzJRvx5ea2Ha5KrVq0CMu7y2hmnU+dlRHVQC5KxNFNtzBwNqM04Gul1duUARPn
td1l7pUwGxafNDTWQccjCa5t/PnerKJ2MZTA84hOHAfqMhD6UI/A1UG1NpkZ03jsDh0rc0sdlKQh
lo6wUeA3NTVuNY5lq10QE+uLyovugtJ9ABaDoHg0ExcfR+OjPXAG+DfoE5TJCTWBIwp+DpNSNTji
pTl2UzjFjSnQ3ISLqm+7En3FWDGi1Xk/d3qcP+1O/HhN36HPquEZ/IqWr7wTKaiBrejdaiPS9l0u
g66CMvdfWLVUsAcmGSJ5ejEOvSSgRgskXnCtL01o3BYo/vVEIMs69W8A0WzP2ztRCwaagpMFxzdi
z6axGb0fQpAaVb6IQkO+AUnl0iiWexeQRUC0mHnpqtUi/4sSN709llxsAOHEo51RIvBVJTOTfmof
732baQgXD0oI5SjfRgy3gfUZQgeYtGem+ES0czDkaQ5Oqkq4HCVQ2xVtm4sa8mhbExcgU2Vp6UEb
aANAh05vLkd70unvD04+PKTI7WmBZ2AXwr5v6gq68NfipbLDNTSMM8t6ysvum5o8w8GkuZ6kY0rK
IFmGSWOVUBabmchTtwbZohFvNObZ5cl4NKEkWRXgdGqoVmhzHRo7qNEai8oHtwjnqrAntwbQEgNu
GAWg08QPxEMTZ+7oS/XCRHRQyC9bD+54AOvSv/BwuJu/LU1OfkFrfOHn5GgjK2yXopNHqyoXuyV4
/EXQyU9urefL88fw5HpRqhjhJdTHpkUrClmDC/kOyfWU+Wx78zofhs/nbZycQEKOEVkCbnH6ZinE
KPHqYmxMrkfgevQmQv2VpNVM/Hs0FC5dCi+jx1aB6k7zGEbt1iTrSWIVjiq4qzrSg4c6Sppo5pI/
aUcR4f4AjaNxvx6eJiIkA4Q5JLagzxz4KxQEGulcz+r8+vy8SWMQfXDjMSKD6Aj/aJESnlaUXTeV
TL0lDQCPV7ku+7SAmbYJv6W6ElyGOi2htebTONz3ECfrdMi3CW2QM19ifBEdfQlZHmNhQH5H4GAL
NT1gwUxrLiFGXCeIEvpFQuP90KlbKj9ju3RDP0wpuffaMNLs6Y0GgY4gzx2P0/Mx1i7QthbBYU9O
oiRKcmkmMVpYla5ADT8IaJR4SM5WnrJKGxRX4GmB+xEhHbh/FPUlhvl4ZvWPNrOsEeUoVDdGtBnB
yOHqR43iAyojCikbOsUls70otWSnauYcxmwczGTeDwxNnFwbWmUkWxgCQeDaaqLc5JBj6XpLn5SP
YI1vPtFlY8641tPDoyDL+LTjCoSTqbSG6kq+kJsQEYSAx5UeuSNjjeGvzu+sGVPThGDiCW4QqZgq
IIfJ4npDD/YFsj0zHu741v1Ysb+HNM0L5lldD87Im+Ug96flXXBVwmH3UFzWWd+iw73k6pdtI5SL
VcamBcQqopno9TEswrn79C8GDUkaW9VUjisHQwUJkGsQVAqN+Nxqna214aqvlft/YQb8rwGcn4rm
NJpzrJIuk8TkmUfDfaVtUB5YhkiRnbdywhPSgqHyRB5xskf4acRelSxsdLhLkGeLJAKXIah+nLdx
6tCPBUWqoxI6GsArDg8czkUojWw0AjcGssJK+xAmzbMaDN4D6EHzzqXRCcFVlPnuyZlBxyB1MGXN
xDXHpxFKPjKJIkcOVJc1+RZCHAxpZprowdAmjDS0Ar+uhJAy2MyNJKGrmvTdwzALXDqeYXwAe8Wi
U5XcvzVJs6DiJ2Wu6hSLuomC18gjhZnUnrU+P8enrOikjLibga4AXzic4g4UsG66WOm77M7xwyc4
ouYgWEevGnmENmv07FA1o7Q+/nzvoRgGLlxxeoCmAnoBXoScgfVqJfHV0H8ehO/nx3P0Ch9PPFUg
nmG0W1nm5Ibuu7KBpZM4qih0d5NLm1h4CS8TXEBRW9mNW1n9AvZS4ct5sycd2p7ZyRAzJaX5UMRs
GsNNPjI1QIs5EoqeNyONnv/oZtizM7kG1cqhhXrsXjbFjHdDApnIcK2l1k3khCvIDSHTiVB07uR1
C1ueVIu7KCtm8tCnpphCAZAaSqBjFH64nGoSJkGlETKW0hM0Z/klgSssqPwDuVoCM5YJ44rsQRZD
y8NcK8xR/M/6GiJoEBnzJI4mV6Mcu1FTViznEEufKkVSkTNKHmpEQW2rS+bwwsenA2s0Eqmkc2QV
POThUGPZ6ct4vBLzIr6yzOpxyOK5Uu9xX9s4JAVxWJq+TuRRnNgcep9GSphJi4A2fl3LrntJhFtE
DdOrFvjSm07D+avgpd01bGrig9qX2W2tw6kTBpABGA7hmFzH1nUeWcnD+S134vCS4zGpq+IkjqGN
mRygzybFZHf1uL7SEISllztFJIKoD9EU0r6hH1TL80aP551FtuiSVEwcL0D7w3mXk7oUigJGFCFq
IbRQBgl0hxbvzls5dWj3J37iK+JWTb3KZ+L7FjqjrgLNWzx7rjUTy5/csnvrO/ENmqvRsmVy77cj
OxUlAWpE2hJ4LXDRrpuZuZNj0nmgcCsDRpwiijw0Lfy65/avRQNuyWLlQ60Bpu/fmDHIx+ucQeXo
2ohTS8zpGoDODTIs7r91AuttYPwyhm88GntmxtHu3RxZ6ycDUlSgssKxqtKiTtaDggQDmf7oBGUu
RX687UZzNIUBltJlcZrCNSRJl6veyhd+6N2ITb+KAt+bceEnFwg41hidjQmMySMCbTcYCAWvWMCV
XtylJvRSg+xES72W594rJzfeyE8yvlblo/4Rn5b/XFAFhkMMuPAk75PQhC+Bon2pfj2ZMAZIJl55
fK9SqZkMy8uHPLaGAHmXBrYxAwGVSqrz1fkDe2J9cAv4SCrH4Dqn5XFpqDNAljy/zW6oL8IKzjf4
fbIZ/POclckdG9CD5cRJVEAjWt4NaYeTDX59IOCHiGqpTpskfSYuIajjSKo8Qsoekh3dcamBG78e
oLMWVOgU7i31CFroZIkwtC2BnVh+U4wnR54rlZ3YyBgAlTnuMBno8eHZFMS2Fr2CMSTBQxTCMuhA
4Cd4M47meDF0Ct5k+0j7E6BOgw1eZTk3fchN4D/kwTdVi375PJJUEHVOB7NFBnwSUPS0cmie0iNY
6hvKTS0I6lLtRXUVuF21Pr99j2dMJ4lCEcggx65RoTmcMQTPqG4qVNYQPLK0Ww2WaBnW+/NGjg89
r5XRs2i0kcvk9Q6N1KJfipVhsXsLBT4T8PdopQV9gS5JoCV0VXWD582USyZhqanAMsBWY/5419IT
Pd3PSDrlnEu/XKRGvasMCGg80hNICdyDVl8EUP12MBv6/bArBHFtotbzJ/Tvfx2QK5QfZAvf0qwv
fBRuJn/8r2v/W5GW6Xv1v8eP/f3XDj/0X7fZj+SxKn78qK7fsunfPPggv/9P+8u36u3gD6sEAv7+
vv5R9A8/yjqq/qKBGP/mP/3hf/z4+C1PffbjP397Qxo9WUIDX/jfqt/+/NHIGyHjTXFBfxNNjBb+
/PHNW8wn796Kt//7f76+nfjQj7ey+s/fBEX9nSCKPlbWSCaKHfOj7Y8/fmT+TnJbAyOPO5JGKNhv
/5GkReXxMf13ksIWcZhIb6rG5zkbZVp//Mz8nTYHiCxIu1IeI+CwfvtrCu7+eLD8sTqnmTGmwKfR
RWFbH3ctGGxgxIe7lnRqRE21R956le2C7+4le7T/Ak+MDUvY2kTsu4HNdStu5wKZaYGEq8TSTZCD
I18AeKQpnjPq+p4Zw7J2W+ykRXjRbNXFYKd3sBpu9pblz1Hv839M8xmjLYO6u6rzbqKyOG1JGIIs
CLMB+qb+wt0m62YrbYQNWourOUuTJxp8XNzFCq9t+rh0nYLr4XTKIXoLfaK9q5tqF19AtrmGnHdr
zMTP+GB+z95zFDsWPctsDY3CD/wmE2cTOoPhJxGanW7RGD/kqpJeEMbKbtW6dQyEtSHb3QG6d15S
tIG/SCl9714rCJtYDgBsK5lTXbpZl74bWeJeDBldYOsO2d+bWoW7RxBQ9aENrSpUKqCmuXYcZ1AX
uuvjQpNcRnvea6VtG8GmV0t99QD0pnuIIysTFzXgYkj6onhb1JV1U5g1yQDNaH7UAxpvXuNIF1rn
VSbMX4r/VchoEfHKrNhqkSCJjKaG1kjsnfxzWEg1OZE2u5R48XTIu3nqzqUfYKuxo2PYZFCe17w+
fywkhNgl+HRXVSMjCl5V4k3tyMmNGDXmhtAlQwpy1GdEqgvqtmAUyPJzRGWKsB5nUKkRSgiLxrsX
9dLciLFoXYkG/e2iwv8zxVR9lpQIibQmhtNqmZKYuw/L3KOk6Jf9lVXCQ6ZXgb7JW7F8U0pP3MqF
0qAkwYg6yUHzpzLRqhtJQRUVusmNGTjVVyERUUISaFdd0s4vf7GcotmEUjVADKtrCNnQrYPKu+Ns
srhh11IlWKMBlCMnYsTveV1UX0LHCp6s1hQAJnZSsTWNXrlL1AGWSamUkJ3V6y+tK/bLuKiflZx6
BqWaOrkx2yp/LK2kRUY6LvRvlhlbnypL6ndyEqHI3PScxMFUlkPc9U+1q/gXJZQo33miwYafKoi4
EDs5t/BPyZdS0yO74+Y1svFpHpsXVuu2Ljwm9M5CgR7AGxlneYC6ZunKu3YI63ugvPKlkXT9YzpE
4hsSCnDI9yF0SEqr9PdllOa3qlEGqFlrsdJBUS0OCl/VbBs71OtuhQBrfonKZXMRVbSZhkLiI3Sg
5VCaW1UM8GoIOhdVkSFvPhdIvtzmimfUtqsksWojnRffoPKJRlAhpd3SKU1Eew1e+2LotwK0QHV5
Vfbw8S0clKXQfwwRT7JFQU2thVgP5NFKIXXtwIDb3/AS8ZKXWnMbq2Xj22VnwCxUNAIaLHIAZ28L
WdnGTPOEtJTuNre5p9aIaKSxJVM5cWvzBX0J/b62qmbtguP6rKah8FJnRvZJrFwK9FWSoCeWZ/BY
C606aim11RcCkareyShsf0YaK7syYlG6b4MhhvtSr2rbEILu2YV5D15TWaolNLsr2I41qUmstaKr
sDu6peV8GZogFFdOonkq4kNOkdpRV5efMiUMvksQGSIA41jO16yHWrU2kEOKnVR+1roBlkxkZ/M1
4lPpJgpSRCy9yHe3deRql1mVDF9LDs5W6qSxgccP4TzoDdl8NHuIDyPyrk9t1XOryOEAwNbJLumo
NaoNGUukL0LI9MWVqfj5u5SKMDhKbq8Ll31qCu4ik3y8E+qTfrHzlCbXNlphdvkySuJmm8PPeJ2p
bSIuICiOv/iaZykbuTbhJS2R+PZs1Y1ggRUjUUCqyQ1BeGck9q6kUq0eBLq4Yuh/NSiqGwhfrwPN
d14NM+nfMwqOGnzmcWysLMdRYEaJo/DeyIvshyQjurloDOpSCXHYRSdHgmcXiOqFCER20Cui/VBc
D6gXvZamWW0gl4CsOG5D9zKAE+K7EKG3uABIzyyFbSnGC2eQrRclaUrkf320GFriZzKpphWht9XA
TtvmNCObPjVx6F6Fba5qJco8ejHQ701n2raQzGE7JH5zQZFSuUxKGTUUvTdRNo7lHILdBo5C8gji
QtZy/2tGB/pdkJYhKuQazQKLGkQVdNiZKiD27Qy3otcjEJNaSMUAz1n7ppNeiKWfbNJUbVFHS40e
IkeU6TZhqIcqjIWNs62FGNGG1qvCtZWK0veCtBN+0DUvakUiw6ao7kPnB+ZjJGdAptREsm6VgKqU
P7jqd8jpRQQKcT4JEgZ2ow/5g6+V5bfak4NXV6lWKKqgnmj5KEL6Xi1sxG5oafbPb6NUSrdt2o/s
qjqM8XmePRIXCIsihUnfJR6+zws9vQJvJC/bJii2H7xt0LZVa9mH7GwZeEO7CYxef2p6H41fL+y+
Q86b78KhqR4VpRA2ea+0gLYd2brxLKEclXF6a9ehG7yppIawH+0RxEoyETUbs9DygUqNGD5GQ9w+
q2GRrdAu7L8nEPFtkbTJrkS9AVTRGK57Ac8rK5PioxDIcpO7sDKGheFo1Q+r9FCCTkTEMAcY8ass
k+7LXnfvTGKcRVsUAj4zb7d5oHhb1YcHwUocumR83sOinVhWAHjDiJSNLxseeqGB3q3QM0oektpN
wJyrMMyLdenfxynE27ERdbYxcMbJrw/R90huu+fSGpwMrZ0E5cXOkC+aEBJ6hz+ndsYLCUlSV5AX
mlsgKCGG1TooAtRZxIrGbNdR3W+6WUY7xdWN+0wN0B0TuxFpFTvNWssDGuQA0aGw1Rgs42BJN17f
iiiTZsgj2jVNgdeih4aNjEjWekDf7SnkFq8h4I+dDa9haZtS1n8Dgk7KDzBTRGSra+4ukgdzXbdC
8VRqZvaO3Enz5DuDWK0iqdFvjFrMl1qJrLSou/JzW5CDUut8ZEoUBmLUTIoGhM1Q9RgVJGv1pi7q
dKtWsb/BwWh3utgIl7Lah99dq02+WyqCNGnWWpd+xsqFnWQssoxU80UlmeVl1GipLZNvXndB4V57
OqUzZEKaZ9MrtPXYJElaNO7NJRSXiEA2PkBNo890fIQVCp/IQluI3lnqTZ85wg1SkOaKXSg9UCP3
4Onuq42jq/WrAwXsY5804X0gK8U6khtEMekxd21dDzWIgo3cufQ6dbhKIlP71Mf0UJv4kXu1EhS7
7KNqJ5qO/jVNkow7La2ATiqSp29NuGBfhVSokVZlS+EsvGTduqqA+ooV36qx2z4TV0Bzn2SeZC7a
fNCv+LS7ds1U7W1kY41lCePimyA6/ZObqM29QYn2Tcub5L710VtW4btH6rqQC0TL+uxb5Bvys6+i
g6zHKuqIflrWD50X6yaKH3mE+lZafy8jKYY2QTFy2xNz5BMtw3+VK9gVF8SDPbq7pQxnRlmhje4Y
pXwZNvDdJ2aRPDWRJoVrbu/6myGG8YUaIY4UEUUldi2gRkMDXaddoutN+cVkatZtF3ePQZZE20R2
0BZoqxoRuwzmRskg/xaHRb4LyhZpQhf1EYgLE945gtEUO9MZ3HYhdaG01uTOSjZNJgYo+gbJwLWT
KbIdV5G5UocCrS4pRXAgDi9aWqEuY47Gu+mX6TX4HmEdDKPAXQqlSztU2QPdprAjp45K65IMZ+Zq
8HEliuVL3M259dkLpOqz7CIr2cmpypTkagxZri8ayxrXv4tTybnslJiq3aC4j+TQqnVuFRAzh4Wc
f0XYyXmR9E59KcXafyu0VNnopZffCVVpvRSCqlzBVqo8mBzAACo7T33s/VBAuBLRx0Ar1es8Cb0f
NOTW6AsZLZI8H6+8/5+JIBMBJcnek/c4E/GjSN7ir/W39DAX8fGxP3MRsvU7PQqkG0g6gN0ERfp3
LkKVfqf9Gh4bVaQtiG64v1MR4u/UjSk3AiQDiGTQIMtL9K9UhPW7CjiPn/FBNI/hPfulVMQEecWr
jS+mk8syIb2jxjhmJPdqDrAQgXv3jFfB0WN7GETRDqWiXvASCyAjRlc7E196lK7zgYNrOqu9CTuV
I5g8qVWgjaJMNoI0CJh40quH5msHaMrgE0Xb7arVF56d29UlvAW2ui6v0INcZHZ0PdcCPM2CTKyq
00InPVRllrfGq7oJH5StviPeW6treeuu53g/5KP5pUnFksdOTRJIY//I4QCDpCAz4Un3wVW9MpZw
fl+5Ww8qT3MZLeNr/c7fWRftLZJyNj0QM7M7ySarMM4d2J6srVroZVXVxmsqJQg7Ff6nJPZmqn3S
+P33cyJjgxEpJTJZJpuV7Pjh+KRaERI6Be+da2kdb3M7tqsFuO0HGHoX7iwL5cfKHJkjuwetII0r
4rTzXpDBhIiYy1fmRl6Vb9qWh/xNvUmvrQcUBtbNorHja2lD8GhXz90mvo3XEJ9/9tfB5h+k0yYz
zL7lPU26XjfA6I20DYej74e2hooarvD4vXwT4nV9H63Nu4ycN1pln7WX4UuRL8Q5ePVYL9mfhNEq
qLWRtohmP6Ash1ZD0pqGVUItFdaA8wuzhescOZg2eYyk4Vaq+plM3vEoQeXQ+EArmazimCajJAhV
RiU2Hy7kTHyA9fO+rEzv86+5gjFdyHblXUR6korkFMmVWo7kKjpWiuVatAfB+TwCuNH77ex2GfTy
Qyc8ara3QrZxrrhzcoB7pnHS+06wqXxS+s44QKsZVmKTZysagYz1zAjHquDhurFFTHPEduHv6O86
NFPJOoIagsaT8cq8MNGQ2oabxrY2cmNHF3NJ0UmVgiIV87lvbdxFe549q8nM5BbW0Ghadlcg/0Z7
ysbbxu7yH5yFk6MjDcexNCVKMpNdCXmqa3oG9oKdv+0e3ZVgl0t0gh/+QWp5ztZkJps4zF1GT5Jj
5/LqXgRrc1mt0ByoF+isbM+v2+SO+phIwOo4HAM4I6mQw4kM9djUoNZH/toQnGVZkJBSpDzbVvyz
Seogm0EcnUqco8UF5ggsIJ2H034c36zFwcoxKCjyPT1Hn3kFjKKn3lUqDFA6VQbaOc6qkfxtBQHO
+dF+YK0nuxTs4YgrH7062NjD4fI+6RAuqDyKE1Q8F5r2IDm3ufOorcn5bdp1rOmQXKKK6SGHtkA1
cjs34bNfYVKTRpAsDbqOryBvynBrDDdOv3K30dpbfmu/5U9qepull8MqXvpL054Z/rhNj4dPOzrU
1ONZnUQkBewKredS06uW7crsnlHB2Rh2s+pe6Eca7ATFx0W2mSvMfPjsM2anbTkFKpBDYyFaM5rt
rkCcLBq1eyMbvFWXYCFj9RPKHfFOXac71MBv4nV4N7wk0tb3l8/Vpp7Z80f3Ot6DXWCOYCiV9mFl
4vNVtUR9QUIxTL/WXiEqzm131SzSV/ObfKVu/XU+t+lHH3s8AT8NTgKJoQ/DPK9HibJltku+15t4
w6sRXZIFEEN7boudXuWf1ibOqgEtAEaJ6U69DhmIJLhzXOk6KpDAmdlP40SdG9fEVaWt6ph6w7gQ
KV6Kq5HG3XtElHNhbNK1+Kmcm8cTrvFg4SbH1yS/FSUVI4t28cNYdfuGuO1Ns5kPxv6bY/pzEifH
lPqGCJMZQ8NTvFdX/tbY+hfoC+6Q6bOjm2CbP8aPiT2HWxp/7dGMatD5jpTPvKum/jhHeDNOR9kX
XZEok4VPpCS+CbG3Kx207aqwsOwhMu/OL+TJHbNndZz3veu0luU0CRIUn9ou8FBRlksdWQYI4G2X
BoLleWPKyVXcszaJSBAbDjVoV8bLW1oPkI05iJYHa3XVbce9E70pK+s92MrrrntLdwh5P4hrC/mH
hbltr/zP9W2+I18M8+vsbTh9PI3XocajEVySAVCcZTicCDCXfRE7OOdgV+ziFen/ZbOiMMMpnY1h
Tk/DT1uTYwpfqN/QUuWhx7OjJLf21j41ro24Hnv65tQP5PFoHG+sn9YmR5V8jqTTqInaB/rhthp+
kmpUbj+X2Z1VbA3FDm+o9i5y8rofd5HFU0dHfnvhJnhGbwUFBx3tjd0vKx5zczfEyf1nWPQ400cK
nm5yrvVcSrxUdF4t/8FSb9PoS9Q+nd90J8/VnoXJcVYE4joXC1VE/txZo0CxSsSnytAWuf+kFc/n
rc2NZ3LPIpmu6GEnvAomevX1NVVg9OXfz9sYf8fRgv4c0TRyK0sH/TLNeWXzXJSbP4Lf+Wj0RHyo
8eD6a2U+zvKeZ6jSSKdoILyGaOEY1QhBR/HYIT6aI5U+eRr2DE2cQiwlQ9GK7ufa65NPRhblG63K
RFsdhZUgAJbMB+pz7rKU4dBdDFlhocw1ZGg/Znozgxo8HR/8/V2ofB56ASNpS6sNC4/+//gGSUnE
ZLaIHYK3AkyClvZsMuPUe2ZvmtUPdMbeNPtWFEPVlo8usUUhahnjC7OVc8sTYyDqnztv51eVF/Xh
AE36ovLIYICod7yisL6iimMj6qYhb3l+l6onQ5+9uZwevKKqSdBjqlqaG0O47aqdYn4z409uFyFv
92BQNKKMvQjjRQhzhm/36+wm2jbyNToY5pbEXegvh2jRP3bN1wy993LR6AtDB2/Jv3dSt9Te/Veh
JE1x19yrKgHcPK/e6XthbxSTAx3UTtXTRzbuiOgOye1dvW6XziK5QERtLqg66al/2vrIuu3thdDM
y9pD55rIgzx7S4/Ayzgzhl1eVepnI9rGurpupF2wKH6dQvCPG3DskCbpw0tenJzD2sqFMvat12xA
Zc16FuM5KvyPO/TIce1ZmETfY+dEnsbOq3hR3qT3/qolKH4fZ7Ow2226TjbIdpzfhKeP157JybXu
RUEutJHzGl2RfOFwuSvrxvoirysix/TTeWMnff+erYnzSAWjTIXEeUWdlerkVr2t8+15C1N+kqM1
mtzlQm9xUEPzNbhSLzw7WnMkdpA7LcuPd0Wz8i7zXf00XKNwOLc5Tx7nn6ObpkRRuYTcsvhwVBIy
hY9/ucYyti3lYv7++fC1Z3aLNZnOAjHx0h0Nypv2JXK/DkF9SXtSsmYN7c4udMTENTSN/8k7cWYp
p1TAfVsNmt99DHZYZxbwPgUV+mW3/fBS8SdJuUceNKLavpmNDscteW7cExftDzrtdQO2xzezoL78
8VQfbLdcKu/Vg4KC8rzRk1HS3upOnHVCXrBKA4zy0rjqVHrSkTovhZX5BsRsyY27iB6yaKejYil3
m/J2/t118mYy6ZZEEoZeRn3y/tHo7E2CwXhNpHTZGaldVA4ynbQ8gNM5f4rmLE3ePE4CmK03jFdN
AeYm3DSisXJabznIysyZmTM08aiwEbdD45qvZglrpr+F9X8h6g+KOzeg07v159RN/KoU9ZJSltZr
mL/r6l2iPZnh/fkpO5W8G7sc/lqdabI8iPLUcL3sj8BozGKg1H2Dy7b/3SW4Z2nisVMxqnXHRIOr
Wac3CVcuFRi06rfObkQRA5NLl+1SeFfnkb2nPdzPMU4cjpjn4OMELAe7+m2Mw8aHkPYeLMKlu5xL
zp92b9Q7QG6D0DbFyaJpJUzBhWe+jnGfbJd2rcIQOVpEV5EcYPjorGbn9uRG+WlTmQQzCALDepWy
it3a2Xzpi5exFoHO7hoNWf5V1wUaa/8m5Bz5J0YpH7DTU1h4UZmVb+SoZIKcyz+ZgEuXAwCICwIO
dWUO5S/25XzckZRc6ZujNg07/eSObIc0KcoBrJ26KgHuOCB6zx+GUw5638DEQSuCHgSF7LxqYNM6
/bMgFDMGTsWBPw2A/z4M0odWigIVme9FFFwNprRqhVsgboF43w/WjIs6Gd/u25o4fk0PVMVxsKVE
T1kHDDp+SiWEuZv6EaXMS/AudzoK1aryohlzjGCSqB/NJbl4wDtUx+hDMOgIPhxqUkdpViCFumgC
WQvXDRxRsi27fcTtKpjZV9hC8m+p5VWgR5PaeJPLnA6VAQG2z10BTaLRyMFzzX8pBbupqS8L5A+S
JZWN8kVVah3977qTVpXjywpkkUN4LxhFZiw9R3Qvq1JrAuQeqIAudZqy7+RA7nTbr0DEcrkrFZF3
VqvqZe5nwfc8dWj79DSjffLypNvowSDLdmQhwQpFuk/Ql1Fi2LqRG/t2GjX6qxmF2vuANmuCNHcR
b3upE9tV4UCxtApphEwvfEXxngcUcp96oxuefKtF6xVqpAY9TLnUCPODvL3WXJWuJp4HLnSJRvA2
KGYa20IoyahWiWVyKwp196KUSpxe0+rdR8sK2BRa6ki7LXtZ7K5o3Xc3QiwX/krtNFOwvahroFtw
XQIqJt1ZCokrKnBADmpkd7FSg8VW2tueLqoAoSUgv8ta7Htz1XZycTcETflKBwrIU6g5jF2aaf1j
oKVVvaQ6l9y0YhuECyh1xO8KQHrRrmFCkxZ+JoX5SoUj/cVVzfDBdYMMjFWpCJeDSzEWfAaqwELV
Shf/j70zWY5bybLtr5TVHGkAHO0UQPQM9qRETmBqKACOvm++/i3wVlZJoVviu/OapKUpU0Kgc/g5
Z++1YdmMj1VMjnKCGTH0W9uu7+OqT25MRKruLSy52faVvK+eQ9Pu3zQxaBibZ+Mr8VcNW/CZhxZF
rbyLESyl4FZTno1StX4oullRdBKD3dy0aaXcJs2YnVNFVb8D3xQZ+M1qmbxUmcz9YhXhyTKn4h5x
ud3vM+SwiTdkogwsZUJhq1jleEdWVXKbyaJ2PSPNjS9mlKpe4fCUOYriBK2tZy9iHH6Eg2KeCvDA
QScSpfaFUYk3q83Vb3Fruceiku5OTHXBiiIpbkXsPAwzRH7PSCz3ObMFose+iIB+hUPV+4vGXVLm
vO43zL2cO7Pt8hdtIdJZ9Er1dSg0imhn1HO/6Iah8Kdo0u7s1s5PY22aPDmY7p+qalkemnTgsXfS
xH1R6mzkHpbWngFet5fjZCjkYSQU4cWorHaQKbmz8ny5Mjtbu+WtAn2ZSovVvYndhz6PmpscAkVX
E0ucAxYAi9npg7Jp57nTtsIds5dmKY1rwqCTz4M1i6MWQ6tDFViTOhj1nFc6EdLOuu7ruSj3ojJc
zACRMm4bjPLg2o3hbKsjoyTLmLXtbOKZiBeRBFY68AVzY9vwBoFQ1jAqZi6TaW1bncRir4Kr6eGi
XTH8OWCh3s5qSHEqEuVEpO6DGNT2wW3GOZiNYTi3i9FeVUpC79NhQU49I9bNfVQKEYxgkt6iQXPO
+oAvHD+zM82eYSRlziLgNtdRznSxNcbsqmmtOQjtjCjvFuHvS7+0yGCzlC98Zee73DDTW2h54cuY
28Y2dSZ7N8q6PuRj2B61ZRb+kOnTvm0ULefxgibioWxyIfvGhb7JShPBKc4YSFKpyyLe5YhKC5uN
bauKg2tXvDqzlr1MZpFUfumQQBWlybARSifPblSbb6keOo8xuTQ8zXE+jB4yLeWqmYbFPZfkU7+G
lqPMAbDV6lNUjk1g952eBEo9iZeZXsJAhrlsz1O01Ndji768K535nOqDE+H2KqKDkyfGk5uo+g4+
n4VNRKtgX4iujo5GHImNozamE/ROBmI3pkPwlbhjydL1VE0RQXPtW57qp6Zr6k1vt9/hRgQCmDHW
2LOlkD6myq8RcuF6xos0NNeSuDDXGp+WObvOh22NlsSNaK/DI3SWjeLaWIIynGjL7Fmx+KGYQLor
Z4V1R43fkWLTWqx4tVKOntm1D2aK66U+CgN0BASlLHLflIwSlCdJs78rcKP9KhanDKxCpj0ixfbH
Rnu2qaB4nTw1RhqlyQxV60YtnGNcjzduUW0Wg1l3z4u8OHc8v1dZJD5VbXNErXLo4u5ACMgVH75d
F1mww+I7PPSejXWjJ3VdxtFtZV5r2KIUJ94azquRKOccq6bVXjcdCd5TvI0qeZOJ8bENP+E1QYWd
vGrjJ4iwMJHUIFdeLEv6M02KOXlbofiWwpgjfjbH2dfV3I+rl0zXIFak2wRxb6hfd9aNbZ+G/GAh
wMcBA8gx8mT9LQNkaUzyuS97a6NMSlACVw8iy/jaL3JnufGmrGuC4FHPZ1BbrehHlRJb2Zky0EU4
+GETMtbqhnsiGMzAdnJt08v+e5kn8Ta3adU3zX5p8VcpEX6rMGiIFyTPKItXPauB7P22QzCKfqcr
oIi4/SbSw+9ywPZAJ/nKXZRvTlddJ7p8ppOQbMBjbBB6QLEZsYT4UgUi01Z2wooceY6TqreTnTSB
Zo340xMmVDJzntTKvmuo37Sk8ac2DoZM3eDVvsrBe4RudTIxyo9FeWcmj4Mpdo4rt6nI76vYCPoF
zXgbnfoi92vZItTGhGMJJDlLfCP0aOOEOBTilWtlXM2js+WbCkzbKo6Q/gNbLw5FaO/CYj5Uivnd
nFS036Ta0CT0RKNtjSTfluN8o839Pl1dGNOIIa3V3tok3s3DdLCq6ofW5Heq2R5krStcFbHviXnx
6yqU+7TJ6ussKr7Pck53UjqBHlXmccyMBzaAB0jreaDkdft5mRdtY4zxK5/t0ctGUX2xW/U2ad3b
CC1D2hZbUw6cVqVOm1rpgyWixGBL6Sg9CfBEU+xNt9F2pA2qp2UJjefRjk9W0pwIh/fmqtuSLXmM
dG0J8Bm0W012hif12Xma8yH+Nnd8fItJS3x31N6aJKEpqpNoVtiCVpsqlKAZEttfTCNm6xdzrlEl
Tgph3HxDKOuLunaewqQ1tiAIDdCoegyLhGYqinO/sFOo/GOb7/WhT47lDJGgLJLMx1+GG8U0+YZY
tp+FEj+PER6Jqhg9u47xHWjslbLua97n+75yr+yuWrcvrFCGArFh4Cu9S8zQYAmezdsp7JStKpzv
KmL+Kwfe1pUxJwUS8LGUHujI6auau841pxOzQXGW7KjKdFNqdEWlyJCRdrZxVc9W+KVcfXmOWohb
sXr1wnfbXjtP8pErrb8YViNv+ATSsBY4/erV88dnL9xhKul3xEtiCXTCfNlOBr5AZ3UMSq2iAwJC
h9iAaui+Ng00t920+gyTKS3w2nXZYdLwzkCIGDzAVst+KDXr69wp+BZCbfCnPpmvsnczY9Q26h39
OqMKTDnj13NX5yOsh5i2WeleYbPgP1Cm79SIP2t7NeSa63FcwJjMWsJzS2dXihax0DiF+stoVvzX
qKiKo7p6MCFNO7th9WXqY9vuGzvSt6VBuAISKuERlBS/iNXTCeBEzU/x6vTsV8+nir2xCKbGbp5S
daxf4nePqPXuF9X0uNlHNSZSC9fTV3DBreN1mqYd01Q6u34IGTwXxVxtETFHd1PSLXsl6bLNxE3r
PcNcnCfdzrv7YfWyshXX9vnqb7Xfra5YfaPJd/JljgFrzD2us9UeO65G2QF/TLu1VvtsvBpp9dVS
GyqzlXiYFadHElet7123iG2b6rxosPy7Ay421wY5EQERKiPtuVQV6615l8JTFK+yeKFGbwOxamdi
4NOrZdXPx7QhHsa6xOSS1/myU2SvnIpqEFdRj/A+Gdr6tl3F+Cr73C/6KtC3Vql+m2bN1wywUebh
eoARwXYbaf8q8u9dpTm0q/BfefcAuGzpbE+s1oAukf1LkRnuC08X8350/Xu9Dkk9lxX09y7v55zJ
Wlfdx3ZBQ3W1ILSrGQFGc3mmjK/ZO9f8P9W2W87FaJ/oEOJc0PCojKu3AZYoNofx3fJgvdsf4opV
sR0FfUPTUJ2YL80QO6RypZV5w4+ygqF2w6didVToq7cCjDo2i3p1XNhQJNiU4cJAlinv3bZqr8a5
nZ6yuDRPw7tzI393cZiroWNInOzYrSaPJk7sdBeWQv1Ks0E/Te+mkKzS1vVq9YrwKcQ20tR98jlZ
vSRrRhkVjZGlwbx6TWobT6iSzmO0SaCg3gNAq/o9WkDTh6uo43/BtVLDbGAEq9Y9ADTRHlmPirta
0Tle1n3jny1ew9UB47RR8SWSmk30LgZtf6Jm8TsaeOw2KuuqKRvSoXo1xVETdcvwpPTYbKbVcKP3
dr5VVxOO1AiUwjyEN85YTTrtu1+HNObSpDAarK9OFylXiI2cg6IspoDknepBS5pSYFilc6V2pXFM
J4tBX2/VOf2s1S80EDO7ZYqQ3tXlHN6McxN9a8am22ljnnxSVteRxKm0WVYn0rh6kszVnWQ1IvxU
9Do1uVR7FzkM7QpfUef+mCuzfEvL1NzOrdE/Jav5CVtxdBarISpfrVHTtLSn+t0vla3WqRrLDP4p
7FSmFTPOfrdYKQtzSAzY4+eOEgMXeB1eNX1P53luDP0zBWq+KwkQv7XKoWK3pjvUzl325NbueJWb
WnwCKp9+ceyy2pRd4WycsRy3oOGze4VouH3LNy1hYrEqcDnsJk7G9sew1O33vqpf2sQBmJ8r7ZNq
TvpDseBD9jQl0WJ2tzr7mqHKu8V3jXntcvS9ziYztgh4ady5uGJmjTGtVuzomxp143ZwjZIG8JjX
gT7ZuQ2sSkTSC6WrfI3wzBN4PVWqhr6nze5bfTaeWjNlvp9kS+dXPN/jJtKK4lh2k3JCEpucVAAB
U1AaRU/r1chWz/tQL4JsgTixgsKMrE/wAHIEwMwu3J2mz6FxiqO0ibYpNrj5YLeZvAFROHzD1laC
zmr1+NFu567wJtMoKuBTi4qjHw38o3TCCZpnp5CK6iqifpiyzPlh8t2/neQEtZGoCgLwhsnRj6RP
V5rXhbLE7R2vrtWc6+ACkDTtox2FynOuOkm0mZXQgXLVOY1D4Y8961gMVYKXjtjl+ipju+MSq5cl
p6VzLenZjF5voLWjwM8G46AMzkLRD62IvaTdnvpG6vftPLBkOEZV3GT7vTR0erc9W76IQABU8m5S
DrdsLudb083GH5D2nNclF9ZxpFh+KpM+uSoStlxlOizXXWRg2BCDuG1MtXpiI2VsozhRd1i0YVTH
9KEObtFWmzqZzOtFWXQN42AVjx5Grp6t/FCzFoKxnT2oufKusUVl+v0kK7ZquknmOG/H69Skyt6N
rOGAL8z+VOKM/9yE6khVqEflZxzyzTHXC9IZ2bXb1wmi4VdL69PXvE/SE27L0MtJTNgRR48HM6+g
6/pS1DjUu5bOEP9Kk9/rhaz3U2iwfGKx2EKjrY54NtsnDq7uZEotBZrV7M7w+IZdVhNP4zV4NDHp
SMErIhs7OQ1Ev98XEzb9LoJI7E0LbgQemoRdfaFH4mUJO/cKWf+3ZFT162kuR/bkJe+avripx585
54GX+Q3i5/iYG0MftDXTWa/mfdjBwIi3ZAJiUtdmnd2WcK5JTcKk6ETdwRiH8EY6TfZqsEZ+L/ue
fxHDqHvXUSG/FrIvjq7tdG9VqC/fyt4YaXa57ez3JJvEwZ8bzRfTa5I+bLgsYEZI11BpkV46ejQ7
7AYHmMa7ICBMzlyn9Khsmg0DbNyIH49AftXi/HbAS2mRMVkZzq33A2KBFUG/G/bs7Day3Hysubtw
Ef1+tItBnD4Ythm6xV+TTtzTscNsU46b7NFmss32ahPuh43mu8/Fkp1pZCFM/6cDp99/xUULesn7
SaB6XH/FEBiYptYpKHoBHKeof2pkymo1ePry8Jf557+iPv7Pavif7DNX6OP/Dj3CVPMfu+ZL8f3t
P76X/3ENsejtF8/hX3//3/wj8S9SXW1Yxag0GRSsA7P/4R8hWcE0BCPv3Tf0b/gRf4VhMqhxC8oh
jKBVT/Fvx6H1L3hJtg6gcuUswsDR/4nj8GJkQ+gGSGgwSgZGCmBnzsX0uiAK26FMfI2jk5WVO9NZ
vBiUeegmgeY+/3SRbv+SAvyMILrQ/3EsAGQEKDmmvpqXLq0MmSLZNLbWqxG25CELCPa7WrW3pabT
kxKwUTDt2sya/3zUi8UI5w0hHTYmrRWi6oK9u3hblbmmmhjyHyM4im112+4KhiTevG27zf+Pll28
z5R/EULomLI0pnjrZIjogYtB3pzDcrFUmiWt6sYq3mWu/YYoV6gXw4r5oKe+3KTJnG+cCDCBryZj
t8+aknmcxhikYTYCNkQshfkKp78+F+0AsiwduoUdTqwcNQKveuaD9vRJKRTc/iuZZEhn+8kxJaV/
vZJL8pVh0r7jTJR3tAlfmokIExgeUP+UuZXUk05i74Z3KkrdqIMW2IqGVtHQU1Tk/ZCMOuMteCoy
63oBgATSSpmXNFicQrU+V2HCZE3wWQ/mNUZ7+QvVUtFvFSu/RZkhufSTOmzRLVt3cBkIrtXUKNS5
ERUDHDkb1NC11VneaM9krqWzinkuCe1Dq4yUmtk7Tmbgh9xYK2NGuC1pZit3ZnlH0CzvOJrhHU0D
yLZwvdbMQKXUUR2DH+c7STVV0hYNq9Tap2P/XEYx/qRJn7JPSqbm14q+0nB0Z5jpDXS2Q802xOpT
404tUI1RKNuwKOkwL4oYdhaWqqCGLnUuVcIJge8k9aZV6uJzPKfKnZbn1jdoO61+UISaXJO2tmJy
1E5OXtgU3fUQazLxlnHOd4MeLde0WLy2ZkKVJuZylRJNbvhxUxWPlht2jzX5Rn6XyUGyuxB0GFgR
LKo9NRW+YPJxloswridLJ+6Y7UxVB06fl5u6medHYfT6t97RkzstMqZgKM3mWc+B8OClWx44LuW/
HuaiDdSGngUnLRXHw/qbGEHd5ENxH02gaC1tLIgCUTLD3MFvmtxdk8z1uJknLmUHZNLxDVMW8Unp
ouqZsZ9hbWp1yRbPbMLhk5Rt+rZMUqrU+3nKWHuM23NMe+WHu1DyUHIs1AFJ/U0YRf3JiA25M4ph
POfLmLSbkur0ZKr2Mw6CvvTL0hz93C6GA34giYuWCVZmppmfJMpwjninwuu66d2rCbDVIzX6YARR
UgzneOqm62FsK79JGhOJZqUgEKrNxHyrZNwEohJQwSPb2Tady+baVWfQCnn2g7+zRi9bSTfu0PiG
RrOZpjgp7hJDEhlmLBklIKacb2PhMuoT8RInxLOE9pdprNvbbrar17TMa+m1EdCKPRhE87qTSn7r
GpP+yCNQIfxEo/k5bfrmVpr6+MmiBwA/V+mKR0p/42EZ2vJrFo3qFWKMiroj6uajWyE/oAPhKpNP
J8E65LIyXqCHLMouW6lI/mjwbPq2TgMvmJSp2Q0dmDN/mZyyCCpnxSmNRrXMbLHH8iztrtuHg5Wf
VHXG4xS305kBOnhIxajGDV347EsVQrLxm3QR+2qxyqfabTWyhMJS9RuNnTM5vmoc9FXc3kIDhBaS
FdGOvA5z50SafjVIaZwMxeiu9cyiuTxmon3t6evdNoaGzFGZx+MgqnrfRgqPT95CZTAiJl4pE1Wi
PpoqOhKXQKJyO8OJWRTaVFWULd+VqHT9cSxQBVtN+RSJWhAFluJII6lC+eHCySkhXZrmNhrH6bqb
5q7x7DEOr6t3dg1UEGUH2rx/TAFR74wVctOvuJuiV6zHorTGnW5rZRjw/ey29Bv029Ky6729YnNq
W1ZX8YrSEcXSnxl/KJ5eA9opuc2nlInAdZcz3lLMTvlWjxrwuQIMrleOPLc0D25rR1eCUNTZg8P6
/K1ZlPq+XEk/zKGWY5bb0UbMuQZ3bjS+GysWiKKZCV3uDKonS0c8RDQn74cVJWTGo3VosnE+cs76
984lnMQywIP43Qoiku9MolGJ412+tOiTo6YBO015wsq7oowyO6y35A2Vn7QVdESm6HJjVGn0kLs5
ehSlY9LDA7HOh8oVlaSPJtCkdGxUSlma+OwuYGEpOZD7fEUttZiLT0VYD8d6BTFVzJkRAq90JlYr
at5whTY5tDh8qRh97vWMxg5DPmbbyMy7Br2B22T8UxUz5HcglCXMHFpt2q6gKOnM825uFBfiBkwp
Rzr1uXVEN/oicfsUOFYf/tWyPPYrlUo0c/xjnAebQflKrZqyFICVmKvC3qwfRdNnBjL/SFba1QJ/
82y+I7DsZYlyGnmQsVDYDwdZ9iCE5JR/gtoGPqsRLGR+NxVO6YeJk7hBQjqP2JkreQssFBCuauVx
mUPIGH6GXB90ndmYu/Yd3lW+g7zmsYWuEitEA5zUd9iXvXK//rwP+k1DJfCpkIJgQQNfDfIXui3C
aXIHCe6PwUyg/rqeOb3Kf4N//68o+E9wEevO8n8vCh6+FLBRfQCpTVJ8+aUe+Ouv/lc9YEAvRVUG
MgFCJuDP/64GTHb9azom22QAFWtJ8N8IErQd/4JZYq8Sd4isfPSQO/27IFihJiZ/pGr4hDEIY2j4
JzTUy4rAgj6jqiv3ePXQMEz6Vdm0aJasZTeUgbET2/ktOeo+2kVgqOqNcrdK3qsz8IbO+9DvtW6L
f9o2Q1n+5cDr6f9s6Yuo4YHm0atjjrL4Yutuo73Ys/FxguYx9hMaCIaHhHJXPuqBuzNx6Reb6Vze
KEH9kW1zrZ3/9Fsuamsqa/R+esJFuBs39jY5pn6/ldekKyM0/EjeeKFh/u3EL95MN4YE56hc8SV/
ZL8SyWPLRLM1LR9JGOSr3U+P5d+UYdqFdu23413cYW2JnHBY77A8aInX3ZAp5w8IOOV1/tiQBZh9
KNP+2yO6NlBpxvQrROfXWwuPdrI7XSmCWZRyk0Fxh4opNh+c1/qA/HbT/ucov9WyY9S1Ai0LT651
zPcyUNabdq/DuP2IPnvRArL+uoY/HeviYZUJxU4CpyKYj+OGwaLLM4L3cpef83gfBnAk7vJH4Zvs
nk4hUgPbsz7gXl+8LiTaCYvlYg1DUVWCQi+emrEdwlaEXR7EeX8sSAISJWi1MmU/239wZS8+HZeH
urx9YVvBVeiZqUdJrvqW1oSProj1Q9KFy/c/38SLJ+X9ULAWCHgxYTIb7sWTYqZJZrwPN033XCFT
sj/KA/q7c/n5ABe6UZkVbo1jNg8gQnv99NjaX9PonwXyXJwELJ5fH3fRd53bx0WOXrjyMrYkrXKz
MHz/86XSLtaNy8NcWvAcprI00qs8WBuAOEwEU+fFkwgTffdLfnDo/wU1kAThY0RuffUja82fLyVu
wF9PM7MZ5uhK3AWKdpsq97hpXPHw53N8j9T56Z1+P8d3JBYZUfjHLwnZ8zg5bbMMVYAK63G6wjuE
maU69NfJxjl0nnIG3dh4C13e/gY41a7cf/Rduuhavf8C2BtMjOj0QAe70J4TKpRa8ZzUrCrRfrWt
rnCqj50sf/c6/3SYdyPDTx46czFB2TmCKr58NmFNdtljE0P5de4+uKJ/d9dsFZ4ZFxQQ0SVRI436
XEoXDHS7ie7XK1regWoK7E/5DnBpwheWHA0c5DCog3pb+cohOzdbXGcffWP/7vF1bLDv6/rFkn9x
YUPVMSsK3YoLO13x+DpfIDfBJx+JIdo1m2UzsvNgvFl5Kp+l+PjRGn4JEH+/sz/9gEvbohIavSYd
roS4yZ9JPd/DWn61N9NxDASmTj1AxPsh0WR9KS4faIc0CehqtEJ15+LjG4s0hA3LpzBi+qm4X231
CcktErDdHH5whd87m3861voo/PRMoSUNS8dBFxaeHT/1outxk5wwwflr4vu0Z7zOkCLynZv0tr1N
th/CW/5uMV/3uKSurSEgl+YbRJ0KA1KTkocFioHTEzoFP3yAhOrn2/wm9M3gzw/3pTnl/ZZCzYPn
RAS5BWn11zOOrEmY4ypSfcfFpIfV7Gc8Zh6LJFqXabPaXw18Wv/QWsFxLZUdPfkzxFSxS7/YL5Zi
SdFP8YWsXf0lAo/ryaw5fHByvy8Rvx7k4osvZ220egNRYfFZP9Iq9Ms3I79Xe/h8ywap/gNoNYDO
oR99GP32+6Lxy6EvM24RNWjgKvmiZVf9ESDBEiAO27UQ81iDZz+9nQ/x0fnHO5xfDrrCGn9+fM3c
ddOErip04syzkJ/TB+TWNb4z/MOstcv7d+m9iQsrm8lxa4PElccoXw5Tbe3/fPs+uISXu1OS3ggu
inSoRYPw8/GuIneJ8M8P3oDfFtU1K5okdR5Ioa/cr1+vWQSDP+3GsAh0c/mu/dX7nv3QsT9Bja58
tdK/dY3q//nUfnvPOShBXCYROetKfnlqeRtHXTGpRH3OOWrmBme8bouPSFh/e5S1KgX9BWrwMsEm
iQn5rB1ZBuhcGbO2fnRqGfNO0KCWL+g9g/aD9fO3O7aeFrpKlWMZtn25v9KESklqcMBejhIY9Cg3
qt1Z+woRxuc/X8HfvgrrqIiFw4Y0aqsovH69baW9OujbqQqIhOvRJztfdC3cFlO5p/X2uWvo2v75
gJBqf7uev65Zl/W2dBbFRu03B4YhmPjJUpdeotco94Ue2p8cdZE31RhVka+7ceLphQ6/IITXjgS3
qL1plOYmHUchGRVFpC9Ew5eMNNHCt8uolIwu0vYwM/XyuyFb/+dUbMYwHbeh6TLNKsQqnmBa8uJU
S3Xr0PLdxCV6tLkjo6E2VcXDSO18jpJ6nL8zxiwr4cdGhI3C7wcMKiR4NIWa+QV3SN7WCOJDrytt
nUAM/G1mFkc/WjoOhzxb6rMz6/WDntLmzqxV8KoMcxAP/Bi3idKrnjzgrykAYhjcbRwHiZBI0ZV6
Js1SMsjICvbxyjxhNkTGJn1lDUL05l7T3tLaQvE2jMic5kbcVMWsnXo1cz+3zA1mxjtl4qcM6AJ+
+rTBlCEP0mrsUy+tBGeHpcijkTriKJPUugJp7vqGnplkI/T5vZnp2EqarqwFGXR5cp4TBONDloEa
b+rkKoxwHmTjSMRI49Yo1DAsVdpM7lJdxNhszPKITlrcO6PaXpHM129oEBa7iB/hy6oMDzV6821s
TcjZF4SsVqY3R6PS5/2U28qhdW17wwCxuGK8M207jY22Ll3z5ExOVnq2jJw3GlfptgwJMICelB+j
Xli+ZjCGAhGvvbRCxaxBAfsyIfA+M7CctkSIKk+LDTwEsTIvVpDkhn3duE3xeaptjZ5kl6H7XySq
fJ46d3GGyAMlvgShkwxn1LHdJmzN/GEcLMJTsOHtrSmZHhmcOVvdHvADDRViHSuRnoWM6mFwujbQ
ZwWp4rBI9OzN7KivRmc3xzkiU7w9pTKb0aePQ0dfeU6HLwLNf4wJJFx2btEJrxmJ/BjqYzP38P97
51XMPdhBW8XYliF/CUDOlzvcbc05al31MGhGepOT+PFsTsyzw6pJrmo8P16VdN11r2rku8Wdlv9Q
kIA+WzEZDByj7U4yU6oZixZqI0txoNAr8M7JlFk8kWZk1sayQgNoOWhpJ/0VnXF1tsK+2bppaD/M
WWP7MOSzfYM8LBjnGG1XXLIFapZlCHSt73yrNmipLYvxsmhRv3HsgtKQPnug1zbTm2nKz0qzaD66
IoD2gkCYrROjCxyzCq2Q07TxSeZJd+8oZioRFBfzeO0SoJQjwE+168iqnMSTYoGY5Y34/s6D3urf
IIa7rwqt9mDOY3WbEFGwyRFtYwZATnUkekPu8qovDgkWtlNellbuNXOYnJgQIGzp8rb4Ilnh7mPN
XnDP5Mkzk7ny1lWV9rZso+pRwETFc9nTiHFYO7wClVjsz1jHKA/1yEePZAZi6hZshbF+dIq4e1DM
3NhmbbbA7EF6JQKQ4+4mb7LoS2cgEw7rQvxIcslNtmm74v4QYRNMg80Gcmjt8n6xGFrrlfEkFkZf
cCJLr4krsQnTcnzk42GAH2BIGEQiFD2RMl1VEFwjBx/0s7PJ8ngVqo/LZlFG5audMFXygPt2JNxA
urJip/46m0nzqmNX3K0iwSmxIj+TlhGUSBARlnX6Kclds8IVYit5YJgPQ9i05yrEcuVmaBCRKBi7
cqlR1bUK5lF1Gm8Xq4mvXKXmpYhDFuuImBaHifA9hp3pJStkc5uGenxl1qWzLxAL71pFSkxnDlnb
Lg1JI6tShPSVOIoQAUA3CeW4hC28VrPMME0gK4A6L2SwFPm8L/Jc8HonGU9IaQbSRJ5vya6k0rOc
HSrmZsdAX+wEA3zyQ6Jwu2CgLeGrVQirEmXeLrribFkLyvOYQK6Yas3lk8UWMEplc+hnC9IF8z1E
4TaBA0yh9xUzqW2bkKFnylbb4Asrt/hkp1VmghMunvRrq6jsYCLuh4iKpm+fiIQ3T0ZZLWeuiryV
1WBusHgsPwqWTFYTnki6EJBhq6TZ60s73neNDf1NuNke5aezJyq8OaoFkzyhGuGuTIYfjhyToIAy
u0NpHZ1deL3XS1apd+aq0+2ZbAbdMrVngUfsxrUzam1ynDel0gLaxdH6AFYiP8YFfgVPXeKK8e2S
vxXmBEYZONizEMnyRSPSZaLaMKYbKdCZ6rMTbevUcm+JvcpPKHKMp1mYFZ+HqtlgUXU/TWgUH+t0
cL6PpGA9IIyud5AtipchCkXHGAsnIyaziojdMi2/GIUY9rOo4gMLJ8buaik+29XS+3Wq1R0a2Ii5
NAIIwzfdOQ0a3r+Vj8SAUgBC8TUHufIYifIclcN83UxuByGWsXNQV25z11NUPaU4F7ahniSbpWAq
18+mSwNkqQm7w9BUSWZuzPDw2Yr17yY13iXyjjbk9jgBimEEPcRSNAzfIyv87oaM0Ww97r61dhxu
8sRGEjLLwfmWtTOhPwI78Uto96Di+tRaJl+T+vLSNGa1MVLFVrHOaM19O0TLTaKl6VY3RPcDxkiC
BCYdyk9VQefNX5A1L96IUOU6DsmfLRNVkDvR968K3o3AUWEyI4aW5h3QouaQuaPLa7YmQ8ip/qYQ
mLxmH2VoSyQx8iBNi+b/sXcezXEjaRr+L3vHBLy5FoByJIueEnVBUJQE7z1+/T5Qb0+TYAUxmvN2
H/qgUGdlIs1nXhN9qTzu+2oo0kuT0N7OS73boDyofgM7rVyAGgCpQOvW3M0c5ou4t3QOGaDfLsAO
Ik8USgpWbXWONYQd7KT2l2mEJvBbvdp5Ra9eSfHYXRvNhMWHXCjXUipGri4FBBl0bS9AEphOP2gB
FLWJS68MhqdGbMIncRT8Sxz8/H1OPW6XBLLHA1/lBzr0viuFJfjDUY0PRoMFFSECfZtRzo9GGSuH
BI4wniVgfMOKJxjzJeiKQl3cqmJe7zwU+vYIqemNE2VKRL95ao5CoVZOrNbCnmMX7elyc+vGWNV6
RnSBFdDsWjTU01HGB+aiqbLyPsce+wRAPds2pVSyMNnkaHoOBIvYSyG003uP7Tp6L5JYKBFMFvAc
Gz8tuWhUDFMKvDPM4SKsw9julTB8hBvTommRJf5l1AblXZWOMLJrLfoW0t7YpYohPCl5759ivY/v
I6tny2vWqQTD/UXzy35GvJThziv18aiaIHS6PolsORM78giAdhsh15L9kBkzDxOC3d1QJPFXC2eN
FLTyMF0FnczW8KPavPLyQNurWR5s66wbr0Tg0Vu/giu06SvI5rLcNAj/1kPz0lhlfaiTRACcIhHA
eUP5I0U25i6XcFyRsrw+RfGUc62irG1jUUaU03D7pQAuxOgLSKDmxVf9PN6KYdGA2Y/Not5oUVo9
IsRY1naBC1G2rTCy4EgHlQImSU5BiSgxHfdUyMxroWSQyreCGYwc/Qxh5XjYpSegRMxGuRZy+Mvc
QaOTsxNejbRWdFeSK+u5r0bUFAZZHrZpXDffixlxhQJt9goo3vqOgUl0q0wh/YA8G4R9rhbjM6j/
ygmAbj8R5IuvXm+pWBUgCABeq4n2A9rJR3nAyXsCWoZQSajCAFC0YxQYydaaQmVfYd6zmUb4Xgb6
AJssaXCUkqeI+y7+1fuEp75vmVuCBP2JXCdwom7od52kDTsj4EEscdTe9HlWu33eqBd17su2gI3Z
PRqzPqyrKruyCoXFKnSaQmD0uMOr+LIR4vTEwe0vzFEKHpuQRRLKBiwkGJjbinzBbgpPdKciTFxR
pgXohX0HOZFNaTTD4GpxSRynRoGr1pV1A8HAPwQ1t6/qxdlGCv18l9ZNAZ9cGLjVBusQAFrcCZMZ
XXmZFd9PqhQdSlWMnExIdcfop9Rp61CHkil128EUGjeHbudUkT+B/VHF2xTjavLforqSQlJ9A4wJ
NtINsWFdqncFwM2rKMKxqSvbYuuVg+iMU2lAUc9hZmhqre5zZPKfSzMzuWGD5FsY6Nyduhw81i0c
XtKNdCsnaU+KoMi/hrEbfwQQlecTqmDwpDbqHsY1M5k84apXU+u+RsqA+8vDZasqQjcezcAGskYw
GY35wRq8yI0kP/ip9HUCmUKBRyuxUhuzLXm4SMA0KBeIP0AAYbd7PslYQBqLrZsmoyeFXdKdJHDR
FnVGLDeCaDppZSPeocFAS4+EdJZMi3alpCM80uvfodfrjmaVyqHLgITX3VTfyr4p7GFChG4ZSPKJ
+Jh0K25UbdNKYcBjA+V+C6VCgD4Wc7+0vkHHcDLay4guklsmXfscyrFwwc0VXsHHKNpNiDNPYidq
m90llEIhuMrGPkhV/1cZBNJOokBxB8+DvqNIQn+vR1r/Q4Ds59nAy+QtOSH7qIZ5D4pLMu6HOCi2
CY0x4KHgAXf+KBjbBrmdhzYXjWrrVaJHKgFZ5KpvJfObJ5A2Jj5musT/7N56yvaeMdEM5ezVbgWW
a9qE0YillQHoZDc1erxTlb7ZDY1e97avDfGtZRWaI/ke8hp6Yvg/sqGxErtU1eqpkjKBlM/vT3GW
lS8m3j83BsZ3p7j2++sagtutqdHsdT0v1/bobZkHYNesd5GobknJ4bETCcbtFjchV8ql6FaQMXgy
CTOdbojH68zohq0kN1B45VKSgM/RTSUPqodD7mPoFxWiemn0I2oGQxwevdbC3aGPev9a9EVr36Xh
+Ksmb9U28qAS53Jgb3zgoxS3O7A/Wda3z4YsVDs8BkimyMF6tFuH9CEBVMRLHJc9yg9JkZAvEP7Y
RoQKRJpK1t4a1FAGzhmV266Wpl91G3vXmgbVbxRxMUJRA96cClsUlFMo3EOUw90MV1fT0Vr+vj3E
vn8nsTj7sYytnz4CEBgbVHkNc6g0rodSbS6LwJjuFNHLnwWM6E+hEJlclVrqFDHehyMWNycFO99d
ZkrFHW4TwlcPDY17KYRpm6YWKmBEfMqtIY6i04k+BHQsMAjT5DRq7VRT4amV/iTvxG5M0K7RYuXo
a37zrfbz5ElECIL1HYrn3MjyE3o0/l1QBLNsb4jogBSp/S8VECH6aXGkbfUuFH6ooya52P4htCH6
lV/YIU5fBSXGxrhqNHHag8Y297lXyV/1BjETarjZtUeGs1VbE9pbBycIdYg43estVQld4Iw0maTZ
lLWUkhMoTReRkib7eEyEL2WehJjkoSBzO3Rl/0Scb6obGKzj1oomgSBY0m0V18xDq2j+bSyGxg2e
7fGVnKjCDXt32MY4Cd1GaRk8kbW25N9oX4YJiXnWYgI2NK35OgyadCK7CknEve4CB0HAgGXfYd0m
Km7me9SwFLnpvstKYz6kURPcahB5b61Rby6TYjCfhM4vXoeuVRFM76LkKTF7bR/VDXFB2jUQy1oh
dhOF9eeqqv3LPuujqxpcvlPxYLmZlZk/daRoX3IeoscQOZbvudqIrwjmBpedBZeLXlVhk4wOAHdD
9VtnEbD15CluMUbFIYmT4lTwPLhemwwHacqnmyqrhxP7m6jVI6As+6HdctWBKTcrATq45cXyvqtr
HMqqMlUPPUFfZYvqoO4K4BRHXfI7N47D9pT7QxhuJFVML4VUS38KhPJoZUjG0UzLxlGMaLjJEpHM
IxT43BvKDMP3CBTmTcvF/JxrBZOH/A+py9QwAjeR62xDDao4FTgFJ0dwpBWdId2cjhYkz5MfpOkd
NGVl1yqi9Nj1HhJLte81u2Zs5BejnbRny/T7Z7Ci3k5JZsRri/ANEhiNhXbFWDt6XlMwbPX4Rmsn
TrhQDfcZ7+JXuaPkX+kNfomiLB04rubNNNbZ0QhT+cEqTeWgTF5/hw2F9jWNcsPWhtrfD6IwXFaU
0w+moFBY1xV/vDInb7rQQBm76NpIv7I4D3bSIESXICIN0jAkCaCFwzdk4D3ewsFTWMni0QSyeWP1
cnAD4N60a10cHsdMRRmxH+JDy6u8qYqBAlggcoo9AUYs4GHhYCHzAWi2i39QN8ncEav1azkrcffo
4wKf3dAAnCuV4ZXRBsWLVXbY0A1peztJffUKAD/ZaJ1c7qokJ5EXIxpvPI3pTpZq+UXkWj36YQ8c
vhkDgNn4gG60SW+3ExzybSwhqhErs1dzWnoYXaYEK2WHYyUY0tsGH8Qbkt/61tKgUVrBBIOuK9BY
n3pyAfxUD5hOJk+lLM035DjYSjMqW4R81Md8pnTWvTLepE0R3xfYH6KMEqSQxsfgijJSuMvhzyE5
1WDB6hvJdwmAPhxpaCMUF6+qqPGObRSF976HdEdZRDBC/ciaTopPDXZE/dOtCdMduR2V66HQ4D2q
SXAk0rK4JgEX46eX7RIxIxYXq+lqVEr/OkiF2IlKvGjbqTL34VDGNsFAgNkjRMFA9CReBqQnTuXQ
ZLtpKiO7l6J2ZwYNsi1IXijSzG83L0IV1nodJNYmhofolIJVH+D6Ck4cFcI+RE6IEl3nH3kL0zvW
EZNM3FcdHLNR55nyZGcl469cJDhRYeA/hLL2K+s1ZSOrQ0vc3hP2Wv60m+QI42qzUa80Y0AcxSTy
O1CSLjeFmBR3uFMONsHNrJWS9s5YJY1NuTY9GJ1Y3HZoImEbHRm7SIcKIvdofAQeBfduVMS9IncG
yXaqXjawKLgGgtpBU8mwjQ5xEr00fMrtFPPVbrDcUZSKL2DBZUQWe80W9bB2GhQ24FGHqCd1uWxt
Bmp/sDoDedYWCyngi+DD/Vw6aGbXujW+3E9Srj2r4SRQEfNQzZA93oxeiwFDQIOI4V+TsE8YMhFC
pMOtoXrk3q3RErKr9abUMuFoYGSJEsOY23rWhzsBnR7ufnFwoCUg1zLGntNaRnkZSkbuDmmJJrLq
WRdUfyntDpCTJi3V10BCZ5pYMmg1EJ0zV4zG2fvOUl9lQy8VYQHcg+gYRbNpkzjBNraT1NU35qa5
S516WsU0rgy7hLNgbVb4dDMyJ8vyTdSdtPjeH9f0Qz90sLB9fzM3adHtb6Yaq1bPpAky6lSARBs5
qJXW5oee+zwEmoz42NMNBJv7fvl8r5U9HtXEySbLGa1hk7S+28ca6i3Jyqc6Mxu4spoqMwpAo2UP
2ojGEFNZVGRzOSGn7pO9Ug0r6J8zn0WRaWYCZsLmDzTm++kUFhpCWjDkjhJfzvwZ5ThpK84cZ6ah
zVhkjgJ9WhwV3w8B+txD9IgNp0lZuvHl/gc0jpWv8hHnAQ767SDzj3iDbEFAACPNiEHwupc3vas4
1HVdy33VX9sDSbu9DtD62KJlSPII1dRATmGP+H7IIuTCN9GccszqDoUaxCRyhSpl9aPpVjrdZ3r4
TA8gN10F0relgLQadKXoyTMeWP9RIEIT+Hd+duS12Jqi4DRtslvrBfPT3+GEGO7tgPMheLOa4pAL
ZklEy2rOauMS9kLpTnPFreKO+1Ut8HMLiXWdLmko84JYX8A6yqmo49ygrd445dPoapfSJnC8H+q1
ckxOoqPurQMaIO7auEs/kdkTEAgSjXwgBOD5lvTT3J9oTBYJzZtX/0V5HRww5ejiq8iRp+pmBngb
7nRhuOa1fzNBDQ1c7xQ79b38BR0/9/MlP3OtaDjcoZ9r8F9zqVkfxujPlVz59ENeu0meRXUoc7y0
1vPn45w57+/GWRzGErVOgZQ6ccYQT4Zq1xaCY9bSynE8Mwo8f5BPUJyxofkNVH2zf4K4H4aqxHi3
lK+b7KmRD0Xw+vlEztwqnIXZAg0jWNzY5k31Zgi8c+MEmZLSEQpaMbpsPdGN238+xpmNyd6gDqZK
mmSZxmKxKEVDd2wBcYU0AcA8QISjo6cf8yzYCzTOPx/t3KKRv8AJY2fiWjD/+ZsZiYHe0Gvk0EXe
lSEhpEUYocXGyqOytOicd70hmVBN5vdfxTb7/TC9MY2+WQQ88i6Fhm2Lek6FjHL9Mh1CN3DkG2UX
32TuzGqgiXs9uKITb4cd1hTu6FSzc87D5/M+s/UNyZIVsOvoHAMLfP+DClbC6jSfcmP2MxOAMphP
UUVvflyjVZzbMrKE3Kclw3GXlrxvT5AFCfU53giJ6Cupj30+/Ph8Lksqxe/VfTvG4i7rtaKTckEk
6UGZ6iXca1/inXXVPneucTujhHFFXwHFnds2MrtT5vJULBX2/7ttU8eKL+j1gBTkFG6L5FnoFbeL
f34+rzmqWTwIkMUgAc2I64/AzazAFT4XswJFysBGitWmi4lSC2auNQ7fwUtb+1eynm0/H/X3Xvw4
rKLpSEdbEK4WBxATd63Q0Ip0lLIVb6rJQM2kzIqXqPMju01BPrbt0NvlYKpbU+pCl+rb4NToQ9FE
0YqjGfToV9bgZyh0U+FrTGO0Qx8LdLSJjUS1GwsXJY/C3l4XuuDSQ0/2EmOK9gF9Tc2027ASv6d9
pp24ubu7DEgJHdoKfNkwyFdxkyHlMUqVsA3w86bbWdV2GqfjjH2AgyTpnlt7qLZS5PR/mYlYXip5
2PwUm0Dco4nlfeuaILhpSIXd1vNa2AcCDWstzq78wEKopBmzPWTY6CRUBURHr1fFeylDQMirvXHX
C/p0LEO/OvDV1AsZ8rSDz3F6P8k9lMq6M+2R3ut3KRqLR2lU6e341HCvlaTX9wYNwTut0qUXapeo
7fXk99NoWkdgMopDCxdGlUQPgbux+6rT6XY//7QfzyJsDvMvhBsR7tJrVcw1UUnmMJpc2C5ljKXB
dXw+xJmYkGI1+gQSyguAH5dvqtrEdChKkNXD1no1tpkTut1FtUfO9yDsqg1lq0dr7fx/DNUsDgpQ
emJ2eHlL5KOICIsf+Lyv2WVxidZUvTG2SB/uCpdg5q7ZBacZYD273hjOynTnw/D+sDC0ymsoIqXB
w7g4LGU1FUqJFqHT0auZLBAjSoExHZao461hAWzKEb1LvE3cdzsDxVK11nZSW6Qry37my75DLi7e
lykuI+zMgcSQTj8A9f8ahK29MtVz1xGbB3NycgqC8EWeV0kNPZ85M6JL/KAG9oBgiGN9iY+5Hduh
nbyAdiLm7xuX3vLjGk/g3I37dvTFjZuYVhWiFlc4ifIkNPUmkK79aCUv+82Vef814YPyPCs6PoqA
XBfLKKDbGeroeDvdNj41l0g17yJHf0YnGDKG9cu39X3okIGuBCFnDg3jsn14Jzk6lrrQf2mFIFHL
qZpJGP7eGw7+ESWAbXekU2/jFAPWWqIEbK/t3o/nhmENWYcghP4N8db7V6w0BBERhaik4WQd5EB5
DJP+NIjRg6bJ2PVNKIA11Z9TX4iFyK1lA1w5kaqyGDXWyzASzR5AuQ30CG3vX+0Ryv9LX5L1YKm6
b6+8Z8sOD8aRCAhnR82d4oNvF/+Ba9XSsu136PD2xyySrn7ygtLKgB70tvY6/f7egTMgL7mpLzM3
NlcJtudOkTXXgeDbzNTBxT5G64J0DML77089m0/322BfrHI9P7JOWGULsj/EHot/l1pccVEIPXuK
RJlqyWFydBtRzEOylW9mD9nJNo5uvwWfdUi3/ZdolQNybmu9HX5xWUSoIow1evhOZiEmmhxUGqa+
9gUtxqD+5Wt/SvWbJzs7E8/FDgXZs/cbWVNT4K4e3WKzeJLUg1c85M2fw9DfDTHfwG8SBYrfQ1fH
VuF4SNXo6SuOAEj9/Re1NBMTUQSSoJHzpMy7580oXWQOZZqGqRM10lUxolpdjSvx3ZmLlDXisEMR
4BAuuXxGjf4+4K/cEYtX0ew2Q6c7pb9ihXh2EFXFax1NbAjli3nQ0ewVz08pP5XoAVVmtZsM+FVy
JaxUac5d2fzvNYqqFIQUZSly1wapORqE/5wnHEfRFsQFEYffC93JL5O7EmfoDmpCTtB8veYH/fHR
NRnaUhUeC33+aO8/ltx7jaqW3NoZWKhIO3ZjuvLmnltGioQA5BWgZpKxeBf0WOrKAMidI4N/HjFt
Q7DW1x8/f9jPDoISBVKFxGvcTe+nAXZCTmK6ARBIL7vmtqL1PcYPfzoG+4BME6NW0goKrO/HGGOT
rqFQI8lbIGrV5dGE+grE4qiqVpbszFvKUOApuVxF6BbLAlMnZV7YIRfCGy7bqm1czwn3tAcVsBdu
izv8mFZNcs+8Iu/HnG/Dt8dWjzUR50UCIBDD9uyEi/vYNr0Ukf9T7Oi45vL2cecxHlViQ+YVpTa+
GC8W5UQCxA0V3GiejHEksVlLA88PAWUQWbA5vl1e4GI6kSxAuA2l8clT0qdoUPb/xaag8PL3EIun
kDyOtFcBCWep5mXmhw9TLVwUq7yoj6UOEllJpfxAi5sM8sNM/IzGMHeqVyZ21Oh2lP2UabI1wZ/f
3uRXCikIQyEF8OFCaNNMtzIyZxlkT95QM5b/+BV6P8Liw5eAwINKRm5A7aIDovMzOpDqTZSFPz//
Nh9p7Qsu1OIGDyIV5yPAoo62AfLm1JuZ6h3dG+km3Kn3WIDY4kb8LgmzL/T3z8f+SDefx56vCfYG
m3xZAvS0oOlgG84cs/ypOUh7b9cfC2iktJ6vg+1scxYivnwi598kt+bFuhjImd3/7hfMf/72QCdo
IySQlGiY/siz50H8+vkUl3KIxJ3vp7i4EBHvgj4YGQwgdLspOKnxV1WRsST4PoBY9lK8FqJ7zdNs
weju+2Ll5M3b5H2e8370ZdTb+7XZKiwwCmkKOSpAH79JLpDm+unn7UUoyU80bFee6t9trXej6hQA
Ecmh7igjt2ktFtWsUrOqfCNz0nHT/kp+WNsJ4rvvCrZy1aIoE+6AZW2GHZKxdv7wV8K+trc+XAb8
BhlVXGoyyGxS3nr/YeV0MlQdwp2DBDGBSZ6+SpEvuVXZ72K1/9NQax4MmU2VwIQgQVxMeBwsI65m
/5FaFOASeLepUt2FTX2/spk+7NbFOIvNBJwIWEJEIKJdd455JGndCnf6TWgXTyBe7KbcCD8+H3Jt
xMUGinu4RQNkCCenowEt6XIo/MPnQ8w/erlbZPpvxD6iwTO3+FKZ6eFoRRPWUcxpZ8ilI9XDr7QD
Jv35OHOU9mEcpJ4otMq/lZve7whPCsAcjCBmxPwVwchNA2rLKiqn7U5U5P44Opk/1ZvRFhd4Pgmo
bjbF3OTr3QYSEkoh2mlAJBl1/n19KP8Db9R5pT6b4WIl2YU6vFoiInWH2cJOcNutsPsP5J/nQPGT
cfRFIFkq/YBKCEVxvD5gpkt79dC4+nY9/PkY471fxWVwIiStYCUBq1iji4k0lrWV9vqNfo165mUw
0TxJt/52VdZAWZnfIl4Bk1+pPmgmRh1g4rpAHl1MaWxU+mydR2hN2eXjI7GY5vyD3rxCBXZc6Bv6
paOJ6hWmB1ciwDfIXmVbIuE+bowyOYVeA1Bx3IsA74ra/fxsnDuD9BLFubBKQXfZJTI7K/IqX6A7
hjtKJOxMtbez6fhfDEL1kgSeGq6+ZEAXWl8pakOHSFCekCuHO/M6SWvv7ZkLi7CMJI0rBdTF8t4P
qq5IyHtp2Oy6S1XfJNvctjBpVZ2GUKZvbOBON388L4YkK0WIAlWBZTQY1jIuZwb6ArEHLEs7VQDk
2mbl7p8lsZeHjpK3RW1CMtE4Wq5e2ORyaEykHt43lEDDvWr340Y8Bg/NfNRtPCgdV75OEZU5TG60
sUOnO9FTX9kov5FEi7P/7mcszkahSpJXAIujBI8+j40B834ubInrIvNn9uS7kRaHQsDLIRaRZ/0d
mPZPkhN/6/DahUlDCKG4iRtu16zZzx3Ed2POH+HNQWx8E2AihB5H3LXu6KYuYIVd9CU/EKI+rgke
fCxpUI99+0nnFXgzWiqwVxvQ3o5826D9TPwrU4gl2FUBaHTHjju12NF/N9Ud3uKTsPIgro6/eNz1
oVKtMY0r7rnwDlU1/Lxvs+/KRWq/Yt0m2ZodwJT2KceuqRGdic7oSvEPWu08+b9/2ZuZB5B5Jl4Q
dtF4ApO8mSqcLIdpYynCyoY98ya+G2nxDquJ6FWW2v5VhsWk/KDt5k5xvf/8DvhYhp2/5ZsZLd7e
Rh2zWIxh0rV4XOxbd3BSGlMZLLRjfkrdlB7VrOfY2BGur06IVXS1EoTOM/lwMv/5BUt9JRixLWZQ
/AIjDr5rYrzJCsEdeu+lriMYonhzPHw+57MHFFgYsvioDFKXe799RdMvuNCrzCnj5Gr0tMehNrc0
y53Phzl78b0ZZrlLAz1BByWvnKgSAWljXydpKxnL2hCLAp8C28XLLbLAPAydUP8x9bX9+STObvg3
k1hswxzleSoSjNDBO4YCvemq722SIfi+1r47u+HfjLTYiIpWjcBh2QbRYc6oG65nyf0PgsDzM4LR
LooYIyCw9f7rozheVFB1C0c8RqmtyZtviGy5utM60V3zgs3mnNetC3qdf4DIEuaukoozw+IBarHu
apNZIA7vDcp+8VE/KLtgD9hq5Uif296zWBo9MAwGuKTeT7DTA+SCQ9zFZBmpjTA/BtVllN79+b4g
7ZFMipjgP5Z4oUDBoUHvxgoev+YkgeH0/UWjCJvWytZu+/mDLO+Ht0MttiASAeCWjd/OrJtp2xzi
I3CLzfgV3ARYpPXSypl8C1DLP1NbbES8bic0CCJQJMUpq2J7DPOtYN6kZWV7gbY2u/mzfzK7JTQg
QdKnlzDV4i3tHGWbbQPUwzc+WARSBGctLf5YCOa6B60DplCm0Ej1+f3mgHKsoKmD8tlfGE4QFrt5
8zcba9ftxv1aqHDusL0dbnEHiniuZXg245uWv2rqJe7Ddojv35C3a+t4Jrd7O7Hlrgd6Y+iD1c05
pH7U9nPENdktzcO14/Wx+Pd7CVVgHEC+CdnnS/lNDBBDxYCRwBLKt2K1yU/VVj4qW9UtDsQeG+lL
tReusskeL+eikeR639GVXXlazm5R+m9//4TFV6Sh5afYeuMba5iuiCk7pSJJQHZieBnRkP38qJ97
ZIAK/XuwxTcshqHssTjjqAXp3tDKr4O2CpA7v0/+PcZSGC/sAE/ENS337LJzJHyZzB7yvl0/hrva
wZ3Zxi67+5nsaPh/Prmz6cmb2S2fA9nKR9Ix9k23Vba6ZRfRNn+Mv9X2rAusbtIrwxa3siN/rUA5
JMND9zi/D8G3tQRl5ZNqi11lIVY3drAzHWOUXxqz3wPgG2xxUq5DLzvoar2GLT5Xo+DEGGTNXAam
ukzMEJUrY/w22ET5Zso3zN6e8yJEnu38wOf+/Q5er23dc6/T21Hn+/DN6fFRq/J9idu1KB4mDVmV
4C4xvnz+UT/2Bn4f0X+mtnjjzR6mlDAxh1nfUUWYvDhIl3zS624fmCQICjiZwBV+CDdr0zv/Gf8Z
efEZkR/s1QLClJOltELj2rwWY6QqNDNwaqE41Jl0+Hyu50/n3wPSJH2/npKgZbmRsn+r7AHW/Qag
jvP5CJ9/MU1ZTAmBqEHwU85m4icHzF+PkWIdQs/6L6oR/2wMlE/fT0QblZEeLwqclUW9PZWcqvlu
es1KcHQ2d3w7zOI2UzElAVvFeuFUK20lp/w2t14HO7xJ3GnXOlCdYIXw8m4/X8Wz30kGaYCJFlHn
MunIfMxdy4bGWILYxaEv1fQkZt5Qrdxnv+VwP8QT/4xjLaIlCS0ILZn3w6zLn1F7ECJbN1xMLR8N
ADV0EnbGDdoAKGTuClTQ3M+neT7A0AE7gyYnytWXnzGsY7+siGcg8xUP7W7Wci2/6pvh11zdKew1
2N3Zl+PNeIvv2ZsKcNyWA9cMaFZI12UbOGUEgr1dQVSvzmw++m9vrkFD5I9aoGPchydsp3eeo26G
o3IUAcD7q8XVc/mQ8mZiiw+JV2EDvo2JJYdZULrZg8vk4/1xp36+Kv8ZZik0jFYMumwm+6Wevca9
aylZOdfn3xkdJB09RVRvlge7MQuphJTLy0b2SNkdkUO8VLfd3rDRaX3xLubVC1Yy47OX1ptBF9si
goI5ijWrN4NTkuQ5SutNHKxVos6PQiN4Rp2SUC5SrRR26gDDGZV48SR3z5NwI1lrJ3pljN/b8s22
qwU1xYI2T2fduTvivXFWttkLbfNfxXkWsrCariIzu0zp9BEo+pDQDFTDq7hL7YGK3ueXw7kGKzDo
fw9hzUH8m7l0cYs6QcVTIt9imO3EtwopT20PX7xDaouH/PJZ3qLflRC6w+ne0rwfEbr6P7Lm/7vP
/I8iKjN65BP3mZ8VnMqfb21n/u/v/G1Dqf8LuogOl1UEUjO3hv9tPKOY/0LmFhzbrJNhQjzlTP3t
RGn9a8bT4wxPkwRgMiK//xjPSNK/NLSugWXzIIjI8xt/YjyzLFjyuyjZQWyZ4ZTwbZcauIWsFHGq
dci9H5FTbe3RTu8SnGf0iEdudn7R8CYZMqTpuVcQK++cci28XOSarAvRMmUPS0Pvkd+xOPZ4vNVm
jDrQJjpASlepl2puiwzFVbj6Csy3/Jvn/MNQi+CrNIYS8kZeIVip3+DVuI38trA7RT9aufGA+dhF
XcqD/WZP3Pz1v3/rwLlsJ8yj0rABmKuqtKRofb0/p3hb49w1TxCpld868GN0McvAzwUXRGUGw/18
QKTeP87z7YjqIi1Qs0nKkjqqN0jpSA8NRvfbqUY/SkZQ1O3GKXaNKEZvYcoEO+qz4MYS6vjZRNwC
+bukc8u0sLZm0wwHAfnbi1IY0wh6Txp/9/CA5Eox89a/nsSpOxhj6SFdgbciGoZRfDclI5aZYd2X
wmU3WKXumtlUlxtRT6sChRcr+x6ZHUSe0epOVsql1OJS3v2U4wJ4bdfTMpPjUqBcU6eidDt1flc9
p8ijWt3GU0Kk0RDbwshNlMJsvKamgKplZ0KvCTWhlHZCaBbKpkRdFU3coZOfocQLX2dpXlU1ArhL
ibeN41FDGwE9Cnh5co+LSzpZKPF3BWpuStyZmwHxXYwYSlP4ib5ZcOlHYbI3EGg+mZMkqG4bTEW3
KUYUtewyk5pDFQWWtaE4o76iVWmhBKpE6h1ANQQXpbL/kcZa+b0UCSb3iKYlvUPFUb6YVA9h0lAx
IHkNKgqz8FqUUyROVbbRZM96EJM8v0sNqa3Qt1CFL4h+e9RC+qkr92bAwh4zXWjQX+1S8nv01vB8
b4W6G1CjsWTyT00ctqoWlttESqILRO761O3CqP+qdCEu8VOJy8bGhNWdofAomVeVJ6n71PP5q1kR
uIAyQqc2yuK6zqlXbCbDQwY0RoW0KfWs3YD/Sb8qZhLeVF6qHTBHJA9QhxD1IgxZ7ShCeMEc9OGx
6Hzhtu+ln2OsBDucvoHlxY0WYYIppIcilhpHUrNYtvGVtyBSmZIPY8nQtqFVJ9ca8lIXdRNlaFdF
PSIslpgS/ejlAFfO83/oauHvzRHpbRfvL5m5dH6JPict/Cct0Dps/7o8eaxFs7wFlDSefFUcd1M6
ahVCkKjpQnVD0V9W/RgpaKOQXQ3pHLuZZNMWxSFyCqOqj2EV+ncCTJtg24tt/DQKZvpYegbcuKBU
XrI0y10/zqGFhb21U+ui2RRxXLmGp8sXXLPZzzGz5C8o+Cg3eiQUF12sK/eUt+snkCcCAn7cNch3
RjKtzUkRHaHUpItCw09zO4xeupc8I76vEqwd5DZsTgEN52QjVp183015NULK77yHurQQmso066sy
aeODgS3fN6EyDVdC1usQt6n5BLFmuPcBI/j2MEjqY9G2mGziS3dIhri8HDJRPJnoZT1ZVjt+87Ux
+RGhXHVQMgQfm2zyrsMEy0HOl0SUiwk7oI+8jm69bgxOKX6TL2Y7xJd+FkHaqfXpm19XaI7GZoXS
v5ZcBaFQQ46rwPhYA5rZI4C3bsqqQxrHaKBpE5aPCFncioUGqDKho7YZJDxEDQiSewMpooOHmNIB
4ptUbzoVC3Djf8k7sxy5kS1Nb6VR7yaQxhnoaqBJn2PwGBWSXogIhcSZRtI476b20DuojfXnysyq
lG7Wvbdeu18EhHwknTQ7w3/+z1l38FtcLuiK5HNlAhFUaYGLMzj3sg3ek0IyVYNh69bwWfO6vGWa
qev9ex9j28jt23wf55IgWkzewZnwyXHiUUVyokjHGrYcVZUlx8ZVuLk6yRo1npNs88oqDu6o4gOE
ZWCNZWbgAurWy1XW+kwxK6phUWdh7ek53XoMcFs/+GOn8BDs5q1UcXnKcl3t2iobgUg0xse/vw/Y
v24DJMcAT1C/oa4kjviVOoMTpW7NcWxDd+x2bt2elfQfjVKekLNulprBx0x+rhf7NhueksrAUOXY
GoSIyZ1r47U3eZt4xLylfjSLqzTItz1u7051nRYUmQ6ydS9IymgIvlSTses6qt/+Pjaw3fGcSFdT
OAorUilT/sZj5s17IxXbwDr32tz0yBDd9M5XzCNUPi4zcxgs96X8h/2AX7odZGLo8AiSCKSQ0/8N
2erSbZkWh60XDc+Gocve2TY7tcfOJgitNfLtqNn/o9rjr6nt33zoL/u98Edc0z0+dN6VT24bAXc9
ZOz34yVn/2dYdpf0689hzc9HyVTnzwFGXCmpsRZuOaQpgv+CddXHJR2vy974BznHPzg2hEg/f1Rd
Zuz/Acd2qQW6gKHSdutF1bUJ7qp4NPN/GLL92iD4cTa5fkmsf0TCv84SMIeTGi5tRqIncZ4Q1SzR
RW7GFDDX9QZ/OKCqdsRc2YYl4uKdYTJU9k9YkfySOf7N9/glB7603PE3Jp9ypkdplU+588yQ3fe/
f8v+5fn989H+UhaxddnOaIQvRztvMuHQCVkPl8MkRNklxOLJxvmt5vnfSuDOzbf6se++fetvXpv/
eXnpV9UsbGhp/79+/lP/9nfyTW2gbv70B8bQWb/cD9+65eGbHkpeyhv9/sx/9sH/8e3Huzwtzbd/
/ZfX9ypjZFj3Xfa1/ynNovVLHvFfp2b/u3pt/v3f/uIlfwBBgw9M85gmg4l4Ihj2RW86fdP9v/6L
cOwPPj49TL1y0dGncXjo98zM/sBcPusoTFBUHjxOYP0HEdT8QOXH9BgQojJDUk7t54/j/z1J4NT9
dj7+Kmn4+Z4mW2TQyLMvSUOAC1Lw62XvpQ5brsXC2C06NSM7x+13DygkhfxRWePFK8PE/1emtnq+
uCfbmybBozypW3KnuNf1eW2bi00kQiZzb5eAkva6tmZrYzgCE8w/ndy/+Lruj47gf65BP77vjy9M
a4uhi7/R8nSNGN0Z98ywVaJ6qNNhvJOj7Z8CVyFwwHQb3IIdmxcfEWaXt1h+ZNeO9KqXdMYS2JJ9
K6MqaOKLG5tKli2zT+1DMGaF9aD0WHzv09x8jAUuS9ugtq3kKrOaQDzgeJjaN7jmD04TxjjX47/m
rsF14mOws0tMIFHbvIxxeA6ytC5DhHXpFK6Gp6dHu6OwtTMHV70A06qZ3CEOeySeat/VWEnMSWXw
bvuN10YgmU1KOY3b2ykGvODnrzB0VPFuHjFvC7lt7Xjnt/iT7ZJi4XILO/wnzSd43b3xmeCcncbR
IrMRGwvfFTjx54Ue7ydzLvYClfPOGYZyh71kf+tLHczYqpUzC6uWeB3HKAF3NXWmLUDvaTPYsk0+
dY7XXQt7FNOJfEYPd9mCM/VNMnTSYsrPWvVptB2d4fCHAw/IDRmAaMgdZWzbJMCKoFLjfDGZSGCe
4iSOuYKpc1Z2P5gltgXznEejJ7Nhy+n276ZOilNVWPobPz8lx1bF5qclLsUc1gsq4FCQ3Ih9o1Vx
zLgEyPiGgN6Dq03zdkxnfdJN0W+Dcm3anZeb+Kr6rj3vk9acNlzqw6cO7+PTEoNNCs0+Tj8Kv0sf
iMra27pZOXElG8+j2aQkgjRwCtxJp4IRszauR7KHqjEZZvDMEfOIy1uaSaf3Zoe/3t40KqO8rkVa
JBvbFjLfVJ10KpwtG5VuGSWt4H/7QaZ3YJrHG62W7HXs2zndIelfsqjLrN6I/LUf9Ra9msDEr3Xd
p2r1pyn08Xxs94uTyPlz53q1v0mtpqcyW0v1PkC3ufLdNmekOYlPceoqEeErMZWRh3Bg2GLc1b43
QV/CWdfZNteNXm98sOSQuZdRDdd2dbHhWOJ0sMNVqjSP5rWrzL2zSvlt7Yf+IDqP+Dj2SWgy46aq
HO/Kzpr4ZlgztB2TrJ79zrdhICzmMwbo/sdOdq4RmqXPKlBxQQ+hrsSsw3Iy/RZTf+15BO/dXBO2
YmOz83CP3+LrvO5GVxfbpG5yHwPQIX3jcbDoriGeVjwRvqDnw3JYpWqXpVm9zZo5OOklwTN0nPw3
LNiDFBiRUe7G1OFM5uYSRJ1TF7versTTjJ3txjPb5dUvK/zICZ5vV6dN9RGKp9p7use0doq7Aw53
7SZt8iXE0J/UwZzBJEB7D9YtFJPklphfPS1l1e9b0Vq3ja3XK6pt3qOVAml1xjq/FmVaPdqmu2xA
Jek6qrizr+vJMm+YGcACbFrM6zoVAy7eCrKFOaoX02ua+25VwQP+vt0cYabpngYc6hGGAz/4ahYW
NgUaT6nNYAj7EKtmPAVmoY7gYDBQLZdy6zMSeVyU6p/nSeZ7N8j8d6PyjRM1B+JkFvT+OiHrxF0h
r7uz9vORcL1zPqHhq9bDZGrnyXBy+wXgkHESFAN2puOth1YxRedJbNBpBYM+sur0yiDhxASaZHdd
c+9mzNLqNm16MUQGS4G7XdDP7RBglqd8HJABWWtwVa65fcj7Zjl4HtSTOq/Fl27Gb9djJ4h6XRjH
aljt7ZT6b7XsUEiYo7wJhi64KbuhuYFELD/ngfDeEitIT1ai5yfX6KxjlQbijpUGzGVrFrs2ndSV
TIZ8X86luef24oJeXGuHXy03YeI7X6XbIFZgxdyk0uiunVYvp7GCE6dMCTsm7fgQI02zQ6dcF8SP
xcGstnG1LnV1Z8ZJyh1cMGroxO6EoyZe0L4UTAsUdnpiDU2/4nOZ3ZTxGACBqKb9mrjesVv64fsU
rGq/pCBzMH6HoNhjbzjrLObH1PLKK41uB2JEHtmD8a2vlngUYZkkLYyQxWAnUuoEHwlDlLQbEnz8
a/3cm6NxHeA5uhd43Ub4tNfnagJfsFQ2S8NkZ89KleZ7whq9hA2uJ9c41ZoSvWawHN3aNCC6TNXZ
7GrzTpsNZkcrRpZNoiodlcJJw8XLplPHNfkZdUb5mkiwI4Ne5vOalRf8Vpdcp6RCmzUbh4eiSAAx
iKppTvbCKGkIx6u4nmIrfhdqxGoas19xwKG5XeFtlU4UT+3EVDesIGA+OLOZXG44cbdbs7Gdm4zl
9soGybNR04DKI/eS51oo+yvbXP7cG31wpwcjeRnzlJJjq5P7oS/y01ziTar1QnY01kkk1LSw3xjG
xlobecg6u6M+aU7QAnLSSNeGFboumP2sLU+mDEbxKV9orVgYmUKB2sg1Lu9VMEikSsDNgsirHRdN
MaCvs+kOxhuFwcHfe82c3XpiUSewx2NYArtFZmRnyWNlCGzap8I7T36Ffy1XpQvFbzXQtjtTi5l/
Iu+LoZZlONhJslPgm8yonl37eoKy81auzvRiNLPa1p3tP2cydsN2Ta0330rm93j0rQftlPF9Q3h5
Xgchz9Kqx13ApTPImVDNXfzyLIpUvfaL7KmQFGj7cyvNdgF8gCMiTOexnJv6TuVm/TkzbHGQxth/
NtnnsVGSxselxS6+XsriFssm/UgiWuxN3SQbN7PFRs2UajPpVlCNNGGJ0aXQiwcqfWcxD+MJSIek
tMH9v+mGob6zRwUTA4t4aDDB7IeiCYrdKLL866pS/c24aPiqGRrcGtT5rtETggbYS3djEYhjXMv1
0PeNPLoQzq7bWeUHbxo6LMOddOuuKTe6Zc7HskvldlnxVUotE05XnULEK1rPOnmgJPCtbrqrru2S
7ZKa8ZUwOvFOWOyGIl7I84p0joDGz9s5rbH/kVELkiIrA3XIWmN6Jcqormx3dHfFaLKA6qI+pkOb
fF6WHj1U2lU7b1iuqUHGjGwEW+rj6S27mHWa4pZvUGXBxsJ9/2EtYkYX10Td50Ofne1Vnb2l948r
m9F2cur8tJSOR+V0ZTq38Y232iFqZKIN0GvahOR0OCrXhhIfK8FC6Yo2XzcWe1wdTgLY21g068NU
yRWDXBwTiZelcS4Bb70OhPKHIr40KEEEpY/CxZFi2xVZkjNvPGkK8MFo8S5F/82a1zwN7USKF+kV
G7+g1xGizdSg7Oy5eylW5DPh2NhgD/RoPeBS1972rdHJ0Gh58pPnTjWapWmpKpSFBsPtkPfE0QF5
foszPJVVs7VmSkJpYB+zoBa37EQLUCKvssuIb4nBlIFvxl3iU9UciX2jIa77hyJIyrs1yxR1A8yt
J9IWh3WGuK51tnayBGcDJ57PtuB8UoYdsFN3up7rNE1wUN/ipWxCCaUEfp4Cq3mPl7lG4jnX7lXq
L/NAU7OZ1LU5p7y8XuuFemVrn5NA9Fy1Xbs+WZms8KQS/JQ0IpyvWsqhjnwAa6RTss4Awjg4sCdV
ur57o0PQZ8y9vCffMq+E1ZhBqEG0HMzGmJ2IKkv+Go8pYxF136ol7Kp0fNaooBHSGp79PRcU8zYT
zolURmvT3hMVNFAn4HhewXbsr6QTm842F7NfREjBCafHwfI+G6JzngRzdddoZus11JmwP/Zml13F
cVA+LVNO+62fs5cu8xXNOQfezXbR2fIk5jr+5kHNeW1kZ123QfdjVZvHOlTlnN/jc2vg7s/us4uX
IDnFYpgPUDfI1/5+Inip//ySBuI0IiXOD1Q/nF99RsmuyEtSiu/azPu7ojfIgQJwQ3//U34pk/zI
NhFnoYq5jDL6OBr9XIYCRGOQJbZLmLQC8z81J8TuarqzYkd/WS7lRTNbje8OzuzDFtNnGvCYn8wM
x45d/8lOSLuiGBO43Y/v9f90KeXi0kHK9qcf4FLY+b0Mc/taUYZ5UPX7v/+fOnv9cz3lP173e0XF
CT54OGkxwIuXJC3JP/W6XfeDTyGFzZtf7tIF56r5o9ftfQiY0mP6ncwb9fuPast/lFSsDzxmUVOh
H46FLN34X0oof7ekwtD+T1eni0UD/hl4Xxm40UpMIn65bHx+/Xq1ZLFB6485W5lYUQ8MECpNg4Nx
ZuVdOGXZ8hkfSOAERXBll9LaVqPphy4l/JdltKab0c/KK8fKe2L+jg5L4jLN2yj6uXVXXi90FML8
gmOhhdfHkablHaYuFLtGHOmCgZHkQXoRubvvvFE/DJXXEfuzQw9RY7o4slTKOPZCeK8eBLetlhmg
G6NCsIRBDPl6Xe6II5KjNzjIPWydbPA09aKMHsC1HJRjUy+QC8F40bMdOhjyVGhtbvzK9SKzHJ1H
LRIsVoPBOVhW6e9FhStD5MZO/ZSkk/cKglG7oUym/Ivfl9NOBIV+SZQbT2AwmRsNi8W337oMcFY0
kzLsmjimBZz2BH8QBRoVVqa5gMZxs6MNueRtlQZ7Mxiar5U1sUH1jtBRQPvj1tP+eJtbzvLcWNWy
RG2eN0tY9p1+U3RGYGVOtfcpjw2PVzVd+wjz1o+IIlC+zQOuGzQYx5Os4de9FQ6Unw2H798ktjKs
sFaOqyPL7XOaolObVBj1t+POS7r1Y5ss7X1rYS1JZLjup3gAUcrs7S0MIHV0E7O70ZlVH5t6cml3
u3YLerb0s7NH1/kmbfAit1qTLmmSDaFls1+4MKtuM2k3Eagcb8/BexumAwwgCV5/g7laF/qz9vZm
GXgHjU0STWfRAvLr++Nc2Gof9wBywkAuDjUTkTy4fPanoTUoOCeDffBttz2RM/ehNS8NRa5mAALU
OJFCf7LvzJJqBVTCiHMNfNHtyKUv9Y4ZVkAEz09EidFBi+yaVOxVSegT+mVi7r1qpTnsKevS2zUH
TH779nsNjzULUxxnaE5P1lU5DdURgOpCEaUB/pNn+ctSWdmehjP/yKC6Fw7ss9SYL/STkV5YD7Ou
C1sjGG7wnPNvgAtQuh+D1X7RjoOyg8QeRoGfRbpM5jOz1smljGXTh5Je5KOjYwWPp5sspoPXN2V7
lJ1dN1CPA7XzsnWNUgoCjBeZQQs6wU/PkJxtPwQZWL4yc+8ejNbqvjPC1b5YfhHfZKLTRKpOO19d
SkDbXo3T0wydWIV+A0rMr2T9ZC1VsPUW27oqkKuchsEMTm3v62fPmtZ79ARZ5JlOcdUBRxjaHakJ
3bOd7xCN1CCE94bfZEloUPG8+N8SxTBtDT+BdhAbojUBCEGAsjVoa+50kuZkTX19mqbO3yZZTP2x
5wEsXwJsqS/PU52/16nmLZNE+ZQPnPzViGOMbJB+tY+0fqddIef0XrdjcM34dvcJqhdPL6bL9/CD
IbgusHAE3Zc31ufCp+qny77ZMuWWvmjVTbuphzWadBbf3SZEh8dk8pqcJ6q8Kx90mTLPVbTlA+mq
9duL3SXPxGYomYyCF9Spq6HvvyJ7NHYURKd9LQOWUSL2gtyZlGGXWHA8siDAxbYmXyx33kLwAUaw
eaomaz5MgPJelKrmp55ykwHZxJ2unEHAia7z4CplujtynWxl4e3o2bVToKowtTqxd8RcPSZNlZ6p
7WYrGJWYhvoygf0y4gDIkF6NZ+YAnGPWuvI0swi8mKWRfzWtuT3kQrhfRNo7X0oG5ZxN3MN9g6pE
ZdS2BJ2tofXuhKMoSup6+DQXZXlG0BHc+76I91m65HcT3MYXLc38tahgbvlx2R9/O6MKeSHCKs5o
ntT0NY2O085lPL90fm7fawqw+PEpX7XnItBus5182vehRq11mxABB1BIKK7FbjPd07lNj8U68WY/
fg+7m9IXZafFENkBFGY7Lk3EWrNKX6gnx+dpsuRnX0zdJ3sV60H4XFDFYGUgGhf7uUAgUIUFFJkr
b7btZy+XzQm8NZIMy6naU6/S9GEqyct9SrWPWAU4Hl0EB459t9BFt6cxPtvjmr7YegoKIrA2fTGC
tfs0ocqo9j8u7KSYmIOw9VKfQJBzNMbKPQI71TgYeYy1I2nXGv74eprQodkSEnSfCpx7jzl08PfC
5fP8pZvZbOgPbCFecRK1tDQLhjLsZ3/g3lgaYoqwygb/VeVDfaJRYj8bGVDDkIZ/tkZTVZXWruj6
GRignt8m8soosd2l2mJ7ytdIkvkJxLy/VcXKf9qYD/NPOj/55ci7/HYfFRKSLBlSwClg33g0xvRS
53fytomUN4qrBJfiC25rfpp07IcaJ+cqbBDrcMzQctBvR9IZKySa4Cv9TYDe5rrtl1xEF9w9ooCK
Z0xtRf7aGRb1BUpSLHMdeKKNVJWrdiBr568VdDNQi4Mlr81A2XtYXoEIJ8V2M4vRevFbyOVuapp4
+1c02+dublOYZXTts9Eyggg61QqoeF0fnazPGlYna7h1Haa8e5JvKEFp2dNoLIwvFFmGk2tQiaEA
wTxPSGPGuxfoV7B3TE0Oz2lWJ2FMyl8jUbfes2Oo6ZNrTOJjlvQFnRdmN8EQTqI9lqtHbc0S2XnI
DeVum9bqP+vahRA7QhV/5KTGKjLgUh2mkQ34IUMusGxrUQ/3GPhIRAkKcDIVjYe6DaoHAQPim2ct
01vNEbxTaFvvrK5PP1PtNB6TkYuy5Md4yeauh7s954eJImIetW4ev8XcXQ7NIMO6wurae2a1TbBl
ouTDvhtb8ohNen7bFLJnPVlM53mq1uQR/V5+XcV9cGuztH6ZWimOSe/nQzinI8hemjcfcVok3YqL
kns3TeJ9JYx8V1VNntM+wmAbglo13Sir8c51nszPZt4Ebytn1wsV1ljXkhqvEfXFQINDYQQod1Vs
6hNMp+m8zA6115inwkZpPo7GwG5ayxlW1JwzTZ6wyqAKqtJIBbXzNOhOwbM3YKWuzrqe1Gqvp5RS
2a7Q1OnymCCmmrtmhzlkzyU0xCVNFd+pxihHJ8ica2Z8HFRLps6h0WBym1VuvL7NojHH2MgeVu+Y
QNvc5yzcCXubtcAOnuV3ewla9Fhzc+ONBb2DwWpQJM9Z/Kl3xewSGVd1uRkEAkEcvB26QPydfA38
0vrk0pHWG3Za7913NY023cu4QERlKICeuXvjVk18LkXZ3BHFePdVkbenyTCXx8EPFomQcGyO1pQ2
LzJfi2vHK6c2lHRyfS5f1xe7gjbhZyi0JYzwvANTJMy6tTegGnAQhU/1kGK11+4spxU3g5/BBcpM
rd/wZiiuF6ox0dgKtaVGrd5QAIrP5exM/g7uXmu9La3fnaSV8eM3HlUHPdJmzJPiOCNm3LMRzddj
VxRvwhDsBqg1wgAd+kNDcPTOBOkYtWOs7mJqfAein+A2BiIaMRJcHNuWlUo18Kh7mk17bXfVrWyq
ilxl8oy71mWcKGzbptvT+LCQ7bgE1sAcKfQxYrfaQNKb/DGHi3rVLBJzyawP9paVAMhtpqU8tLIA
QOIwYZKPeX9oC60j0zezKyVImB3DFHfaqRjwSh3nZBelFTFJYZ2rkn2ZpTfbLcbkH2WiYfmtXrXV
vrI28VyZV2vVGJ+5keQeGm9/mpJUHzIggAdflW9c7sl90yv4s+ZYHSl+jeE0L/XDSDyFmMrSep/a
F0R6OqIdhG//ka2j3RoLYaHyAGVqXAA3lLa7u85JZYgD3/oQxy5mCxmNTV9d6viUATeKIv193Pvj
tZT0Meouq7Fbs4pbqwETLuktPqVramxRaYkbrp/ECrXrTe/m5FKEKWlPHOO4TM55IMXGKSaBhhMQ
9lgISutxBfhswm5w9er1ve06ydEJd9dNy8uFOwTIcyYPS0bvJqOK9d2gLvpN5EtxbETtvbTT2kWu
q48u60TYAuULyYn018ZaklffTkru09x7WOdpPThGDcY1LqruuMRQ6hqRtkd39TsK0tzX9yMq1maf
SCv9DqMXoLBCXPCl1F5Z0R3ysrvC0Fx8+RIA2Oq1SN/yws8IQvNy2NQpuuDQaiY2d+F4GCCU5UiH
cU3Phb3mj/1SuQ9FzKQue7ltz6elFtZhnmdkrjJXX+LYmdvQ7lwacmUSPImxnr4K1bfkVbO6hks1
upA6s/auGLiIwl62dO1iq7efcjRF57pcbWtbjDPTquvMji+C+FBKjZ4yyKle7jrflBjJKZbZ8NKv
w2S9qUZ/WwZI+MIOdNwde1Kvt2lVQsQ2wbsSYXRt82QqNd+MrSNPmm5yAuU0rd/ohtQdpF1FprGQ
gZ5zp4nvSYDzG/Y+Tz20C4N6e5EkzTX9Wqhqaqke+x678HCpjGzPNtg+D1nt7S+0gk++XNY4NJfM
ulXxWnuhC6bZxLhwQC6M3PNmTod+N4w+1koU47GQ9aC9UpJU5XECmHHIWUxQ5QWWzncJNo/HyTfS
7667uN8lPQzgo1YQnxDgyjuCIePkOLUGP45mryKK+OJJWp9j3mSHfqj1zizLeAnnJKCvaPWD/WWg
vHLqmhacMhDm4DomIKDxqU1/05UGBYGCIup5pvh4nwtA99RU1/hV+rTz46Uf32emFKowjuecZYMS
IgJ9JSwV5SIevhLugXQeggTqcqJh9m1Fs/qfp7LPmYZ1i/TGn1bTiMgBp33ZSbnTF8viyDVNDzCv
Tvp0o8qx/9a7g3fFSQ6GPUy6kYA4mft7urykxigc2WS9Lr3BcD/beF5mXplBYxxEUPlrWPVddZ3I
Rn2GD5t8N8rev639ASxO1yd3bc+KO9amGiKp6x50q5nIU9sYuAi31HL9yEZv/GB7at5Bm1Cfa7Hq
56ZcqaDPmUZTU5NLfvKM0ltx7cjM2ywfNDvZCDxi36mUPK/uK/doCo3+DnkoHG2bg8+C5ilhw0Vv
uljqdrT7+gGQeHsh4zmwuuZhwWFzqNWLZfvJfhnoaVK16UORmFVkd0YRcWVmh1zmxk0hR0T9WS5S
yJOw0YKhCb4Ys5ueJ1NPh4o8/WmSynkK2B2ETO9XA4GcGIdnYbk4BbDml18T7Vy6l2n5nk11P0UB
XdezzUFf+6aTnftJWnvXyoq9A98ZSV/mPsem0d12bT0cbEizm6EqE6zSZW7vF0meEhalGhk2wPz7
OjfsfuvZXvxxSO3lfiR+vekBLwWhTzm74datvGtyOiMsUTZdZymAeySp+a2TVeWmLd1hX8yDl+B2
No3bvBXWxqS2dGP3WYYFarZslrycd/lgB2xf3XjqJxo3wKbzj4D42tMsBnoKfiHdRyAJ9StBHu3/
oiquzGFK9gqg0q5YFgnaxMfjyGnbsyPyaQfQZ55D5N3VsxWP5bU9o3rIE2lulYkmI42n/og1Gois
1KnY6FR2hP7o3Qypq1+qvHQPjbLje6MfvE3hti31kuWdiCk9AmfPH+pVrjsrzfXNJIfyYJqZ/0k0
sxvNICVunDFe7lqzbI6dTI3jAm/2mX1z2qZD037swMLv87KcCPm6BOQmBbnlOzZkQRIy15hdowcb
d0O/IHJBw3EzTUq/D2a9HlCe24+d6adQBlj5YXgoO0pzNW8tQ+vdQvp4h0DHQbYzBB8rT+FJmEux
Xxc8QkKNkcajirW1VZMM7pfVT+4oUfQ7P6vFwTONYZdn/uQwQmfm+1oMzraaJ8jfDpZOLrzMXWYt
/sNiU7AwW8OGUUkvIVqHxflCUyZgjw9ArC2jPMQUl+7IXDDYuhSkoNV6W2dglTVMUODussRUL3Tx
lQgchT4a/jMMg+5cSgFbw2pcw94MqZFehEQKqvYS00Pkcz82aZE9WE4XPGcZmPBpDOyPlTQ99odF
um/4urRnv2GuwyxigXZlKXY1kyZbwqt8C2yHoMAdpqtlTabj0NTc44aFlfps91feCqyY3KFeLnnu
/NVSRXfsLV1+dEQlDk7Q4IZIEfWT0I31nrYZWXUWmw9VnXSXezK/b7X0bxAjGGEcOMMuGS3rRfZB
/64geO5iIOo3NptyTOvCEA+i1i0FJQjTxLhm8ewXRrp31ZAxONVW6U28FMHjEMvs4f+HngYsGg8Z
9H8tEI2+vXY/C0R/AGwuL/pjeM/7wLAIYzemAdrgt87E7xJR2/yAySttE6ayOfmGR6Phj4aG/OAh
tWc+j/E8HgOc9p8aUe8D1DHm7Xgdg3c2bND/VkPjZ40oY4U468AqdB2b4T18bn8RC4+2mtLFK5DG
4fPRFsf+CazQY/bcHDzG8UvA5eHyND6LjXn3p1P1F3JPPBR/7qTgeEP3jUyZI8Wu27EvX+1Ps6dM
Oy3+krC756kQJfWhWD5WldCIzXJzP9j6MxIV/Q5oWH93xiTbardttrZLla/w8uA2aUrjAMHuUmKk
iln3tb/V1sBTpFu8VnacXvmttG6WdibJdlTtfGoqt74rnKre41gnP9UyFknIdFV8Ta7RPGbk1J9S
xFnH1nb6R6uvsv0gTHUYc8e+bZjJKXDV89eUkIXGN5Vjj+QSTPiy1bKXz67Ol50/GO2GEXh53Se4
D2y5QMYnkhTzmfGxNarIJ27p0tPEaZdhH7edJDxAMbrzLMoMiaAq1tRZH6EBhfS6tMNuaCsywXod
nCcyunJn5Pm6RWQz36AuMlWULdOlM5speatGrz0DtGdOtwuUZv0B8dzRnM5IDPJxb6NRul8Anx3T
2E6+JnMiNSXVOmZEo+t32kz0dso6czsPSj7xsf4DczisH1YgmHVQY3W11EO59RgRIPT7v8ydyVLb
ahqGb4XqvSjNshZ9qlq2MRhwGE+AjcqAj+Z51t109TpXkRvrR4BzsEkgHeiqaIdt/knSP3zfO8hN
e5lGfXgfd2irWhVmgqBd4sGwqPBOBa/B5UtkV2uZrCXcktBop77Mk1VFpTIzTPAzmPbVpjjWRn2v
WwT3gOC6nT2JZbTq+yYvpmGrDxbGcjxOqwaLy6b9bCKSNxP7Jjv1Tb+bpyTJ57Wd+9NczTzCYoZ9
ULCnupJDRDFajoE3cpaR129yv1rkRaEeirItHxVAWWeCrfXzqiiKE01Q3QnZIWGIKSUgq2wbfUwT
I7PLIuiVfVONnHgsmk24NFQfGROOzqEVe3J7LPqqMjFrPTpUWgl74zLXjyWpylCvcOJCGhcNAcGJ
oDWNB3qmqvdrYCIKSFI9iwbIcqtZHMZHmHg0okOZfqpe0xANMAze4QALNLGA3SZ180j2UeON1ezU
xa/jiEBme44JdXdbFXp8oRspc7kSBe1nVnW052RRB/aQG3J43jgQvYGojOxgHzvnzLc0Lc1uRqEu
HymlkdmEI9lz0T4nv1AUVzvSOyLZliFWRCQAGvYcCQI9kUBgKqo3K7WK7WDu2408YY+uSHtlrfMK
V73AciTzE8/SlMK+bhtRRkVrhOoA3L3IMECteNlZLfC85s2q8Qxl0hHyOlbKttFBQ0lCdWPofeBZ
vdQM9tAp+yNXbMrioMwhOYFVc9PI2G97I8WAUK8Cf5wAd+xOmDMT7Qg/7nzqKVIHzCLA00HBYAu6
lHOU2u6QH7PzBJd3T6x6/Npdh2M/G1QDOJATE5NtjRZlRy01rss+jO1JSZbukIOaAI7HbkNzT0NR
Zu7KRlwwc9XOSotrwdnreiE8luRCuYFFpCcn2L3rvSUHbXedtIRoLADnDdr3pVwuJK8xxk3sgDzy
qjIjuuXIxn0ouYWDuXhF+hUNA9+fqLjN/dXbYnunBqY7ZDmkq7jITVI/sivvtyG+eQdmPhodEiYq
5k6SC7kVSGwexnbR9c0J2D8SabYdjxZu64SLGP+EszbJ5CvT88Krptdy0stB7f4JsKGc6U4W7oWj
SkumDbbXnSUVmeBaIfOzPx5ViVpbZPVGCyKdiVWYtnhoiFKCE1MXeNEnzvXprV+MFGDYgTLErwxj
lUqjai/WxOwU0GlwRh4tuXHhL+7T1FaxAni8ylSoB05obRT7RaPK9qLLRe4E8sXAdzo3VwBEyWq+
RMYHED4ZIuk6zKnDwiwQrytDLjgGdrXXjP08B3bEVn2EW4NYxiGxRmiOJNyko07WnDEhQW9mBiLW
DjlIvj5vO0IBgIAPyzasinHTyBKZIQkAjIdhwtGwbJHG9FvpJDCS/EJ06wAv+lSZeEkrXxMoMZiw
6roQxxEyZJyweXznpW7nvSU6BbKMYdxfkj3xLgjOGzPZzao5zi1eOUl9OQZrLfLCDvTuZmp6dnjX
pEZy3TL4hC7bIBlXoSgceYaenId5FkxCMTWLKTfUQRleKcGwYfbBp4Z4KQpeOdNsVUHgpatIrEdx
z0GEGAyZyr4Pj1Gs77t94juBCQ1Pxe7G8EbzGq9BzwraLIVyXYGNn8ItEg4rWdZPkUf0jwAfVbMm
QMWoikdCOsMVURFP/RQs77jokn5lxJ25EttU+sxknB0HmcFqw7HBPEgIQ2ZWBnTkxAQgumfaer0w
lKzHDrbNkdRjgZnFFSpGthi5e+QG0jtA8KN7vYO4aYVq3a4MTrPnNY1eFJroQLwupX0OvbYDQ9dH
o1i0+wMjM8ULp3K84zgR0jPy6MGtJ9TZZzLIGWc8rA3mhSQI8x7Vn4u6Mspy4up6THBWH/mHjscR
q5YKso1EKJRx62f+pTPSvaskhiocKXGzsCEn32R1pJyqRETmueInM8WW5Puuddx7MNBE0CTI0VcG
LIJD8q1mNG5yqSSVUbklUlNKuQ9eWPzTh38MO8HlIGiJkTH4VlbppzRKgewVGcfnGQticxm4ZnkN
jSS/jHv0Yk9J+Y8utKzU2nFAUsCzqlHbydM0duJToSwLfSyjFD8kWcTiUjByLUPrSpLPItXFUqtS
GrklvBhJ6kIpkKCeR3Xr3zRBVi9yXJcOwA8DQSnEUXgBqym9cJOAoyypxT4ZS3IjHNqdlo1HhpNc
8bAK4zip0duF+NwtylwL9gWiN8jUeqUuTZJSjO5zMHXnqVvL4XFVgeIFkACChPdbMnyrMeJ07rNZ
6g64VTnC63HsaId5hCLBLElRE7D6tNI/x6Hr8Zh2UJlBHw4ZyliNK5wYfF24dVq5vWujwiigeauG
NGkFs0cqSgvg0stkKQmyk0At6l4aC5Utwf33CucuHWX9WQGPfFo2bI2tDroJnhlt2t72DrnzDljB
nR5DNuLB7eKjpm6pt6+qgf2rPrDj0wjeO3DfKrKEtiWkBfJAODaNpJy8vkfe2pyDL0IFXEYYUsav
isPAFikT2niPAoPtQcoU0MxBiG8a7bnBG7Vs4u10nTnKGEkGyyASIkRAB92jZ/vwBp695JkcAfLg
0lA/heXl6714IV4B4YFjCpF0ExEbOjU04FkFGXe4BKPC/gsHg1FoKWjJDmKQiM2VM/PgTeXJFzRL
VUI/b4B9cbTRzBea0EUn+oULcr7e66ZmuT9IG0F9GZcLEXHsWX5cffL23nItlgaNkb9hiwzjVq1b
lN20q1AE0OmlfxCdaYeDbt8gfpKevS2Z+5LQulXX1i2rlRhbTZO6WAsIOczAYIeTdkIqzCxx7AvQ
aGynJemGqX2njMP9MrAMSB17b2lVbWvobnd6Wyra87Va0DQaMhhFDCKfykyCOvt2l7cdmx9rQj2X
fMOgo6tvvQucsA2/tB9u6iCjlszM6KCYFEcggyG0JtP+ylffeDG+e0uRpgMXZRj4XW73DhatjTtT
PfQuWmRzZ1rj8jiysoty9pZq2rYo10P/lGGeIko4aPNv9S9h99B2LvE5/bSZilN1isv3njCu5+Ie
5hST6BN4mUeg7f8ENT327vKkSP4qNym6DxjJv/m7/y9u71NTB7ToC3LvN1zm8O1J4sXlBbSHLXrw
T/1oDfj8fkEbbOG7pIpJ8Z+tkGGOn0NVBxTyRiTooUUPROXXCgiXNLi6BwArSOKu8nANBsdhgjvZ
0xeasiuLw4UQ9cP1WNWzsflR71/v2EsC9ctyNtr+KlX6J/u/Vcbz/pu7CBjBeAYz+3AxgT4fBlXZ
NRVN5zdM28PFG8CI/0bDgIijvA1y/sFj8ONhUMRdcdCpGnQgn3dfg/wNoAXxL6DFw/XbPQWmoora
YCj5M+/BjwdA1nYJbaoGWGL0yYZrcyBUcxeZBg3GOunNh+s3fA4GWPg7h0HexY6RwC8brnU3nz8P
vA4S0M7BG/Dx+v1eBzTfeIffOQzKLiwM8PvDUAzX9qyg7+oyNr04rz1ejwP/U7PCT/zo2/pBvCe8
f1hevFXxTH/izR+s5+CXBTzNrQf3//wHq8fG7wZpiseSV9+kKv7YeGUe5r1nX67nwYdqnv79qX8v
a96oa92p9Yf73ipf5ncu6LdhMX1q5SNL4193+er5qkd+YP3nd9U0vt37VwuFLJosi3VBw3hIpDXW
f7+j4GjZJ/FWyWRE3l+ytXQ3mSrwUXj//r4fL3RFfmok9lb3jH248z05EvJDzPjvrWFapF+/5Fg4
7Zwv4zJZF/g45rimrj/49UGfJd7Xf2/eTA5bLIvvbfrxMl/G7tf/bDSa4+9HNPp4yYgAoSiKZOee
sanCdXuHkZFFpHDXH/z6yDyrZF3YY+ls69Yf/HrpJ9u5RghEg37Ne4edcpdfv9wu1yU9NJmwwwe8
nyernKTObXW3eUvRHv2A0T7zuJWrnfkyXnn5ZgVEMz6g9UMFMx5JKuGRWSR5uTE1DptBAhnvHf7N
WrYfzMcN53vrGKaC5c6YYxSwxM0bjabZB8wJ57y1OyfLKty8D4/7g3e3/scKud/Wzl+bji+SO0bG
izdmMwUDog+YzX4sHvXORh9zC4udGeuIt9lug4DX+5/HE29Zff2yLmeYDDAs+oi17yyhxdHG0zeU
/BGv0OvU0neO9zA/xtsoj6eD0Hsf7dcAJK82+3s7v29H5Zf7wXUk4Hv/trnXHX5xF4Jr+eO/AAAA
//8=</cx:binary>
              </cx:geoCache>
            </cx:geography>
          </cx:layoutPr>
        </cx:series>
      </cx:plotAreaRegion>
    </cx:plotArea>
  </cx:chart>
  <cx:spPr>
    <a:noFill/>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94">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85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3175">
        <a:solidFill>
          <a:schemeClr val="bg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diagrams/_rels/data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ata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ata5.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hyperlink" Target="mailto:Thaianne.fabio@mma.gov.br" TargetMode="External"/><Relationship Id="rId5" Type="http://schemas.openxmlformats.org/officeDocument/2006/relationships/image" Target="../media/image22.svg"/><Relationship Id="rId4" Type="http://schemas.openxmlformats.org/officeDocument/2006/relationships/image" Target="../media/image21.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rawing5.xml.rels><?xml version="1.0" encoding="UTF-8" standalone="yes"?>
<Relationships xmlns="http://schemas.openxmlformats.org/package/2006/relationships"><Relationship Id="rId3" Type="http://schemas.openxmlformats.org/officeDocument/2006/relationships/hyperlink" Target="mailto:Thaianne.fabio@mma.gov.br" TargetMode="External"/><Relationship Id="rId2" Type="http://schemas.openxmlformats.org/officeDocument/2006/relationships/image" Target="../media/image20.svg"/><Relationship Id="rId1" Type="http://schemas.openxmlformats.org/officeDocument/2006/relationships/image" Target="../media/image19.png"/><Relationship Id="rId5" Type="http://schemas.openxmlformats.org/officeDocument/2006/relationships/image" Target="../media/image22.svg"/><Relationship Id="rId4" Type="http://schemas.openxmlformats.org/officeDocument/2006/relationships/image" Target="../media/image21.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colored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dk2">
        <a:alpha val="0"/>
      </a:schemeClr>
    </dgm:fillClrLst>
    <dgm:linClrLst meth="repeat">
      <a:schemeClr val="dk2">
        <a:alpha val="0"/>
      </a:schemeClr>
    </dgm:linClrLst>
    <dgm:effectClrLst/>
    <dgm:txLinClrLst/>
    <dgm:txFillClrLst meth="repeat">
      <a:schemeClr val="dk2"/>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AFEAEE-6047-485D-AB2D-5924CDEF1067}"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4BE8036B-CD78-4D42-B85F-9D9F2FD56FA0}">
      <dgm:prSet custT="1"/>
      <dgm:spPr/>
      <dgm:t>
        <a:bodyPr/>
        <a:lstStyle/>
        <a:p>
          <a:r>
            <a:rPr lang="pt-BR" sz="2400" b="0" i="0" baseline="0" dirty="0"/>
            <a:t>O órgão ambiental competente poderá definir critérios e informações adicionais ou dispensa fontes de baixo potencial poluidor.</a:t>
          </a:r>
          <a:endParaRPr lang="en-US" sz="2400" dirty="0"/>
        </a:p>
      </dgm:t>
    </dgm:pt>
    <dgm:pt modelId="{0A31801A-599B-449B-95A0-6F9491A50D82}" type="parTrans" cxnId="{12052666-C2EA-497E-9FE5-B40C70593E1F}">
      <dgm:prSet/>
      <dgm:spPr/>
      <dgm:t>
        <a:bodyPr/>
        <a:lstStyle/>
        <a:p>
          <a:endParaRPr lang="en-US" sz="3200"/>
        </a:p>
      </dgm:t>
    </dgm:pt>
    <dgm:pt modelId="{1B85653B-A2EE-46E3-988E-A15B6A216B75}" type="sibTrans" cxnId="{12052666-C2EA-497E-9FE5-B40C70593E1F}">
      <dgm:prSet/>
      <dgm:spPr/>
      <dgm:t>
        <a:bodyPr/>
        <a:lstStyle/>
        <a:p>
          <a:endParaRPr lang="en-US" sz="3200"/>
        </a:p>
      </dgm:t>
    </dgm:pt>
    <dgm:pt modelId="{FB10BDC0-77A8-475D-8F05-70F3A81B9940}">
      <dgm:prSet custT="1"/>
      <dgm:spPr/>
      <dgm:t>
        <a:bodyPr/>
        <a:lstStyle/>
        <a:p>
          <a:r>
            <a:rPr lang="pt-BR" sz="2400" b="0" i="0" baseline="0" dirty="0"/>
            <a:t>Deve conter: dados de caracterização qualitativa e quantitativa dos efluentes, baseada em amostragem representativa dos mesmos.</a:t>
          </a:r>
          <a:endParaRPr lang="en-US" sz="2400" dirty="0"/>
        </a:p>
      </dgm:t>
    </dgm:pt>
    <dgm:pt modelId="{B7C2B9F5-2BC6-4830-A9F7-516BDF017B40}" type="parTrans" cxnId="{A938B443-AB70-4C06-BF08-1684D2A4AE88}">
      <dgm:prSet/>
      <dgm:spPr/>
      <dgm:t>
        <a:bodyPr/>
        <a:lstStyle/>
        <a:p>
          <a:endParaRPr lang="pt-BR" sz="2800"/>
        </a:p>
      </dgm:t>
    </dgm:pt>
    <dgm:pt modelId="{2B902844-4065-49F2-A8FB-A79C538B40BE}" type="sibTrans" cxnId="{A938B443-AB70-4C06-BF08-1684D2A4AE88}">
      <dgm:prSet/>
      <dgm:spPr/>
      <dgm:t>
        <a:bodyPr/>
        <a:lstStyle/>
        <a:p>
          <a:endParaRPr lang="pt-BR" sz="2800"/>
        </a:p>
      </dgm:t>
    </dgm:pt>
    <dgm:pt modelId="{A530503A-9AB5-484F-A247-0F03E613257A}">
      <dgm:prSet custT="1"/>
      <dgm:spPr/>
      <dgm:t>
        <a:bodyPr/>
        <a:lstStyle/>
        <a:p>
          <a:r>
            <a:rPr lang="pt-BR" sz="2400" b="0" i="0" baseline="0"/>
            <a:t>Prazo </a:t>
          </a:r>
          <a:r>
            <a:rPr lang="pt-BR" sz="2400" b="0" i="0" baseline="0" dirty="0"/>
            <a:t>para apresentar ao órgão ambiental competente: até o dia 31 de março de cada ano</a:t>
          </a:r>
          <a:endParaRPr lang="en-US" sz="2400" dirty="0"/>
        </a:p>
      </dgm:t>
    </dgm:pt>
    <dgm:pt modelId="{B3EC423C-4601-4BBF-BA50-25205808F263}" type="parTrans" cxnId="{FDC3D0F4-235A-4B90-9671-2C41C500CACA}">
      <dgm:prSet/>
      <dgm:spPr/>
      <dgm:t>
        <a:bodyPr/>
        <a:lstStyle/>
        <a:p>
          <a:endParaRPr lang="pt-BR" sz="2800"/>
        </a:p>
      </dgm:t>
    </dgm:pt>
    <dgm:pt modelId="{B2B12950-725B-4042-93CD-6E59560505E1}" type="sibTrans" cxnId="{FDC3D0F4-235A-4B90-9671-2C41C500CACA}">
      <dgm:prSet/>
      <dgm:spPr/>
      <dgm:t>
        <a:bodyPr/>
        <a:lstStyle/>
        <a:p>
          <a:endParaRPr lang="pt-BR" sz="2800"/>
        </a:p>
      </dgm:t>
    </dgm:pt>
    <dgm:pt modelId="{01A4818F-7CD4-4A93-B808-86BE598475E5}" type="pres">
      <dgm:prSet presAssocID="{E6AFEAEE-6047-485D-AB2D-5924CDEF1067}" presName="linear" presStyleCnt="0">
        <dgm:presLayoutVars>
          <dgm:animLvl val="lvl"/>
          <dgm:resizeHandles val="exact"/>
        </dgm:presLayoutVars>
      </dgm:prSet>
      <dgm:spPr/>
    </dgm:pt>
    <dgm:pt modelId="{F21543F0-9E06-4A63-87EF-650E78B14539}" type="pres">
      <dgm:prSet presAssocID="{A530503A-9AB5-484F-A247-0F03E613257A}" presName="parentText" presStyleLbl="node1" presStyleIdx="0" presStyleCnt="3">
        <dgm:presLayoutVars>
          <dgm:chMax val="0"/>
          <dgm:bulletEnabled val="1"/>
        </dgm:presLayoutVars>
      </dgm:prSet>
      <dgm:spPr/>
    </dgm:pt>
    <dgm:pt modelId="{DC81C7B0-84D5-47DD-8BD0-EEA6DAAEBCAE}" type="pres">
      <dgm:prSet presAssocID="{B2B12950-725B-4042-93CD-6E59560505E1}" presName="spacer" presStyleCnt="0"/>
      <dgm:spPr/>
    </dgm:pt>
    <dgm:pt modelId="{CE37B4EE-75E4-4B83-950D-781194B9EB6E}" type="pres">
      <dgm:prSet presAssocID="{FB10BDC0-77A8-475D-8F05-70F3A81B9940}" presName="parentText" presStyleLbl="node1" presStyleIdx="1" presStyleCnt="3">
        <dgm:presLayoutVars>
          <dgm:chMax val="0"/>
          <dgm:bulletEnabled val="1"/>
        </dgm:presLayoutVars>
      </dgm:prSet>
      <dgm:spPr/>
    </dgm:pt>
    <dgm:pt modelId="{7531A412-7F1D-4A74-9151-B271FEB520B5}" type="pres">
      <dgm:prSet presAssocID="{2B902844-4065-49F2-A8FB-A79C538B40BE}" presName="spacer" presStyleCnt="0"/>
      <dgm:spPr/>
    </dgm:pt>
    <dgm:pt modelId="{CE35E32A-2378-4004-973C-51AEA34C82ED}" type="pres">
      <dgm:prSet presAssocID="{4BE8036B-CD78-4D42-B85F-9D9F2FD56FA0}" presName="parentText" presStyleLbl="node1" presStyleIdx="2" presStyleCnt="3">
        <dgm:presLayoutVars>
          <dgm:chMax val="0"/>
          <dgm:bulletEnabled val="1"/>
        </dgm:presLayoutVars>
      </dgm:prSet>
      <dgm:spPr/>
    </dgm:pt>
  </dgm:ptLst>
  <dgm:cxnLst>
    <dgm:cxn modelId="{79172110-1BF8-471B-973D-1617FDA8C736}" type="presOf" srcId="{FB10BDC0-77A8-475D-8F05-70F3A81B9940}" destId="{CE37B4EE-75E4-4B83-950D-781194B9EB6E}" srcOrd="0" destOrd="0" presId="urn:microsoft.com/office/officeart/2005/8/layout/vList2"/>
    <dgm:cxn modelId="{0F051461-8649-493E-9D49-F5493402BEB5}" type="presOf" srcId="{4BE8036B-CD78-4D42-B85F-9D9F2FD56FA0}" destId="{CE35E32A-2378-4004-973C-51AEA34C82ED}" srcOrd="0" destOrd="0" presId="urn:microsoft.com/office/officeart/2005/8/layout/vList2"/>
    <dgm:cxn modelId="{A938B443-AB70-4C06-BF08-1684D2A4AE88}" srcId="{E6AFEAEE-6047-485D-AB2D-5924CDEF1067}" destId="{FB10BDC0-77A8-475D-8F05-70F3A81B9940}" srcOrd="1" destOrd="0" parTransId="{B7C2B9F5-2BC6-4830-A9F7-516BDF017B40}" sibTransId="{2B902844-4065-49F2-A8FB-A79C538B40BE}"/>
    <dgm:cxn modelId="{12052666-C2EA-497E-9FE5-B40C70593E1F}" srcId="{E6AFEAEE-6047-485D-AB2D-5924CDEF1067}" destId="{4BE8036B-CD78-4D42-B85F-9D9F2FD56FA0}" srcOrd="2" destOrd="0" parTransId="{0A31801A-599B-449B-95A0-6F9491A50D82}" sibTransId="{1B85653B-A2EE-46E3-988E-A15B6A216B75}"/>
    <dgm:cxn modelId="{58EC3C9E-9B28-4E5A-A91F-C8D5765D3612}" type="presOf" srcId="{E6AFEAEE-6047-485D-AB2D-5924CDEF1067}" destId="{01A4818F-7CD4-4A93-B808-86BE598475E5}" srcOrd="0" destOrd="0" presId="urn:microsoft.com/office/officeart/2005/8/layout/vList2"/>
    <dgm:cxn modelId="{6882D4F2-BD30-4D37-B2E4-44E5B4EA6062}" type="presOf" srcId="{A530503A-9AB5-484F-A247-0F03E613257A}" destId="{F21543F0-9E06-4A63-87EF-650E78B14539}" srcOrd="0" destOrd="0" presId="urn:microsoft.com/office/officeart/2005/8/layout/vList2"/>
    <dgm:cxn modelId="{FDC3D0F4-235A-4B90-9671-2C41C500CACA}" srcId="{E6AFEAEE-6047-485D-AB2D-5924CDEF1067}" destId="{A530503A-9AB5-484F-A247-0F03E613257A}" srcOrd="0" destOrd="0" parTransId="{B3EC423C-4601-4BBF-BA50-25205808F263}" sibTransId="{B2B12950-725B-4042-93CD-6E59560505E1}"/>
    <dgm:cxn modelId="{D1795A46-BF6A-462F-95C2-93189059597B}" type="presParOf" srcId="{01A4818F-7CD4-4A93-B808-86BE598475E5}" destId="{F21543F0-9E06-4A63-87EF-650E78B14539}" srcOrd="0" destOrd="0" presId="urn:microsoft.com/office/officeart/2005/8/layout/vList2"/>
    <dgm:cxn modelId="{CD1AEFC5-B48F-462D-91A7-A83E801D35A8}" type="presParOf" srcId="{01A4818F-7CD4-4A93-B808-86BE598475E5}" destId="{DC81C7B0-84D5-47DD-8BD0-EEA6DAAEBCAE}" srcOrd="1" destOrd="0" presId="urn:microsoft.com/office/officeart/2005/8/layout/vList2"/>
    <dgm:cxn modelId="{D17D39FB-FFB8-4D43-B3AE-34454C3C1F7B}" type="presParOf" srcId="{01A4818F-7CD4-4A93-B808-86BE598475E5}" destId="{CE37B4EE-75E4-4B83-950D-781194B9EB6E}" srcOrd="2" destOrd="0" presId="urn:microsoft.com/office/officeart/2005/8/layout/vList2"/>
    <dgm:cxn modelId="{518741BE-F3C4-432F-BB72-2B697F82BFFA}" type="presParOf" srcId="{01A4818F-7CD4-4A93-B808-86BE598475E5}" destId="{7531A412-7F1D-4A74-9151-B271FEB520B5}" srcOrd="3" destOrd="0" presId="urn:microsoft.com/office/officeart/2005/8/layout/vList2"/>
    <dgm:cxn modelId="{EFAB753A-9D8D-4622-B88A-B1D86E7A9ED7}" type="presParOf" srcId="{01A4818F-7CD4-4A93-B808-86BE598475E5}" destId="{CE35E32A-2378-4004-973C-51AEA34C82E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563D40-1F94-49B0-ACA4-BB3FDCC983D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E4D30C4-1347-4D37-BA09-670829B1A9B3}">
      <dgm:prSet/>
      <dgm:spPr/>
      <dgm:t>
        <a:bodyPr/>
        <a:lstStyle/>
        <a:p>
          <a:r>
            <a:rPr lang="pt-BR" dirty="0"/>
            <a:t>Visando a melhoria da gestão e da qualidade das águas no país, o MMA em cooperação com a ABETRE estão realizando o desenvolvimento do Sistema Nacional de Monitoramento da Qualidade da Água e Efluentes – </a:t>
          </a:r>
          <a:r>
            <a:rPr lang="pt-BR" dirty="0" err="1"/>
            <a:t>MonitorÁgua</a:t>
          </a:r>
          <a:r>
            <a:rPr lang="pt-BR" dirty="0"/>
            <a:t>.</a:t>
          </a:r>
          <a:endParaRPr lang="en-US" dirty="0"/>
        </a:p>
      </dgm:t>
    </dgm:pt>
    <dgm:pt modelId="{8B538EE6-C5E7-4F00-9428-7D6F28210AD8}" type="parTrans" cxnId="{FFEF7697-1489-4C3A-A3C6-7808A6A17E6C}">
      <dgm:prSet/>
      <dgm:spPr/>
      <dgm:t>
        <a:bodyPr/>
        <a:lstStyle/>
        <a:p>
          <a:endParaRPr lang="en-US"/>
        </a:p>
      </dgm:t>
    </dgm:pt>
    <dgm:pt modelId="{A92E1CD6-8C85-4CF6-8CE1-73E6ECFE937E}" type="sibTrans" cxnId="{FFEF7697-1489-4C3A-A3C6-7808A6A17E6C}">
      <dgm:prSet/>
      <dgm:spPr/>
      <dgm:t>
        <a:bodyPr/>
        <a:lstStyle/>
        <a:p>
          <a:endParaRPr lang="en-US"/>
        </a:p>
      </dgm:t>
    </dgm:pt>
    <dgm:pt modelId="{299D04FA-B10A-446C-A520-843F7FA25977}">
      <dgm:prSet/>
      <dgm:spPr/>
      <dgm:t>
        <a:bodyPr/>
        <a:lstStyle/>
        <a:p>
          <a:r>
            <a:rPr lang="pt-BR"/>
            <a:t>Empreendimentos com tratamento e lançamento de efluentes são objeto de licenciamento ambiental, o qual exige que os dados referentes ao tratamento sejam reportados periodicamente aos órgãos ambientais licenciadores, porém, em muitos casos, esses dados são enviados em relatórios impressos, dificultando sua compilação e divulgação, bem como as ações de fiscalização. </a:t>
          </a:r>
          <a:endParaRPr lang="en-US"/>
        </a:p>
      </dgm:t>
    </dgm:pt>
    <dgm:pt modelId="{82CDD347-E264-4496-AD17-BDEA818E2AD7}" type="parTrans" cxnId="{BD1D6B92-40A3-4724-B9D6-CB2B0838E0D9}">
      <dgm:prSet/>
      <dgm:spPr/>
      <dgm:t>
        <a:bodyPr/>
        <a:lstStyle/>
        <a:p>
          <a:endParaRPr lang="en-US"/>
        </a:p>
      </dgm:t>
    </dgm:pt>
    <dgm:pt modelId="{2482F9D7-3DB4-4E13-AE4C-9CE33D65D534}" type="sibTrans" cxnId="{BD1D6B92-40A3-4724-B9D6-CB2B0838E0D9}">
      <dgm:prSet/>
      <dgm:spPr/>
      <dgm:t>
        <a:bodyPr/>
        <a:lstStyle/>
        <a:p>
          <a:endParaRPr lang="en-US"/>
        </a:p>
      </dgm:t>
    </dgm:pt>
    <dgm:pt modelId="{056E599A-3E9D-4CE2-80EF-6C1154D502EC}">
      <dgm:prSet/>
      <dgm:spPr/>
      <dgm:t>
        <a:bodyPr/>
        <a:lstStyle/>
        <a:p>
          <a:r>
            <a:rPr lang="pt-BR"/>
            <a:t>Desta maneira, o MonitorÁgua irá modernizar o fluxo de envio de dados e informações pelos empreendimentos com licença ambiental vigente, por meio da coleta e divulgação de informações sobre qualidade da água e efluentes destes empreendimentos, visando colaborar com os procedimentos de controle e fiscalização ambiental das Estações de Tratamento de Efluentes, além de subsidiar ações de gestão ambiental.</a:t>
          </a:r>
          <a:endParaRPr lang="en-US"/>
        </a:p>
      </dgm:t>
    </dgm:pt>
    <dgm:pt modelId="{16E2EE44-0627-47A3-988E-57FE15E6849E}" type="parTrans" cxnId="{7B225741-AF7F-4AB4-8C22-055A3E5DC35A}">
      <dgm:prSet/>
      <dgm:spPr/>
      <dgm:t>
        <a:bodyPr/>
        <a:lstStyle/>
        <a:p>
          <a:endParaRPr lang="en-US"/>
        </a:p>
      </dgm:t>
    </dgm:pt>
    <dgm:pt modelId="{0D27A233-C90E-4367-AF06-CB7438521E39}" type="sibTrans" cxnId="{7B225741-AF7F-4AB4-8C22-055A3E5DC35A}">
      <dgm:prSet/>
      <dgm:spPr/>
      <dgm:t>
        <a:bodyPr/>
        <a:lstStyle/>
        <a:p>
          <a:endParaRPr lang="en-US"/>
        </a:p>
      </dgm:t>
    </dgm:pt>
    <dgm:pt modelId="{E46D984C-5525-46FB-BB55-E9394075212A}" type="pres">
      <dgm:prSet presAssocID="{18563D40-1F94-49B0-ACA4-BB3FDCC983DA}" presName="linear" presStyleCnt="0">
        <dgm:presLayoutVars>
          <dgm:animLvl val="lvl"/>
          <dgm:resizeHandles val="exact"/>
        </dgm:presLayoutVars>
      </dgm:prSet>
      <dgm:spPr/>
    </dgm:pt>
    <dgm:pt modelId="{26895481-7C91-4E53-ACB6-003EBB1BADF5}" type="pres">
      <dgm:prSet presAssocID="{9E4D30C4-1347-4D37-BA09-670829B1A9B3}" presName="parentText" presStyleLbl="node1" presStyleIdx="0" presStyleCnt="3">
        <dgm:presLayoutVars>
          <dgm:chMax val="0"/>
          <dgm:bulletEnabled val="1"/>
        </dgm:presLayoutVars>
      </dgm:prSet>
      <dgm:spPr/>
    </dgm:pt>
    <dgm:pt modelId="{12E9B9DB-D296-4805-8A85-04CE36E4AFF2}" type="pres">
      <dgm:prSet presAssocID="{A92E1CD6-8C85-4CF6-8CE1-73E6ECFE937E}" presName="spacer" presStyleCnt="0"/>
      <dgm:spPr/>
    </dgm:pt>
    <dgm:pt modelId="{9531C3BC-CC56-4835-8E7E-2E93A123059F}" type="pres">
      <dgm:prSet presAssocID="{299D04FA-B10A-446C-A520-843F7FA25977}" presName="parentText" presStyleLbl="node1" presStyleIdx="1" presStyleCnt="3">
        <dgm:presLayoutVars>
          <dgm:chMax val="0"/>
          <dgm:bulletEnabled val="1"/>
        </dgm:presLayoutVars>
      </dgm:prSet>
      <dgm:spPr/>
    </dgm:pt>
    <dgm:pt modelId="{C040F8C2-28F7-4E66-ADE4-D1D1CD053467}" type="pres">
      <dgm:prSet presAssocID="{2482F9D7-3DB4-4E13-AE4C-9CE33D65D534}" presName="spacer" presStyleCnt="0"/>
      <dgm:spPr/>
    </dgm:pt>
    <dgm:pt modelId="{BA584CA1-E43A-4D38-A269-C5DF28CF5304}" type="pres">
      <dgm:prSet presAssocID="{056E599A-3E9D-4CE2-80EF-6C1154D502EC}" presName="parentText" presStyleLbl="node1" presStyleIdx="2" presStyleCnt="3">
        <dgm:presLayoutVars>
          <dgm:chMax val="0"/>
          <dgm:bulletEnabled val="1"/>
        </dgm:presLayoutVars>
      </dgm:prSet>
      <dgm:spPr/>
    </dgm:pt>
  </dgm:ptLst>
  <dgm:cxnLst>
    <dgm:cxn modelId="{E14E2023-D3FC-4EAC-A9C8-F408ED950FA0}" type="presOf" srcId="{9E4D30C4-1347-4D37-BA09-670829B1A9B3}" destId="{26895481-7C91-4E53-ACB6-003EBB1BADF5}" srcOrd="0" destOrd="0" presId="urn:microsoft.com/office/officeart/2005/8/layout/vList2"/>
    <dgm:cxn modelId="{87036C26-E77B-4E4D-ABCD-65F4B313F33C}" type="presOf" srcId="{18563D40-1F94-49B0-ACA4-BB3FDCC983DA}" destId="{E46D984C-5525-46FB-BB55-E9394075212A}" srcOrd="0" destOrd="0" presId="urn:microsoft.com/office/officeart/2005/8/layout/vList2"/>
    <dgm:cxn modelId="{7B225741-AF7F-4AB4-8C22-055A3E5DC35A}" srcId="{18563D40-1F94-49B0-ACA4-BB3FDCC983DA}" destId="{056E599A-3E9D-4CE2-80EF-6C1154D502EC}" srcOrd="2" destOrd="0" parTransId="{16E2EE44-0627-47A3-988E-57FE15E6849E}" sibTransId="{0D27A233-C90E-4367-AF06-CB7438521E39}"/>
    <dgm:cxn modelId="{780F1567-D5A0-4ED4-B3BA-A90F8F3F596E}" type="presOf" srcId="{056E599A-3E9D-4CE2-80EF-6C1154D502EC}" destId="{BA584CA1-E43A-4D38-A269-C5DF28CF5304}" srcOrd="0" destOrd="0" presId="urn:microsoft.com/office/officeart/2005/8/layout/vList2"/>
    <dgm:cxn modelId="{60FFDB4E-B626-4982-9E13-EB491BDBDA2B}" type="presOf" srcId="{299D04FA-B10A-446C-A520-843F7FA25977}" destId="{9531C3BC-CC56-4835-8E7E-2E93A123059F}" srcOrd="0" destOrd="0" presId="urn:microsoft.com/office/officeart/2005/8/layout/vList2"/>
    <dgm:cxn modelId="{BD1D6B92-40A3-4724-B9D6-CB2B0838E0D9}" srcId="{18563D40-1F94-49B0-ACA4-BB3FDCC983DA}" destId="{299D04FA-B10A-446C-A520-843F7FA25977}" srcOrd="1" destOrd="0" parTransId="{82CDD347-E264-4496-AD17-BDEA818E2AD7}" sibTransId="{2482F9D7-3DB4-4E13-AE4C-9CE33D65D534}"/>
    <dgm:cxn modelId="{FFEF7697-1489-4C3A-A3C6-7808A6A17E6C}" srcId="{18563D40-1F94-49B0-ACA4-BB3FDCC983DA}" destId="{9E4D30C4-1347-4D37-BA09-670829B1A9B3}" srcOrd="0" destOrd="0" parTransId="{8B538EE6-C5E7-4F00-9428-7D6F28210AD8}" sibTransId="{A92E1CD6-8C85-4CF6-8CE1-73E6ECFE937E}"/>
    <dgm:cxn modelId="{79E11C29-8A53-4FE5-9022-3E9A72AB1B49}" type="presParOf" srcId="{E46D984C-5525-46FB-BB55-E9394075212A}" destId="{26895481-7C91-4E53-ACB6-003EBB1BADF5}" srcOrd="0" destOrd="0" presId="urn:microsoft.com/office/officeart/2005/8/layout/vList2"/>
    <dgm:cxn modelId="{56D7297F-2AC9-4732-B9CA-5A6C6A3E8A90}" type="presParOf" srcId="{E46D984C-5525-46FB-BB55-E9394075212A}" destId="{12E9B9DB-D296-4805-8A85-04CE36E4AFF2}" srcOrd="1" destOrd="0" presId="urn:microsoft.com/office/officeart/2005/8/layout/vList2"/>
    <dgm:cxn modelId="{C9668765-3E86-407C-B30E-8ABFA8915648}" type="presParOf" srcId="{E46D984C-5525-46FB-BB55-E9394075212A}" destId="{9531C3BC-CC56-4835-8E7E-2E93A123059F}" srcOrd="2" destOrd="0" presId="urn:microsoft.com/office/officeart/2005/8/layout/vList2"/>
    <dgm:cxn modelId="{A4A9775C-59DD-4ED1-8FD4-E0F338DE1A98}" type="presParOf" srcId="{E46D984C-5525-46FB-BB55-E9394075212A}" destId="{C040F8C2-28F7-4E66-ADE4-D1D1CD053467}" srcOrd="3" destOrd="0" presId="urn:microsoft.com/office/officeart/2005/8/layout/vList2"/>
    <dgm:cxn modelId="{9EA2775B-F230-4B79-974F-F6E05F6583D0}" type="presParOf" srcId="{E46D984C-5525-46FB-BB55-E9394075212A}" destId="{BA584CA1-E43A-4D38-A269-C5DF28CF530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A431D7-D385-48CC-B147-42D85945CE4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F538B923-6650-4256-9822-312CD3B2314A}">
      <dgm:prSet/>
      <dgm:spPr/>
      <dgm:t>
        <a:bodyPr/>
        <a:lstStyle/>
        <a:p>
          <a:pPr>
            <a:lnSpc>
              <a:spcPct val="100000"/>
            </a:lnSpc>
          </a:pPr>
          <a:r>
            <a:rPr lang="pt-BR" b="1" dirty="0"/>
            <a:t>Lei 10.650</a:t>
          </a:r>
          <a:r>
            <a:rPr lang="pt-BR" dirty="0"/>
            <a:t>, de 16 de abril de 2003, que dispõe sobre o acesso público aos dados e informações existentes nos órgãos e entidades integrantes do </a:t>
          </a:r>
          <a:r>
            <a:rPr lang="pt-BR" dirty="0" err="1"/>
            <a:t>Sisnama</a:t>
          </a:r>
          <a:r>
            <a:rPr lang="pt-BR" dirty="0"/>
            <a:t>.</a:t>
          </a:r>
          <a:endParaRPr lang="en-US" dirty="0"/>
        </a:p>
      </dgm:t>
    </dgm:pt>
    <dgm:pt modelId="{EF96396C-2A5F-419E-BFD4-690CDD82828E}" type="parTrans" cxnId="{E13A3570-210D-4E54-B728-10E0A656E7F6}">
      <dgm:prSet/>
      <dgm:spPr/>
      <dgm:t>
        <a:bodyPr/>
        <a:lstStyle/>
        <a:p>
          <a:endParaRPr lang="en-US"/>
        </a:p>
      </dgm:t>
    </dgm:pt>
    <dgm:pt modelId="{E0AF4313-9FF5-4739-B1DD-30CF6E873188}" type="sibTrans" cxnId="{E13A3570-210D-4E54-B728-10E0A656E7F6}">
      <dgm:prSet/>
      <dgm:spPr/>
      <dgm:t>
        <a:bodyPr/>
        <a:lstStyle/>
        <a:p>
          <a:endParaRPr lang="en-US"/>
        </a:p>
      </dgm:t>
    </dgm:pt>
    <dgm:pt modelId="{61D3B168-80C5-4AFE-9F15-C82E624D1270}">
      <dgm:prSet/>
      <dgm:spPr/>
      <dgm:t>
        <a:bodyPr/>
        <a:lstStyle/>
        <a:p>
          <a:pPr>
            <a:lnSpc>
              <a:spcPct val="100000"/>
            </a:lnSpc>
          </a:pPr>
          <a:r>
            <a:rPr lang="pt-BR" b="1" dirty="0"/>
            <a:t>Resolução Conama n° 357</a:t>
          </a:r>
          <a:r>
            <a:rPr lang="pt-BR" dirty="0"/>
            <a:t>, de 18 de março de 2005, que dispõe sobre a classificação dos corpos de água e diretrizes ambientais para o seu enquadramento, bem como estabelece as condições e padrões de lançamento de efluentes.</a:t>
          </a:r>
          <a:endParaRPr lang="en-US" dirty="0"/>
        </a:p>
      </dgm:t>
    </dgm:pt>
    <dgm:pt modelId="{D24899AA-E86D-4DAF-8634-88CF0A062F50}" type="parTrans" cxnId="{3B339193-CBA2-412D-8756-AB5135C71724}">
      <dgm:prSet/>
      <dgm:spPr/>
      <dgm:t>
        <a:bodyPr/>
        <a:lstStyle/>
        <a:p>
          <a:endParaRPr lang="en-US"/>
        </a:p>
      </dgm:t>
    </dgm:pt>
    <dgm:pt modelId="{05F3E846-2586-4604-9B6A-68828F313841}" type="sibTrans" cxnId="{3B339193-CBA2-412D-8756-AB5135C71724}">
      <dgm:prSet/>
      <dgm:spPr/>
      <dgm:t>
        <a:bodyPr/>
        <a:lstStyle/>
        <a:p>
          <a:endParaRPr lang="en-US"/>
        </a:p>
      </dgm:t>
    </dgm:pt>
    <dgm:pt modelId="{0FCBEDF4-05DD-4948-907C-0D1792ED6BDA}">
      <dgm:prSet/>
      <dgm:spPr/>
      <dgm:t>
        <a:bodyPr/>
        <a:lstStyle/>
        <a:p>
          <a:pPr>
            <a:lnSpc>
              <a:spcPct val="100000"/>
            </a:lnSpc>
          </a:pPr>
          <a:r>
            <a:rPr lang="pt-BR" b="1" dirty="0"/>
            <a:t>Resolução Conama n° 430</a:t>
          </a:r>
          <a:r>
            <a:rPr lang="pt-BR" dirty="0"/>
            <a:t>, de 13 de maio de 2011, que dispõe sobre as condições e padrões de lançamento de efluentes.</a:t>
          </a:r>
          <a:endParaRPr lang="en-US" dirty="0"/>
        </a:p>
      </dgm:t>
    </dgm:pt>
    <dgm:pt modelId="{91FD71A5-0F3A-4B5F-AA66-10EC4320EACD}" type="parTrans" cxnId="{7C02A1F7-D930-4F6D-8588-CD08F21C211A}">
      <dgm:prSet/>
      <dgm:spPr/>
      <dgm:t>
        <a:bodyPr/>
        <a:lstStyle/>
        <a:p>
          <a:endParaRPr lang="en-US"/>
        </a:p>
      </dgm:t>
    </dgm:pt>
    <dgm:pt modelId="{4834B183-D4EE-4107-BDAE-C7840C45A0E8}" type="sibTrans" cxnId="{7C02A1F7-D930-4F6D-8588-CD08F21C211A}">
      <dgm:prSet/>
      <dgm:spPr/>
      <dgm:t>
        <a:bodyPr/>
        <a:lstStyle/>
        <a:p>
          <a:endParaRPr lang="en-US"/>
        </a:p>
      </dgm:t>
    </dgm:pt>
    <dgm:pt modelId="{09C386C5-95D3-44CD-A72D-8D051298EA1F}">
      <dgm:prSet/>
      <dgm:spPr/>
      <dgm:t>
        <a:bodyPr/>
        <a:lstStyle/>
        <a:p>
          <a:pPr>
            <a:lnSpc>
              <a:spcPct val="100000"/>
            </a:lnSpc>
          </a:pPr>
          <a:r>
            <a:rPr lang="pt-BR" b="1" dirty="0"/>
            <a:t>Resolução Conama n° 274</a:t>
          </a:r>
          <a:r>
            <a:rPr lang="pt-BR" dirty="0"/>
            <a:t>, de 29 de novembro de 2000, que define os critérios de balneabilidade em águas brasileiras.</a:t>
          </a:r>
          <a:endParaRPr lang="en-US" dirty="0"/>
        </a:p>
      </dgm:t>
    </dgm:pt>
    <dgm:pt modelId="{460F39B1-976B-4381-B6D8-792581028F25}" type="parTrans" cxnId="{44F7C59E-8F85-46B7-8C8F-C1049A85E7C6}">
      <dgm:prSet/>
      <dgm:spPr/>
      <dgm:t>
        <a:bodyPr/>
        <a:lstStyle/>
        <a:p>
          <a:endParaRPr lang="pt-BR"/>
        </a:p>
      </dgm:t>
    </dgm:pt>
    <dgm:pt modelId="{9E7123C1-BC60-4362-B06B-52112C3AC9E5}" type="sibTrans" cxnId="{44F7C59E-8F85-46B7-8C8F-C1049A85E7C6}">
      <dgm:prSet/>
      <dgm:spPr/>
      <dgm:t>
        <a:bodyPr/>
        <a:lstStyle/>
        <a:p>
          <a:endParaRPr lang="pt-BR"/>
        </a:p>
      </dgm:t>
    </dgm:pt>
    <dgm:pt modelId="{7288C29C-EE54-4EBB-B122-7B89FB8AE8E8}" type="pres">
      <dgm:prSet presAssocID="{D3A431D7-D385-48CC-B147-42D85945CE45}" presName="root" presStyleCnt="0">
        <dgm:presLayoutVars>
          <dgm:dir/>
          <dgm:resizeHandles val="exact"/>
        </dgm:presLayoutVars>
      </dgm:prSet>
      <dgm:spPr/>
    </dgm:pt>
    <dgm:pt modelId="{E046E3D2-53B8-4901-8CCA-D0A5AE260269}" type="pres">
      <dgm:prSet presAssocID="{F538B923-6650-4256-9822-312CD3B2314A}" presName="compNode" presStyleCnt="0"/>
      <dgm:spPr/>
    </dgm:pt>
    <dgm:pt modelId="{D58A378B-3C77-4150-B8A2-A843A40F4ED0}" type="pres">
      <dgm:prSet presAssocID="{F538B923-6650-4256-9822-312CD3B2314A}" presName="bgRect" presStyleLbl="bgShp" presStyleIdx="0" presStyleCnt="4" custLinFactNeighborX="2953"/>
      <dgm:spPr/>
    </dgm:pt>
    <dgm:pt modelId="{72CACDD2-0FA8-46F7-A997-C7196EDCB5A2}" type="pres">
      <dgm:prSet presAssocID="{F538B923-6650-4256-9822-312CD3B2314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Target Audience"/>
        </a:ext>
      </dgm:extLst>
    </dgm:pt>
    <dgm:pt modelId="{90139FC1-96BB-4A17-82EC-1FC18838B376}" type="pres">
      <dgm:prSet presAssocID="{F538B923-6650-4256-9822-312CD3B2314A}" presName="spaceRect" presStyleCnt="0"/>
      <dgm:spPr/>
    </dgm:pt>
    <dgm:pt modelId="{EE206280-1E5D-4E4D-A877-FC891ADAD22C}" type="pres">
      <dgm:prSet presAssocID="{F538B923-6650-4256-9822-312CD3B2314A}" presName="parTx" presStyleLbl="revTx" presStyleIdx="0" presStyleCnt="4">
        <dgm:presLayoutVars>
          <dgm:chMax val="0"/>
          <dgm:chPref val="0"/>
        </dgm:presLayoutVars>
      </dgm:prSet>
      <dgm:spPr/>
    </dgm:pt>
    <dgm:pt modelId="{98D04DCF-FF87-4F75-8179-1D57C0A55709}" type="pres">
      <dgm:prSet presAssocID="{E0AF4313-9FF5-4739-B1DD-30CF6E873188}" presName="sibTrans" presStyleCnt="0"/>
      <dgm:spPr/>
    </dgm:pt>
    <dgm:pt modelId="{C6D52BB7-E313-432D-B0BA-2F722358C0B6}" type="pres">
      <dgm:prSet presAssocID="{61D3B168-80C5-4AFE-9F15-C82E624D1270}" presName="compNode" presStyleCnt="0"/>
      <dgm:spPr/>
    </dgm:pt>
    <dgm:pt modelId="{C8BDAC5F-2003-4B7A-90D0-389257553C67}" type="pres">
      <dgm:prSet presAssocID="{61D3B168-80C5-4AFE-9F15-C82E624D1270}" presName="bgRect" presStyleLbl="bgShp" presStyleIdx="1" presStyleCnt="4"/>
      <dgm:spPr/>
    </dgm:pt>
    <dgm:pt modelId="{11C35B0A-D0D4-4488-9C6D-21C73EC39E8A}" type="pres">
      <dgm:prSet presAssocID="{61D3B168-80C5-4AFE-9F15-C82E624D127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Água estrutura de tópicos"/>
        </a:ext>
      </dgm:extLst>
    </dgm:pt>
    <dgm:pt modelId="{DC75A68E-923F-4FAD-9023-913EF7273A34}" type="pres">
      <dgm:prSet presAssocID="{61D3B168-80C5-4AFE-9F15-C82E624D1270}" presName="spaceRect" presStyleCnt="0"/>
      <dgm:spPr/>
    </dgm:pt>
    <dgm:pt modelId="{6DE8BFEA-171D-4995-8121-54C54BEDDA8B}" type="pres">
      <dgm:prSet presAssocID="{61D3B168-80C5-4AFE-9F15-C82E624D1270}" presName="parTx" presStyleLbl="revTx" presStyleIdx="1" presStyleCnt="4">
        <dgm:presLayoutVars>
          <dgm:chMax val="0"/>
          <dgm:chPref val="0"/>
        </dgm:presLayoutVars>
      </dgm:prSet>
      <dgm:spPr/>
    </dgm:pt>
    <dgm:pt modelId="{92B6CABD-8B8C-444D-BB9F-1A4D2A316528}" type="pres">
      <dgm:prSet presAssocID="{05F3E846-2586-4604-9B6A-68828F313841}" presName="sibTrans" presStyleCnt="0"/>
      <dgm:spPr/>
    </dgm:pt>
    <dgm:pt modelId="{6B85C806-9D24-4183-8BA1-A1A300A0A354}" type="pres">
      <dgm:prSet presAssocID="{0FCBEDF4-05DD-4948-907C-0D1792ED6BDA}" presName="compNode" presStyleCnt="0"/>
      <dgm:spPr/>
    </dgm:pt>
    <dgm:pt modelId="{CC5DD012-69DC-4E75-B040-351615CDE0D8}" type="pres">
      <dgm:prSet presAssocID="{0FCBEDF4-05DD-4948-907C-0D1792ED6BDA}" presName="bgRect" presStyleLbl="bgShp" presStyleIdx="2" presStyleCnt="4"/>
      <dgm:spPr/>
    </dgm:pt>
    <dgm:pt modelId="{65E8A806-9126-4F56-B5C6-66A15F3BF6AD}" type="pres">
      <dgm:prSet presAssocID="{0FCBEDF4-05DD-4948-907C-0D1792ED6BD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Livros estrutura de tópicos"/>
        </a:ext>
      </dgm:extLst>
    </dgm:pt>
    <dgm:pt modelId="{10BE62D7-D7CA-42AA-9C66-9CEE0C9D6B09}" type="pres">
      <dgm:prSet presAssocID="{0FCBEDF4-05DD-4948-907C-0D1792ED6BDA}" presName="spaceRect" presStyleCnt="0"/>
      <dgm:spPr/>
    </dgm:pt>
    <dgm:pt modelId="{A1421EDF-B7F0-45BD-9257-73C89D6A3FDE}" type="pres">
      <dgm:prSet presAssocID="{0FCBEDF4-05DD-4948-907C-0D1792ED6BDA}" presName="parTx" presStyleLbl="revTx" presStyleIdx="2" presStyleCnt="4">
        <dgm:presLayoutVars>
          <dgm:chMax val="0"/>
          <dgm:chPref val="0"/>
        </dgm:presLayoutVars>
      </dgm:prSet>
      <dgm:spPr/>
    </dgm:pt>
    <dgm:pt modelId="{8A9C9675-B2BD-49B1-97FA-EA2D9162138A}" type="pres">
      <dgm:prSet presAssocID="{4834B183-D4EE-4107-BDAE-C7840C45A0E8}" presName="sibTrans" presStyleCnt="0"/>
      <dgm:spPr/>
    </dgm:pt>
    <dgm:pt modelId="{40C3D31B-7885-4CBA-9423-410A28839695}" type="pres">
      <dgm:prSet presAssocID="{09C386C5-95D3-44CD-A72D-8D051298EA1F}" presName="compNode" presStyleCnt="0"/>
      <dgm:spPr/>
    </dgm:pt>
    <dgm:pt modelId="{5738ED14-260A-4FBB-8B59-2E8218233680}" type="pres">
      <dgm:prSet presAssocID="{09C386C5-95D3-44CD-A72D-8D051298EA1F}" presName="bgRect" presStyleLbl="bgShp" presStyleIdx="3" presStyleCnt="4"/>
      <dgm:spPr/>
    </dgm:pt>
    <dgm:pt modelId="{4CA7C3E3-3599-4A4C-97D2-C8385CE29E2E}" type="pres">
      <dgm:prSet presAssocID="{09C386C5-95D3-44CD-A72D-8D051298EA1F}"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Bandeira1 estrutura de tópicos"/>
        </a:ext>
      </dgm:extLst>
    </dgm:pt>
    <dgm:pt modelId="{BF2DE8B0-0A54-47C2-9D60-D4D53EA12115}" type="pres">
      <dgm:prSet presAssocID="{09C386C5-95D3-44CD-A72D-8D051298EA1F}" presName="spaceRect" presStyleCnt="0"/>
      <dgm:spPr/>
    </dgm:pt>
    <dgm:pt modelId="{35F9F51B-02E3-4F26-B39F-0FD41B4C46D7}" type="pres">
      <dgm:prSet presAssocID="{09C386C5-95D3-44CD-A72D-8D051298EA1F}" presName="parTx" presStyleLbl="revTx" presStyleIdx="3" presStyleCnt="4">
        <dgm:presLayoutVars>
          <dgm:chMax val="0"/>
          <dgm:chPref val="0"/>
        </dgm:presLayoutVars>
      </dgm:prSet>
      <dgm:spPr/>
    </dgm:pt>
  </dgm:ptLst>
  <dgm:cxnLst>
    <dgm:cxn modelId="{5752DB6B-D679-4016-9FE4-29EA8ED4CA9B}" type="presOf" srcId="{09C386C5-95D3-44CD-A72D-8D051298EA1F}" destId="{35F9F51B-02E3-4F26-B39F-0FD41B4C46D7}" srcOrd="0" destOrd="0" presId="urn:microsoft.com/office/officeart/2018/2/layout/IconVerticalSolidList"/>
    <dgm:cxn modelId="{E13A3570-210D-4E54-B728-10E0A656E7F6}" srcId="{D3A431D7-D385-48CC-B147-42D85945CE45}" destId="{F538B923-6650-4256-9822-312CD3B2314A}" srcOrd="0" destOrd="0" parTransId="{EF96396C-2A5F-419E-BFD4-690CDD82828E}" sibTransId="{E0AF4313-9FF5-4739-B1DD-30CF6E873188}"/>
    <dgm:cxn modelId="{E867B751-7D52-41FE-A312-A1BD5B0A0411}" type="presOf" srcId="{61D3B168-80C5-4AFE-9F15-C82E624D1270}" destId="{6DE8BFEA-171D-4995-8121-54C54BEDDA8B}" srcOrd="0" destOrd="0" presId="urn:microsoft.com/office/officeart/2018/2/layout/IconVerticalSolidList"/>
    <dgm:cxn modelId="{9EFF3D8F-B73F-49BA-9931-733EADAE6E30}" type="presOf" srcId="{0FCBEDF4-05DD-4948-907C-0D1792ED6BDA}" destId="{A1421EDF-B7F0-45BD-9257-73C89D6A3FDE}" srcOrd="0" destOrd="0" presId="urn:microsoft.com/office/officeart/2018/2/layout/IconVerticalSolidList"/>
    <dgm:cxn modelId="{3B339193-CBA2-412D-8756-AB5135C71724}" srcId="{D3A431D7-D385-48CC-B147-42D85945CE45}" destId="{61D3B168-80C5-4AFE-9F15-C82E624D1270}" srcOrd="1" destOrd="0" parTransId="{D24899AA-E86D-4DAF-8634-88CF0A062F50}" sibTransId="{05F3E846-2586-4604-9B6A-68828F313841}"/>
    <dgm:cxn modelId="{44F7C59E-8F85-46B7-8C8F-C1049A85E7C6}" srcId="{D3A431D7-D385-48CC-B147-42D85945CE45}" destId="{09C386C5-95D3-44CD-A72D-8D051298EA1F}" srcOrd="3" destOrd="0" parTransId="{460F39B1-976B-4381-B6D8-792581028F25}" sibTransId="{9E7123C1-BC60-4362-B06B-52112C3AC9E5}"/>
    <dgm:cxn modelId="{B4BD63E8-10B7-42E3-B966-D2CBE3227DEB}" type="presOf" srcId="{D3A431D7-D385-48CC-B147-42D85945CE45}" destId="{7288C29C-EE54-4EBB-B122-7B89FB8AE8E8}" srcOrd="0" destOrd="0" presId="urn:microsoft.com/office/officeart/2018/2/layout/IconVerticalSolidList"/>
    <dgm:cxn modelId="{60EC60E9-54E7-4149-BD9D-3476C116838F}" type="presOf" srcId="{F538B923-6650-4256-9822-312CD3B2314A}" destId="{EE206280-1E5D-4E4D-A877-FC891ADAD22C}" srcOrd="0" destOrd="0" presId="urn:microsoft.com/office/officeart/2018/2/layout/IconVerticalSolidList"/>
    <dgm:cxn modelId="{7C02A1F7-D930-4F6D-8588-CD08F21C211A}" srcId="{D3A431D7-D385-48CC-B147-42D85945CE45}" destId="{0FCBEDF4-05DD-4948-907C-0D1792ED6BDA}" srcOrd="2" destOrd="0" parTransId="{91FD71A5-0F3A-4B5F-AA66-10EC4320EACD}" sibTransId="{4834B183-D4EE-4107-BDAE-C7840C45A0E8}"/>
    <dgm:cxn modelId="{1FB0DCD4-8C52-4222-934D-ECFC9D44998E}" type="presParOf" srcId="{7288C29C-EE54-4EBB-B122-7B89FB8AE8E8}" destId="{E046E3D2-53B8-4901-8CCA-D0A5AE260269}" srcOrd="0" destOrd="0" presId="urn:microsoft.com/office/officeart/2018/2/layout/IconVerticalSolidList"/>
    <dgm:cxn modelId="{8695C376-845F-4D50-BD17-5E388A275561}" type="presParOf" srcId="{E046E3D2-53B8-4901-8CCA-D0A5AE260269}" destId="{D58A378B-3C77-4150-B8A2-A843A40F4ED0}" srcOrd="0" destOrd="0" presId="urn:microsoft.com/office/officeart/2018/2/layout/IconVerticalSolidList"/>
    <dgm:cxn modelId="{C855DB91-F67B-4CFC-AE0A-43B81B8D2F75}" type="presParOf" srcId="{E046E3D2-53B8-4901-8CCA-D0A5AE260269}" destId="{72CACDD2-0FA8-46F7-A997-C7196EDCB5A2}" srcOrd="1" destOrd="0" presId="urn:microsoft.com/office/officeart/2018/2/layout/IconVerticalSolidList"/>
    <dgm:cxn modelId="{2647610B-D1F6-4404-97D1-14D806BC2B86}" type="presParOf" srcId="{E046E3D2-53B8-4901-8CCA-D0A5AE260269}" destId="{90139FC1-96BB-4A17-82EC-1FC18838B376}" srcOrd="2" destOrd="0" presId="urn:microsoft.com/office/officeart/2018/2/layout/IconVerticalSolidList"/>
    <dgm:cxn modelId="{F0D2E45D-7A2D-4478-9CDD-1421250841F2}" type="presParOf" srcId="{E046E3D2-53B8-4901-8CCA-D0A5AE260269}" destId="{EE206280-1E5D-4E4D-A877-FC891ADAD22C}" srcOrd="3" destOrd="0" presId="urn:microsoft.com/office/officeart/2018/2/layout/IconVerticalSolidList"/>
    <dgm:cxn modelId="{7740D3CF-01B5-4AC9-996D-EBFF46265BBA}" type="presParOf" srcId="{7288C29C-EE54-4EBB-B122-7B89FB8AE8E8}" destId="{98D04DCF-FF87-4F75-8179-1D57C0A55709}" srcOrd="1" destOrd="0" presId="urn:microsoft.com/office/officeart/2018/2/layout/IconVerticalSolidList"/>
    <dgm:cxn modelId="{8121A95F-C319-42DC-8809-CE765B3DFBEE}" type="presParOf" srcId="{7288C29C-EE54-4EBB-B122-7B89FB8AE8E8}" destId="{C6D52BB7-E313-432D-B0BA-2F722358C0B6}" srcOrd="2" destOrd="0" presId="urn:microsoft.com/office/officeart/2018/2/layout/IconVerticalSolidList"/>
    <dgm:cxn modelId="{245E7FDB-AF42-47F8-9697-C548E4AC9FE0}" type="presParOf" srcId="{C6D52BB7-E313-432D-B0BA-2F722358C0B6}" destId="{C8BDAC5F-2003-4B7A-90D0-389257553C67}" srcOrd="0" destOrd="0" presId="urn:microsoft.com/office/officeart/2018/2/layout/IconVerticalSolidList"/>
    <dgm:cxn modelId="{B41F13A4-0E79-4C4A-A728-6BE1CD258B96}" type="presParOf" srcId="{C6D52BB7-E313-432D-B0BA-2F722358C0B6}" destId="{11C35B0A-D0D4-4488-9C6D-21C73EC39E8A}" srcOrd="1" destOrd="0" presId="urn:microsoft.com/office/officeart/2018/2/layout/IconVerticalSolidList"/>
    <dgm:cxn modelId="{E0EB1CEF-BA68-403C-A123-FBF279500E12}" type="presParOf" srcId="{C6D52BB7-E313-432D-B0BA-2F722358C0B6}" destId="{DC75A68E-923F-4FAD-9023-913EF7273A34}" srcOrd="2" destOrd="0" presId="urn:microsoft.com/office/officeart/2018/2/layout/IconVerticalSolidList"/>
    <dgm:cxn modelId="{1A82F789-361C-4C26-8B75-37216D8440B5}" type="presParOf" srcId="{C6D52BB7-E313-432D-B0BA-2F722358C0B6}" destId="{6DE8BFEA-171D-4995-8121-54C54BEDDA8B}" srcOrd="3" destOrd="0" presId="urn:microsoft.com/office/officeart/2018/2/layout/IconVerticalSolidList"/>
    <dgm:cxn modelId="{F5C419F7-B5F4-4189-9485-1E0A3269FD84}" type="presParOf" srcId="{7288C29C-EE54-4EBB-B122-7B89FB8AE8E8}" destId="{92B6CABD-8B8C-444D-BB9F-1A4D2A316528}" srcOrd="3" destOrd="0" presId="urn:microsoft.com/office/officeart/2018/2/layout/IconVerticalSolidList"/>
    <dgm:cxn modelId="{FDA6B015-0CBE-4FAB-8885-B76750F7F47C}" type="presParOf" srcId="{7288C29C-EE54-4EBB-B122-7B89FB8AE8E8}" destId="{6B85C806-9D24-4183-8BA1-A1A300A0A354}" srcOrd="4" destOrd="0" presId="urn:microsoft.com/office/officeart/2018/2/layout/IconVerticalSolidList"/>
    <dgm:cxn modelId="{50CC4903-8DE8-4C1E-8DB2-90F8C9D7D729}" type="presParOf" srcId="{6B85C806-9D24-4183-8BA1-A1A300A0A354}" destId="{CC5DD012-69DC-4E75-B040-351615CDE0D8}" srcOrd="0" destOrd="0" presId="urn:microsoft.com/office/officeart/2018/2/layout/IconVerticalSolidList"/>
    <dgm:cxn modelId="{6358740C-E7D0-4286-A243-F2EDC90DA199}" type="presParOf" srcId="{6B85C806-9D24-4183-8BA1-A1A300A0A354}" destId="{65E8A806-9126-4F56-B5C6-66A15F3BF6AD}" srcOrd="1" destOrd="0" presId="urn:microsoft.com/office/officeart/2018/2/layout/IconVerticalSolidList"/>
    <dgm:cxn modelId="{96EFAC0B-FF24-4EAB-9EFE-66BA30245B11}" type="presParOf" srcId="{6B85C806-9D24-4183-8BA1-A1A300A0A354}" destId="{10BE62D7-D7CA-42AA-9C66-9CEE0C9D6B09}" srcOrd="2" destOrd="0" presId="urn:microsoft.com/office/officeart/2018/2/layout/IconVerticalSolidList"/>
    <dgm:cxn modelId="{DDD83E9D-E118-4847-9CAA-75A0A26EAADD}" type="presParOf" srcId="{6B85C806-9D24-4183-8BA1-A1A300A0A354}" destId="{A1421EDF-B7F0-45BD-9257-73C89D6A3FDE}" srcOrd="3" destOrd="0" presId="urn:microsoft.com/office/officeart/2018/2/layout/IconVerticalSolidList"/>
    <dgm:cxn modelId="{D0614B39-013C-4655-B9F7-BFAE6FD75B7D}" type="presParOf" srcId="{7288C29C-EE54-4EBB-B122-7B89FB8AE8E8}" destId="{8A9C9675-B2BD-49B1-97FA-EA2D9162138A}" srcOrd="5" destOrd="0" presId="urn:microsoft.com/office/officeart/2018/2/layout/IconVerticalSolidList"/>
    <dgm:cxn modelId="{C2360C55-A5D7-4C1B-86DA-4B8A0A4C96E7}" type="presParOf" srcId="{7288C29C-EE54-4EBB-B122-7B89FB8AE8E8}" destId="{40C3D31B-7885-4CBA-9423-410A28839695}" srcOrd="6" destOrd="0" presId="urn:microsoft.com/office/officeart/2018/2/layout/IconVerticalSolidList"/>
    <dgm:cxn modelId="{A8C92803-0955-4B37-9C83-C3C216240E82}" type="presParOf" srcId="{40C3D31B-7885-4CBA-9423-410A28839695}" destId="{5738ED14-260A-4FBB-8B59-2E8218233680}" srcOrd="0" destOrd="0" presId="urn:microsoft.com/office/officeart/2018/2/layout/IconVerticalSolidList"/>
    <dgm:cxn modelId="{007BC9DB-1394-447B-9FD4-5D75B6DB72D7}" type="presParOf" srcId="{40C3D31B-7885-4CBA-9423-410A28839695}" destId="{4CA7C3E3-3599-4A4C-97D2-C8385CE29E2E}" srcOrd="1" destOrd="0" presId="urn:microsoft.com/office/officeart/2018/2/layout/IconVerticalSolidList"/>
    <dgm:cxn modelId="{20D167AE-8582-4F3B-A1B1-DF9CD55C684A}" type="presParOf" srcId="{40C3D31B-7885-4CBA-9423-410A28839695}" destId="{BF2DE8B0-0A54-47C2-9D60-D4D53EA12115}" srcOrd="2" destOrd="0" presId="urn:microsoft.com/office/officeart/2018/2/layout/IconVerticalSolidList"/>
    <dgm:cxn modelId="{0205FC88-E320-4D94-910F-23426CDE40F5}" type="presParOf" srcId="{40C3D31B-7885-4CBA-9423-410A28839695}" destId="{35F9F51B-02E3-4F26-B39F-0FD41B4C46D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14B2FD-8A27-428E-B0FF-7B802510E0BE}" type="doc">
      <dgm:prSet loTypeId="urn:microsoft.com/office/officeart/2018/5/layout/IconLeafLabelList" loCatId="icon" qsTypeId="urn:microsoft.com/office/officeart/2005/8/quickstyle/simple1" qsCatId="simple" csTypeId="urn:microsoft.com/office/officeart/2018/5/colors/Iconchunking_coloredtext_accent0_3" csCatId="mainScheme" phldr="1"/>
      <dgm:spPr/>
      <dgm:t>
        <a:bodyPr/>
        <a:lstStyle/>
        <a:p>
          <a:endParaRPr lang="en-US"/>
        </a:p>
      </dgm:t>
    </dgm:pt>
    <dgm:pt modelId="{BB2FEDCE-D0F8-444A-A239-9150C51C4407}">
      <dgm:prSet custT="1"/>
      <dgm:spPr/>
      <dgm:t>
        <a:bodyPr/>
        <a:lstStyle/>
        <a:p>
          <a:pPr>
            <a:lnSpc>
              <a:spcPct val="100000"/>
            </a:lnSpc>
            <a:defRPr cap="all"/>
          </a:pPr>
          <a:r>
            <a:rPr lang="pt-BR" sz="1600" b="1" dirty="0"/>
            <a:t>Qualidade da água </a:t>
          </a:r>
          <a:r>
            <a:rPr lang="pt-BR" sz="1600" dirty="0"/>
            <a:t>- dados sobre os corpos hídricos que irão receber o efluente gerado pelo empreendimento, podendo ser ponto antes do lançamento (montante) e após o lançamento do efluente (jusante); e</a:t>
          </a:r>
          <a:endParaRPr lang="en-US" sz="1600" dirty="0"/>
        </a:p>
      </dgm:t>
    </dgm:pt>
    <dgm:pt modelId="{0BFCAA46-6E3F-4055-ACAC-E12C9EAC405C}" type="parTrans" cxnId="{F8B36100-87EC-44A0-B0E0-DC3B0B0CDEDD}">
      <dgm:prSet/>
      <dgm:spPr/>
      <dgm:t>
        <a:bodyPr/>
        <a:lstStyle/>
        <a:p>
          <a:endParaRPr lang="en-US" sz="2800"/>
        </a:p>
      </dgm:t>
    </dgm:pt>
    <dgm:pt modelId="{F1EB1A83-AE13-4177-A7AE-C1E90866AF1F}" type="sibTrans" cxnId="{F8B36100-87EC-44A0-B0E0-DC3B0B0CDEDD}">
      <dgm:prSet/>
      <dgm:spPr/>
      <dgm:t>
        <a:bodyPr/>
        <a:lstStyle/>
        <a:p>
          <a:endParaRPr lang="en-US" sz="2800"/>
        </a:p>
      </dgm:t>
    </dgm:pt>
    <dgm:pt modelId="{0219C67E-C3D9-4EE9-8900-2A5670ADBA3E}">
      <dgm:prSet custT="1"/>
      <dgm:spPr/>
      <dgm:t>
        <a:bodyPr/>
        <a:lstStyle/>
        <a:p>
          <a:pPr>
            <a:lnSpc>
              <a:spcPct val="100000"/>
            </a:lnSpc>
            <a:defRPr cap="all"/>
          </a:pPr>
          <a:r>
            <a:rPr lang="pt-BR" sz="1600" b="1" dirty="0"/>
            <a:t>Efluente</a:t>
          </a:r>
          <a:r>
            <a:rPr lang="pt-BR" sz="1600" dirty="0"/>
            <a:t> – dados sobre o esgoto doméstico ou efluente dos empreendimentos, podendo ser ponto antes do tratamento (entrada) e após o tratamento do efluente (saída).</a:t>
          </a:r>
          <a:endParaRPr lang="en-US" sz="1600" dirty="0"/>
        </a:p>
      </dgm:t>
    </dgm:pt>
    <dgm:pt modelId="{0DADBC42-3CCB-4BAD-9AAC-3558E0C55442}" type="parTrans" cxnId="{6FA815FE-A5C2-4521-A691-2F8FB15C1C23}">
      <dgm:prSet/>
      <dgm:spPr/>
      <dgm:t>
        <a:bodyPr/>
        <a:lstStyle/>
        <a:p>
          <a:endParaRPr lang="en-US" sz="2800"/>
        </a:p>
      </dgm:t>
    </dgm:pt>
    <dgm:pt modelId="{33ED53DE-7339-4E46-AE6B-99B95FCF6298}" type="sibTrans" cxnId="{6FA815FE-A5C2-4521-A691-2F8FB15C1C23}">
      <dgm:prSet/>
      <dgm:spPr/>
      <dgm:t>
        <a:bodyPr/>
        <a:lstStyle/>
        <a:p>
          <a:endParaRPr lang="en-US" sz="2800"/>
        </a:p>
      </dgm:t>
    </dgm:pt>
    <dgm:pt modelId="{0FAC7B4F-D040-4C2E-88C6-B5FC1EFE6C3E}" type="pres">
      <dgm:prSet presAssocID="{2114B2FD-8A27-428E-B0FF-7B802510E0BE}" presName="root" presStyleCnt="0">
        <dgm:presLayoutVars>
          <dgm:dir/>
          <dgm:resizeHandles val="exact"/>
        </dgm:presLayoutVars>
      </dgm:prSet>
      <dgm:spPr/>
    </dgm:pt>
    <dgm:pt modelId="{A4DDC57A-80BC-4A29-A6ED-C5B0F980DD17}" type="pres">
      <dgm:prSet presAssocID="{BB2FEDCE-D0F8-444A-A239-9150C51C4407}" presName="compNode" presStyleCnt="0"/>
      <dgm:spPr/>
    </dgm:pt>
    <dgm:pt modelId="{B500E676-207A-4D13-80E7-08FF85C76C66}" type="pres">
      <dgm:prSet presAssocID="{BB2FEDCE-D0F8-444A-A239-9150C51C4407}" presName="iconBgRect" presStyleLbl="bgShp" presStyleIdx="0" presStyleCnt="2"/>
      <dgm:spPr>
        <a:prstGeom prst="round2DiagRect">
          <a:avLst>
            <a:gd name="adj1" fmla="val 29727"/>
            <a:gd name="adj2" fmla="val 0"/>
          </a:avLst>
        </a:prstGeom>
      </dgm:spPr>
    </dgm:pt>
    <dgm:pt modelId="{7AFB7EBA-724F-4B19-A6FD-8710842B374B}" type="pres">
      <dgm:prSet presAssocID="{BB2FEDCE-D0F8-444A-A239-9150C51C440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rm scene"/>
        </a:ext>
      </dgm:extLst>
    </dgm:pt>
    <dgm:pt modelId="{7B2A30F0-1F44-4212-9C3F-03742B74EB60}" type="pres">
      <dgm:prSet presAssocID="{BB2FEDCE-D0F8-444A-A239-9150C51C4407}" presName="spaceRect" presStyleCnt="0"/>
      <dgm:spPr/>
    </dgm:pt>
    <dgm:pt modelId="{07FDCC9D-E2DE-4EF2-AAB9-3936DA09C076}" type="pres">
      <dgm:prSet presAssocID="{BB2FEDCE-D0F8-444A-A239-9150C51C4407}" presName="textRect" presStyleLbl="revTx" presStyleIdx="0" presStyleCnt="2">
        <dgm:presLayoutVars>
          <dgm:chMax val="1"/>
          <dgm:chPref val="1"/>
        </dgm:presLayoutVars>
      </dgm:prSet>
      <dgm:spPr/>
    </dgm:pt>
    <dgm:pt modelId="{EEF3A37C-A3F0-4F19-9A4C-0E4452905CE8}" type="pres">
      <dgm:prSet presAssocID="{F1EB1A83-AE13-4177-A7AE-C1E90866AF1F}" presName="sibTrans" presStyleCnt="0"/>
      <dgm:spPr/>
    </dgm:pt>
    <dgm:pt modelId="{476A2ECE-8001-440B-B9E1-8F4C825A101B}" type="pres">
      <dgm:prSet presAssocID="{0219C67E-C3D9-4EE9-8900-2A5670ADBA3E}" presName="compNode" presStyleCnt="0"/>
      <dgm:spPr/>
    </dgm:pt>
    <dgm:pt modelId="{951A91C5-3A2B-44D0-917B-263226F4C96B}" type="pres">
      <dgm:prSet presAssocID="{0219C67E-C3D9-4EE9-8900-2A5670ADBA3E}" presName="iconBgRect" presStyleLbl="bgShp" presStyleIdx="1" presStyleCnt="2"/>
      <dgm:spPr>
        <a:prstGeom prst="round2DiagRect">
          <a:avLst>
            <a:gd name="adj1" fmla="val 29727"/>
            <a:gd name="adj2" fmla="val 0"/>
          </a:avLst>
        </a:prstGeom>
      </dgm:spPr>
    </dgm:pt>
    <dgm:pt modelId="{9875FCE3-8DDD-4763-AD99-2BF08BD8B53B}" type="pres">
      <dgm:prSet presAssocID="{0219C67E-C3D9-4EE9-8900-2A5670ADBA3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Água"/>
        </a:ext>
      </dgm:extLst>
    </dgm:pt>
    <dgm:pt modelId="{A97075CE-7919-4A5D-B958-F317F28170C5}" type="pres">
      <dgm:prSet presAssocID="{0219C67E-C3D9-4EE9-8900-2A5670ADBA3E}" presName="spaceRect" presStyleCnt="0"/>
      <dgm:spPr/>
    </dgm:pt>
    <dgm:pt modelId="{26CC6B96-1D96-4548-96CE-CCC8E99F19A7}" type="pres">
      <dgm:prSet presAssocID="{0219C67E-C3D9-4EE9-8900-2A5670ADBA3E}" presName="textRect" presStyleLbl="revTx" presStyleIdx="1" presStyleCnt="2">
        <dgm:presLayoutVars>
          <dgm:chMax val="1"/>
          <dgm:chPref val="1"/>
        </dgm:presLayoutVars>
      </dgm:prSet>
      <dgm:spPr/>
    </dgm:pt>
  </dgm:ptLst>
  <dgm:cxnLst>
    <dgm:cxn modelId="{F8B36100-87EC-44A0-B0E0-DC3B0B0CDEDD}" srcId="{2114B2FD-8A27-428E-B0FF-7B802510E0BE}" destId="{BB2FEDCE-D0F8-444A-A239-9150C51C4407}" srcOrd="0" destOrd="0" parTransId="{0BFCAA46-6E3F-4055-ACAC-E12C9EAC405C}" sibTransId="{F1EB1A83-AE13-4177-A7AE-C1E90866AF1F}"/>
    <dgm:cxn modelId="{77BBAA34-A3A9-48CC-B925-56D49D4A104A}" type="presOf" srcId="{2114B2FD-8A27-428E-B0FF-7B802510E0BE}" destId="{0FAC7B4F-D040-4C2E-88C6-B5FC1EFE6C3E}" srcOrd="0" destOrd="0" presId="urn:microsoft.com/office/officeart/2018/5/layout/IconLeafLabelList"/>
    <dgm:cxn modelId="{F147655C-0C47-454A-8064-8B52B8247B17}" type="presOf" srcId="{0219C67E-C3D9-4EE9-8900-2A5670ADBA3E}" destId="{26CC6B96-1D96-4548-96CE-CCC8E99F19A7}" srcOrd="0" destOrd="0" presId="urn:microsoft.com/office/officeart/2018/5/layout/IconLeafLabelList"/>
    <dgm:cxn modelId="{430A3366-A172-41B9-B6D7-10B7B837D0A7}" type="presOf" srcId="{BB2FEDCE-D0F8-444A-A239-9150C51C4407}" destId="{07FDCC9D-E2DE-4EF2-AAB9-3936DA09C076}" srcOrd="0" destOrd="0" presId="urn:microsoft.com/office/officeart/2018/5/layout/IconLeafLabelList"/>
    <dgm:cxn modelId="{6FA815FE-A5C2-4521-A691-2F8FB15C1C23}" srcId="{2114B2FD-8A27-428E-B0FF-7B802510E0BE}" destId="{0219C67E-C3D9-4EE9-8900-2A5670ADBA3E}" srcOrd="1" destOrd="0" parTransId="{0DADBC42-3CCB-4BAD-9AAC-3558E0C55442}" sibTransId="{33ED53DE-7339-4E46-AE6B-99B95FCF6298}"/>
    <dgm:cxn modelId="{D786837B-2F6C-464C-AED0-2BC14556E38F}" type="presParOf" srcId="{0FAC7B4F-D040-4C2E-88C6-B5FC1EFE6C3E}" destId="{A4DDC57A-80BC-4A29-A6ED-C5B0F980DD17}" srcOrd="0" destOrd="0" presId="urn:microsoft.com/office/officeart/2018/5/layout/IconLeafLabelList"/>
    <dgm:cxn modelId="{34444F7C-58DF-4A75-A7ED-A937843FCA9E}" type="presParOf" srcId="{A4DDC57A-80BC-4A29-A6ED-C5B0F980DD17}" destId="{B500E676-207A-4D13-80E7-08FF85C76C66}" srcOrd="0" destOrd="0" presId="urn:microsoft.com/office/officeart/2018/5/layout/IconLeafLabelList"/>
    <dgm:cxn modelId="{B6091DEF-C5D5-44FD-AD87-AEBD05C217BA}" type="presParOf" srcId="{A4DDC57A-80BC-4A29-A6ED-C5B0F980DD17}" destId="{7AFB7EBA-724F-4B19-A6FD-8710842B374B}" srcOrd="1" destOrd="0" presId="urn:microsoft.com/office/officeart/2018/5/layout/IconLeafLabelList"/>
    <dgm:cxn modelId="{EF730E7F-38D4-43B1-AE6F-AC9E17F6F99E}" type="presParOf" srcId="{A4DDC57A-80BC-4A29-A6ED-C5B0F980DD17}" destId="{7B2A30F0-1F44-4212-9C3F-03742B74EB60}" srcOrd="2" destOrd="0" presId="urn:microsoft.com/office/officeart/2018/5/layout/IconLeafLabelList"/>
    <dgm:cxn modelId="{85170414-8E62-4C54-A00B-D3C7CDE0DD71}" type="presParOf" srcId="{A4DDC57A-80BC-4A29-A6ED-C5B0F980DD17}" destId="{07FDCC9D-E2DE-4EF2-AAB9-3936DA09C076}" srcOrd="3" destOrd="0" presId="urn:microsoft.com/office/officeart/2018/5/layout/IconLeafLabelList"/>
    <dgm:cxn modelId="{A29A442E-8E86-46BC-AA6B-E3E50EAE810F}" type="presParOf" srcId="{0FAC7B4F-D040-4C2E-88C6-B5FC1EFE6C3E}" destId="{EEF3A37C-A3F0-4F19-9A4C-0E4452905CE8}" srcOrd="1" destOrd="0" presId="urn:microsoft.com/office/officeart/2018/5/layout/IconLeafLabelList"/>
    <dgm:cxn modelId="{ABD17BBC-815A-4A7A-9941-3DC03261A2CF}" type="presParOf" srcId="{0FAC7B4F-D040-4C2E-88C6-B5FC1EFE6C3E}" destId="{476A2ECE-8001-440B-B9E1-8F4C825A101B}" srcOrd="2" destOrd="0" presId="urn:microsoft.com/office/officeart/2018/5/layout/IconLeafLabelList"/>
    <dgm:cxn modelId="{A723FDEC-36D8-4756-80D6-1569D93D940A}" type="presParOf" srcId="{476A2ECE-8001-440B-B9E1-8F4C825A101B}" destId="{951A91C5-3A2B-44D0-917B-263226F4C96B}" srcOrd="0" destOrd="0" presId="urn:microsoft.com/office/officeart/2018/5/layout/IconLeafLabelList"/>
    <dgm:cxn modelId="{56BA3C72-5D39-4849-AE7F-235431852FFC}" type="presParOf" srcId="{476A2ECE-8001-440B-B9E1-8F4C825A101B}" destId="{9875FCE3-8DDD-4763-AD99-2BF08BD8B53B}" srcOrd="1" destOrd="0" presId="urn:microsoft.com/office/officeart/2018/5/layout/IconLeafLabelList"/>
    <dgm:cxn modelId="{C39ED2E1-3AB5-4C97-B77E-C9B4841F23C1}" type="presParOf" srcId="{476A2ECE-8001-440B-B9E1-8F4C825A101B}" destId="{A97075CE-7919-4A5D-B958-F317F28170C5}" srcOrd="2" destOrd="0" presId="urn:microsoft.com/office/officeart/2018/5/layout/IconLeafLabelList"/>
    <dgm:cxn modelId="{C4C0AA2C-A1A9-4C7D-9193-722F4038AD1C}" type="presParOf" srcId="{476A2ECE-8001-440B-B9E1-8F4C825A101B}" destId="{26CC6B96-1D96-4548-96CE-CCC8E99F19A7}"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18FBBB7-808C-4CA6-99E3-FA92C4733F41}"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B85372E8-23D6-4E28-80D1-74F4F97C6AD9}">
      <dgm:prSet/>
      <dgm:spPr/>
      <dgm:t>
        <a:bodyPr/>
        <a:lstStyle/>
        <a:p>
          <a:pPr>
            <a:lnSpc>
              <a:spcPct val="100000"/>
            </a:lnSpc>
            <a:defRPr cap="all"/>
          </a:pPr>
          <a:r>
            <a:rPr lang="pt-BR">
              <a:hlinkClick xmlns:r="http://schemas.openxmlformats.org/officeDocument/2006/relationships" r:id="rId1">
                <a:extLst>
                  <a:ext uri="{A12FA001-AC4F-418D-AE19-62706E023703}">
                    <ahyp:hlinkClr xmlns:ahyp="http://schemas.microsoft.com/office/drawing/2018/hyperlinkcolor" val="tx"/>
                  </a:ext>
                </a:extLst>
              </a:hlinkClick>
            </a:rPr>
            <a:t>DQA@mma.gov.br</a:t>
          </a:r>
          <a:endParaRPr lang="en-US" dirty="0"/>
        </a:p>
      </dgm:t>
    </dgm:pt>
    <dgm:pt modelId="{7A84EEB2-6E2E-417C-B169-4F54609BD3BE}" type="parTrans" cxnId="{8327D9A3-1969-481D-979A-7489ED5A1E57}">
      <dgm:prSet/>
      <dgm:spPr/>
      <dgm:t>
        <a:bodyPr/>
        <a:lstStyle/>
        <a:p>
          <a:endParaRPr lang="en-US">
            <a:solidFill>
              <a:schemeClr val="accent1">
                <a:lumMod val="75000"/>
              </a:schemeClr>
            </a:solidFill>
          </a:endParaRPr>
        </a:p>
      </dgm:t>
    </dgm:pt>
    <dgm:pt modelId="{F99E4E9D-3A3D-4FDE-9A4B-2CA67443A62F}" type="sibTrans" cxnId="{8327D9A3-1969-481D-979A-7489ED5A1E57}">
      <dgm:prSet/>
      <dgm:spPr/>
      <dgm:t>
        <a:bodyPr/>
        <a:lstStyle/>
        <a:p>
          <a:endParaRPr lang="en-US">
            <a:solidFill>
              <a:schemeClr val="accent1">
                <a:lumMod val="75000"/>
              </a:schemeClr>
            </a:solidFill>
          </a:endParaRPr>
        </a:p>
      </dgm:t>
    </dgm:pt>
    <dgm:pt modelId="{ED5F33BB-76E6-439C-B1C0-ECA248123933}">
      <dgm:prSet/>
      <dgm:spPr/>
      <dgm:t>
        <a:bodyPr/>
        <a:lstStyle/>
        <a:p>
          <a:pPr>
            <a:lnSpc>
              <a:spcPct val="100000"/>
            </a:lnSpc>
            <a:defRPr cap="all"/>
          </a:pPr>
          <a:r>
            <a:rPr lang="pt-BR"/>
            <a:t>(61) 2028-2025</a:t>
          </a:r>
          <a:endParaRPr lang="en-US" dirty="0"/>
        </a:p>
      </dgm:t>
    </dgm:pt>
    <dgm:pt modelId="{3224B719-DF00-402F-B86D-87ED19E28A9F}" type="parTrans" cxnId="{E309B117-9B12-4058-B8C3-176EA6AC4858}">
      <dgm:prSet/>
      <dgm:spPr/>
      <dgm:t>
        <a:bodyPr/>
        <a:lstStyle/>
        <a:p>
          <a:endParaRPr lang="en-US">
            <a:solidFill>
              <a:schemeClr val="accent1">
                <a:lumMod val="75000"/>
              </a:schemeClr>
            </a:solidFill>
          </a:endParaRPr>
        </a:p>
      </dgm:t>
    </dgm:pt>
    <dgm:pt modelId="{287C76D0-00EA-46D0-8130-E6C5E9D9CB3C}" type="sibTrans" cxnId="{E309B117-9B12-4058-B8C3-176EA6AC4858}">
      <dgm:prSet/>
      <dgm:spPr/>
      <dgm:t>
        <a:bodyPr/>
        <a:lstStyle/>
        <a:p>
          <a:endParaRPr lang="en-US">
            <a:solidFill>
              <a:schemeClr val="accent1">
                <a:lumMod val="75000"/>
              </a:schemeClr>
            </a:solidFill>
          </a:endParaRPr>
        </a:p>
      </dgm:t>
    </dgm:pt>
    <dgm:pt modelId="{D65A5C7D-AF71-4FCA-9749-241998689438}" type="pres">
      <dgm:prSet presAssocID="{518FBBB7-808C-4CA6-99E3-FA92C4733F41}" presName="root" presStyleCnt="0">
        <dgm:presLayoutVars>
          <dgm:dir/>
          <dgm:resizeHandles val="exact"/>
        </dgm:presLayoutVars>
      </dgm:prSet>
      <dgm:spPr/>
    </dgm:pt>
    <dgm:pt modelId="{72BA8A20-03E1-481F-9588-023E609A2217}" type="pres">
      <dgm:prSet presAssocID="{B85372E8-23D6-4E28-80D1-74F4F97C6AD9}" presName="compNode" presStyleCnt="0"/>
      <dgm:spPr/>
    </dgm:pt>
    <dgm:pt modelId="{B59AE089-35EC-47BA-929F-F24CF28E4EBE}" type="pres">
      <dgm:prSet presAssocID="{B85372E8-23D6-4E28-80D1-74F4F97C6AD9}" presName="iconBgRect" presStyleLbl="bgShp" presStyleIdx="0" presStyleCnt="2"/>
      <dgm:spPr/>
    </dgm:pt>
    <dgm:pt modelId="{5BA934C5-99B9-49AE-819B-8494CA059F57}" type="pres">
      <dgm:prSet presAssocID="{B85372E8-23D6-4E28-80D1-74F4F97C6AD9}" presName="iconRect" presStyleLbl="node1" presStyleIdx="0"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E-mail"/>
        </a:ext>
      </dgm:extLst>
    </dgm:pt>
    <dgm:pt modelId="{EA8D317D-4751-4D29-83B7-F279DF46447F}" type="pres">
      <dgm:prSet presAssocID="{B85372E8-23D6-4E28-80D1-74F4F97C6AD9}" presName="spaceRect" presStyleCnt="0"/>
      <dgm:spPr/>
    </dgm:pt>
    <dgm:pt modelId="{3F78F07C-169C-4487-A11B-F9B3BC00922D}" type="pres">
      <dgm:prSet presAssocID="{B85372E8-23D6-4E28-80D1-74F4F97C6AD9}" presName="textRect" presStyleLbl="revTx" presStyleIdx="0" presStyleCnt="2">
        <dgm:presLayoutVars>
          <dgm:chMax val="1"/>
          <dgm:chPref val="1"/>
        </dgm:presLayoutVars>
      </dgm:prSet>
      <dgm:spPr/>
    </dgm:pt>
    <dgm:pt modelId="{ED0664B5-8460-494A-83B1-5B20C269CBFD}" type="pres">
      <dgm:prSet presAssocID="{F99E4E9D-3A3D-4FDE-9A4B-2CA67443A62F}" presName="sibTrans" presStyleCnt="0"/>
      <dgm:spPr/>
    </dgm:pt>
    <dgm:pt modelId="{F4A0C7F4-AB4C-4EC2-AC06-64303051CF8C}" type="pres">
      <dgm:prSet presAssocID="{ED5F33BB-76E6-439C-B1C0-ECA248123933}" presName="compNode" presStyleCnt="0"/>
      <dgm:spPr/>
    </dgm:pt>
    <dgm:pt modelId="{A9D5FC1E-7F2A-4690-B129-C3DA2CB618DD}" type="pres">
      <dgm:prSet presAssocID="{ED5F33BB-76E6-439C-B1C0-ECA248123933}" presName="iconBgRect" presStyleLbl="bgShp" presStyleIdx="1" presStyleCnt="2"/>
      <dgm:spPr/>
    </dgm:pt>
    <dgm:pt modelId="{338AFB2B-1DE8-44EA-AF89-D90A4CB80672}" type="pres">
      <dgm:prSet presAssocID="{ED5F33BB-76E6-439C-B1C0-ECA248123933}" presName="iconRect" presStyleLbl="node1"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Destinatário"/>
        </a:ext>
      </dgm:extLst>
    </dgm:pt>
    <dgm:pt modelId="{5AE39E3F-317B-4A02-A0AF-1104CD011144}" type="pres">
      <dgm:prSet presAssocID="{ED5F33BB-76E6-439C-B1C0-ECA248123933}" presName="spaceRect" presStyleCnt="0"/>
      <dgm:spPr/>
    </dgm:pt>
    <dgm:pt modelId="{5EF80E51-26D1-4C2E-BA34-640FD69F444E}" type="pres">
      <dgm:prSet presAssocID="{ED5F33BB-76E6-439C-B1C0-ECA248123933}" presName="textRect" presStyleLbl="revTx" presStyleIdx="1" presStyleCnt="2">
        <dgm:presLayoutVars>
          <dgm:chMax val="1"/>
          <dgm:chPref val="1"/>
        </dgm:presLayoutVars>
      </dgm:prSet>
      <dgm:spPr/>
    </dgm:pt>
  </dgm:ptLst>
  <dgm:cxnLst>
    <dgm:cxn modelId="{E309B117-9B12-4058-B8C3-176EA6AC4858}" srcId="{518FBBB7-808C-4CA6-99E3-FA92C4733F41}" destId="{ED5F33BB-76E6-439C-B1C0-ECA248123933}" srcOrd="1" destOrd="0" parTransId="{3224B719-DF00-402F-B86D-87ED19E28A9F}" sibTransId="{287C76D0-00EA-46D0-8130-E6C5E9D9CB3C}"/>
    <dgm:cxn modelId="{7D66A03D-7ECA-42FE-9D5A-A0878984028E}" type="presOf" srcId="{B85372E8-23D6-4E28-80D1-74F4F97C6AD9}" destId="{3F78F07C-169C-4487-A11B-F9B3BC00922D}" srcOrd="0" destOrd="0" presId="urn:microsoft.com/office/officeart/2018/5/layout/IconCircleLabelList"/>
    <dgm:cxn modelId="{0E1ED955-E11B-480A-A789-037B80F11225}" type="presOf" srcId="{ED5F33BB-76E6-439C-B1C0-ECA248123933}" destId="{5EF80E51-26D1-4C2E-BA34-640FD69F444E}" srcOrd="0" destOrd="0" presId="urn:microsoft.com/office/officeart/2018/5/layout/IconCircleLabelList"/>
    <dgm:cxn modelId="{8327D9A3-1969-481D-979A-7489ED5A1E57}" srcId="{518FBBB7-808C-4CA6-99E3-FA92C4733F41}" destId="{B85372E8-23D6-4E28-80D1-74F4F97C6AD9}" srcOrd="0" destOrd="0" parTransId="{7A84EEB2-6E2E-417C-B169-4F54609BD3BE}" sibTransId="{F99E4E9D-3A3D-4FDE-9A4B-2CA67443A62F}"/>
    <dgm:cxn modelId="{A9C09BDE-D5B4-4AC6-9DF0-DB0E26BE641A}" type="presOf" srcId="{518FBBB7-808C-4CA6-99E3-FA92C4733F41}" destId="{D65A5C7D-AF71-4FCA-9749-241998689438}" srcOrd="0" destOrd="0" presId="urn:microsoft.com/office/officeart/2018/5/layout/IconCircleLabelList"/>
    <dgm:cxn modelId="{DC281657-4298-4B8E-ADFC-D1FEDAA31513}" type="presParOf" srcId="{D65A5C7D-AF71-4FCA-9749-241998689438}" destId="{72BA8A20-03E1-481F-9588-023E609A2217}" srcOrd="0" destOrd="0" presId="urn:microsoft.com/office/officeart/2018/5/layout/IconCircleLabelList"/>
    <dgm:cxn modelId="{E0BF35CF-1BB5-4B4A-9A46-4D6B5170DBB4}" type="presParOf" srcId="{72BA8A20-03E1-481F-9588-023E609A2217}" destId="{B59AE089-35EC-47BA-929F-F24CF28E4EBE}" srcOrd="0" destOrd="0" presId="urn:microsoft.com/office/officeart/2018/5/layout/IconCircleLabelList"/>
    <dgm:cxn modelId="{0C54C999-4444-44FA-BD95-7290CF510DFB}" type="presParOf" srcId="{72BA8A20-03E1-481F-9588-023E609A2217}" destId="{5BA934C5-99B9-49AE-819B-8494CA059F57}" srcOrd="1" destOrd="0" presId="urn:microsoft.com/office/officeart/2018/5/layout/IconCircleLabelList"/>
    <dgm:cxn modelId="{BC1927A0-3604-4D02-9825-61A7BF71BFBB}" type="presParOf" srcId="{72BA8A20-03E1-481F-9588-023E609A2217}" destId="{EA8D317D-4751-4D29-83B7-F279DF46447F}" srcOrd="2" destOrd="0" presId="urn:microsoft.com/office/officeart/2018/5/layout/IconCircleLabelList"/>
    <dgm:cxn modelId="{54AB6F5B-3D33-4F22-B8A1-3B29B2944A10}" type="presParOf" srcId="{72BA8A20-03E1-481F-9588-023E609A2217}" destId="{3F78F07C-169C-4487-A11B-F9B3BC00922D}" srcOrd="3" destOrd="0" presId="urn:microsoft.com/office/officeart/2018/5/layout/IconCircleLabelList"/>
    <dgm:cxn modelId="{B22DE112-8A82-4F0B-BC9E-7FC29C3C6DAA}" type="presParOf" srcId="{D65A5C7D-AF71-4FCA-9749-241998689438}" destId="{ED0664B5-8460-494A-83B1-5B20C269CBFD}" srcOrd="1" destOrd="0" presId="urn:microsoft.com/office/officeart/2018/5/layout/IconCircleLabelList"/>
    <dgm:cxn modelId="{1A991160-F636-44B7-98E7-0347F699196E}" type="presParOf" srcId="{D65A5C7D-AF71-4FCA-9749-241998689438}" destId="{F4A0C7F4-AB4C-4EC2-AC06-64303051CF8C}" srcOrd="2" destOrd="0" presId="urn:microsoft.com/office/officeart/2018/5/layout/IconCircleLabelList"/>
    <dgm:cxn modelId="{DD760D34-ED1C-4865-8A6A-8373C954DF7F}" type="presParOf" srcId="{F4A0C7F4-AB4C-4EC2-AC06-64303051CF8C}" destId="{A9D5FC1E-7F2A-4690-B129-C3DA2CB618DD}" srcOrd="0" destOrd="0" presId="urn:microsoft.com/office/officeart/2018/5/layout/IconCircleLabelList"/>
    <dgm:cxn modelId="{0751AB31-01CC-4CB2-BE87-BA0E5F492201}" type="presParOf" srcId="{F4A0C7F4-AB4C-4EC2-AC06-64303051CF8C}" destId="{338AFB2B-1DE8-44EA-AF89-D90A4CB80672}" srcOrd="1" destOrd="0" presId="urn:microsoft.com/office/officeart/2018/5/layout/IconCircleLabelList"/>
    <dgm:cxn modelId="{58D02D4C-B9A1-4A0D-AEA2-48030C69C184}" type="presParOf" srcId="{F4A0C7F4-AB4C-4EC2-AC06-64303051CF8C}" destId="{5AE39E3F-317B-4A02-A0AF-1104CD011144}" srcOrd="2" destOrd="0" presId="urn:microsoft.com/office/officeart/2018/5/layout/IconCircleLabelList"/>
    <dgm:cxn modelId="{0605B2A6-CEA7-44E6-8204-AAA7E4FBE16B}" type="presParOf" srcId="{F4A0C7F4-AB4C-4EC2-AC06-64303051CF8C}" destId="{5EF80E51-26D1-4C2E-BA34-640FD69F444E}"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1543F0-9E06-4A63-87EF-650E78B14539}">
      <dsp:nvSpPr>
        <dsp:cNvPr id="0" name=""/>
        <dsp:cNvSpPr/>
      </dsp:nvSpPr>
      <dsp:spPr>
        <a:xfrm>
          <a:off x="0" y="343896"/>
          <a:ext cx="6513603" cy="1607744"/>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pt-BR" sz="2400" b="0" i="0" kern="1200" baseline="0"/>
            <a:t>Prazo </a:t>
          </a:r>
          <a:r>
            <a:rPr lang="pt-BR" sz="2400" b="0" i="0" kern="1200" baseline="0" dirty="0"/>
            <a:t>para apresentar ao órgão ambiental competente: até o dia 31 de março de cada ano</a:t>
          </a:r>
          <a:endParaRPr lang="en-US" sz="2400" kern="1200" dirty="0"/>
        </a:p>
      </dsp:txBody>
      <dsp:txXfrm>
        <a:off x="78484" y="422380"/>
        <a:ext cx="6356635" cy="1450776"/>
      </dsp:txXfrm>
    </dsp:sp>
    <dsp:sp modelId="{CE37B4EE-75E4-4B83-950D-781194B9EB6E}">
      <dsp:nvSpPr>
        <dsp:cNvPr id="0" name=""/>
        <dsp:cNvSpPr/>
      </dsp:nvSpPr>
      <dsp:spPr>
        <a:xfrm>
          <a:off x="0" y="2138840"/>
          <a:ext cx="6513603" cy="1607744"/>
        </a:xfrm>
        <a:prstGeom prst="roundRect">
          <a:avLst/>
        </a:prstGeom>
        <a:solidFill>
          <a:schemeClr val="accent5">
            <a:hueOff val="-3676672"/>
            <a:satOff val="-5114"/>
            <a:lumOff val="-1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pt-BR" sz="2400" b="0" i="0" kern="1200" baseline="0" dirty="0"/>
            <a:t>Deve conter: dados de caracterização qualitativa e quantitativa dos efluentes, baseada em amostragem representativa dos mesmos.</a:t>
          </a:r>
          <a:endParaRPr lang="en-US" sz="2400" kern="1200" dirty="0"/>
        </a:p>
      </dsp:txBody>
      <dsp:txXfrm>
        <a:off x="78484" y="2217324"/>
        <a:ext cx="6356635" cy="1450776"/>
      </dsp:txXfrm>
    </dsp:sp>
    <dsp:sp modelId="{CE35E32A-2378-4004-973C-51AEA34C82ED}">
      <dsp:nvSpPr>
        <dsp:cNvPr id="0" name=""/>
        <dsp:cNvSpPr/>
      </dsp:nvSpPr>
      <dsp:spPr>
        <a:xfrm>
          <a:off x="0" y="3933785"/>
          <a:ext cx="6513603" cy="1607744"/>
        </a:xfrm>
        <a:prstGeom prst="roundRect">
          <a:avLst/>
        </a:prstGeom>
        <a:solidFill>
          <a:schemeClr val="accent5">
            <a:hueOff val="-7353344"/>
            <a:satOff val="-10228"/>
            <a:lumOff val="-392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pt-BR" sz="2400" b="0" i="0" kern="1200" baseline="0" dirty="0"/>
            <a:t>O órgão ambiental competente poderá definir critérios e informações adicionais ou dispensa fontes de baixo potencial poluidor.</a:t>
          </a:r>
          <a:endParaRPr lang="en-US" sz="2400" kern="1200" dirty="0"/>
        </a:p>
      </dsp:txBody>
      <dsp:txXfrm>
        <a:off x="78484" y="4012269"/>
        <a:ext cx="6356635" cy="14507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895481-7C91-4E53-ACB6-003EBB1BADF5}">
      <dsp:nvSpPr>
        <dsp:cNvPr id="0" name=""/>
        <dsp:cNvSpPr/>
      </dsp:nvSpPr>
      <dsp:spPr>
        <a:xfrm>
          <a:off x="0" y="95356"/>
          <a:ext cx="10515600" cy="15630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pt-BR" sz="1900" kern="1200" dirty="0"/>
            <a:t>Visando a melhoria da gestão e da qualidade das águas no país, o MMA em cooperação com a ABETRE estão realizando o desenvolvimento do Sistema Nacional de Monitoramento da Qualidade da Água e Efluentes – </a:t>
          </a:r>
          <a:r>
            <a:rPr lang="pt-BR" sz="1900" kern="1200" dirty="0" err="1"/>
            <a:t>MonitorÁgua</a:t>
          </a:r>
          <a:r>
            <a:rPr lang="pt-BR" sz="1900" kern="1200" dirty="0"/>
            <a:t>.</a:t>
          </a:r>
          <a:endParaRPr lang="en-US" sz="1900" kern="1200" dirty="0"/>
        </a:p>
      </dsp:txBody>
      <dsp:txXfrm>
        <a:off x="76302" y="171658"/>
        <a:ext cx="10362996" cy="1410442"/>
      </dsp:txXfrm>
    </dsp:sp>
    <dsp:sp modelId="{9531C3BC-CC56-4835-8E7E-2E93A123059F}">
      <dsp:nvSpPr>
        <dsp:cNvPr id="0" name=""/>
        <dsp:cNvSpPr/>
      </dsp:nvSpPr>
      <dsp:spPr>
        <a:xfrm>
          <a:off x="0" y="1713123"/>
          <a:ext cx="10515600" cy="15630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pt-BR" sz="1900" kern="1200"/>
            <a:t>Empreendimentos com tratamento e lançamento de efluentes são objeto de licenciamento ambiental, o qual exige que os dados referentes ao tratamento sejam reportados periodicamente aos órgãos ambientais licenciadores, porém, em muitos casos, esses dados são enviados em relatórios impressos, dificultando sua compilação e divulgação, bem como as ações de fiscalização. </a:t>
          </a:r>
          <a:endParaRPr lang="en-US" sz="1900" kern="1200"/>
        </a:p>
      </dsp:txBody>
      <dsp:txXfrm>
        <a:off x="76302" y="1789425"/>
        <a:ext cx="10362996" cy="1410442"/>
      </dsp:txXfrm>
    </dsp:sp>
    <dsp:sp modelId="{BA584CA1-E43A-4D38-A269-C5DF28CF5304}">
      <dsp:nvSpPr>
        <dsp:cNvPr id="0" name=""/>
        <dsp:cNvSpPr/>
      </dsp:nvSpPr>
      <dsp:spPr>
        <a:xfrm>
          <a:off x="0" y="3330890"/>
          <a:ext cx="10515600" cy="15630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pt-BR" sz="1900" kern="1200"/>
            <a:t>Desta maneira, o MonitorÁgua irá modernizar o fluxo de envio de dados e informações pelos empreendimentos com licença ambiental vigente, por meio da coleta e divulgação de informações sobre qualidade da água e efluentes destes empreendimentos, visando colaborar com os procedimentos de controle e fiscalização ambiental das Estações de Tratamento de Efluentes, além de subsidiar ações de gestão ambiental.</a:t>
          </a:r>
          <a:endParaRPr lang="en-US" sz="1900" kern="1200"/>
        </a:p>
      </dsp:txBody>
      <dsp:txXfrm>
        <a:off x="76302" y="3407192"/>
        <a:ext cx="10362996" cy="14104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8A378B-3C77-4150-B8A2-A843A40F4ED0}">
      <dsp:nvSpPr>
        <dsp:cNvPr id="0" name=""/>
        <dsp:cNvSpPr/>
      </dsp:nvSpPr>
      <dsp:spPr>
        <a:xfrm>
          <a:off x="0" y="1805"/>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CACDD2-0FA8-46F7-A997-C7196EDCB5A2}">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206280-1E5D-4E4D-A877-FC891ADAD22C}">
      <dsp:nvSpPr>
        <dsp:cNvPr id="0" name=""/>
        <dsp:cNvSpPr/>
      </dsp:nvSpPr>
      <dsp:spPr>
        <a:xfrm>
          <a:off x="1057183" y="1805"/>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711200">
            <a:lnSpc>
              <a:spcPct val="100000"/>
            </a:lnSpc>
            <a:spcBef>
              <a:spcPct val="0"/>
            </a:spcBef>
            <a:spcAft>
              <a:spcPct val="35000"/>
            </a:spcAft>
            <a:buNone/>
          </a:pPr>
          <a:r>
            <a:rPr lang="pt-BR" sz="1600" b="1" kern="1200" dirty="0"/>
            <a:t>Lei 10.650</a:t>
          </a:r>
          <a:r>
            <a:rPr lang="pt-BR" sz="1600" kern="1200" dirty="0"/>
            <a:t>, de 16 de abril de 2003, que dispõe sobre o acesso público aos dados e informações existentes nos órgãos e entidades integrantes do </a:t>
          </a:r>
          <a:r>
            <a:rPr lang="pt-BR" sz="1600" kern="1200" dirty="0" err="1"/>
            <a:t>Sisnama</a:t>
          </a:r>
          <a:r>
            <a:rPr lang="pt-BR" sz="1600" kern="1200" dirty="0"/>
            <a:t>.</a:t>
          </a:r>
          <a:endParaRPr lang="en-US" sz="1600" kern="1200" dirty="0"/>
        </a:p>
      </dsp:txBody>
      <dsp:txXfrm>
        <a:off x="1057183" y="1805"/>
        <a:ext cx="9458416" cy="915310"/>
      </dsp:txXfrm>
    </dsp:sp>
    <dsp:sp modelId="{C8BDAC5F-2003-4B7A-90D0-389257553C67}">
      <dsp:nvSpPr>
        <dsp:cNvPr id="0" name=""/>
        <dsp:cNvSpPr/>
      </dsp:nvSpPr>
      <dsp:spPr>
        <a:xfrm>
          <a:off x="0" y="1145944"/>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C35B0A-D0D4-4488-9C6D-21C73EC39E8A}">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E8BFEA-171D-4995-8121-54C54BEDDA8B}">
      <dsp:nvSpPr>
        <dsp:cNvPr id="0" name=""/>
        <dsp:cNvSpPr/>
      </dsp:nvSpPr>
      <dsp:spPr>
        <a:xfrm>
          <a:off x="1057183" y="1145944"/>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711200">
            <a:lnSpc>
              <a:spcPct val="100000"/>
            </a:lnSpc>
            <a:spcBef>
              <a:spcPct val="0"/>
            </a:spcBef>
            <a:spcAft>
              <a:spcPct val="35000"/>
            </a:spcAft>
            <a:buNone/>
          </a:pPr>
          <a:r>
            <a:rPr lang="pt-BR" sz="1600" b="1" kern="1200" dirty="0"/>
            <a:t>Resolução Conama n° 357</a:t>
          </a:r>
          <a:r>
            <a:rPr lang="pt-BR" sz="1600" kern="1200" dirty="0"/>
            <a:t>, de 18 de março de 2005, que dispõe sobre a classificação dos corpos de água e diretrizes ambientais para o seu enquadramento, bem como estabelece as condições e padrões de lançamento de efluentes.</a:t>
          </a:r>
          <a:endParaRPr lang="en-US" sz="1600" kern="1200" dirty="0"/>
        </a:p>
      </dsp:txBody>
      <dsp:txXfrm>
        <a:off x="1057183" y="1145944"/>
        <a:ext cx="9458416" cy="915310"/>
      </dsp:txXfrm>
    </dsp:sp>
    <dsp:sp modelId="{CC5DD012-69DC-4E75-B040-351615CDE0D8}">
      <dsp:nvSpPr>
        <dsp:cNvPr id="0" name=""/>
        <dsp:cNvSpPr/>
      </dsp:nvSpPr>
      <dsp:spPr>
        <a:xfrm>
          <a:off x="0" y="2290082"/>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E8A806-9126-4F56-B5C6-66A15F3BF6AD}">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421EDF-B7F0-45BD-9257-73C89D6A3FDE}">
      <dsp:nvSpPr>
        <dsp:cNvPr id="0" name=""/>
        <dsp:cNvSpPr/>
      </dsp:nvSpPr>
      <dsp:spPr>
        <a:xfrm>
          <a:off x="1057183" y="2290082"/>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711200">
            <a:lnSpc>
              <a:spcPct val="100000"/>
            </a:lnSpc>
            <a:spcBef>
              <a:spcPct val="0"/>
            </a:spcBef>
            <a:spcAft>
              <a:spcPct val="35000"/>
            </a:spcAft>
            <a:buNone/>
          </a:pPr>
          <a:r>
            <a:rPr lang="pt-BR" sz="1600" b="1" kern="1200" dirty="0"/>
            <a:t>Resolução Conama n° 430</a:t>
          </a:r>
          <a:r>
            <a:rPr lang="pt-BR" sz="1600" kern="1200" dirty="0"/>
            <a:t>, de 13 de maio de 2011, que dispõe sobre as condições e padrões de lançamento de efluentes.</a:t>
          </a:r>
          <a:endParaRPr lang="en-US" sz="1600" kern="1200" dirty="0"/>
        </a:p>
      </dsp:txBody>
      <dsp:txXfrm>
        <a:off x="1057183" y="2290082"/>
        <a:ext cx="9458416" cy="915310"/>
      </dsp:txXfrm>
    </dsp:sp>
    <dsp:sp modelId="{5738ED14-260A-4FBB-8B59-2E8218233680}">
      <dsp:nvSpPr>
        <dsp:cNvPr id="0" name=""/>
        <dsp:cNvSpPr/>
      </dsp:nvSpPr>
      <dsp:spPr>
        <a:xfrm>
          <a:off x="0" y="3434221"/>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A7C3E3-3599-4A4C-97D2-C8385CE29E2E}">
      <dsp:nvSpPr>
        <dsp:cNvPr id="0" name=""/>
        <dsp:cNvSpPr/>
      </dsp:nvSpPr>
      <dsp:spPr>
        <a:xfrm>
          <a:off x="276881" y="3640166"/>
          <a:ext cx="503420" cy="503420"/>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F9F51B-02E3-4F26-B39F-0FD41B4C46D7}">
      <dsp:nvSpPr>
        <dsp:cNvPr id="0" name=""/>
        <dsp:cNvSpPr/>
      </dsp:nvSpPr>
      <dsp:spPr>
        <a:xfrm>
          <a:off x="1057183" y="3434221"/>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711200">
            <a:lnSpc>
              <a:spcPct val="100000"/>
            </a:lnSpc>
            <a:spcBef>
              <a:spcPct val="0"/>
            </a:spcBef>
            <a:spcAft>
              <a:spcPct val="35000"/>
            </a:spcAft>
            <a:buNone/>
          </a:pPr>
          <a:r>
            <a:rPr lang="pt-BR" sz="1600" b="1" kern="1200" dirty="0"/>
            <a:t>Resolução Conama n° 274</a:t>
          </a:r>
          <a:r>
            <a:rPr lang="pt-BR" sz="1600" kern="1200" dirty="0"/>
            <a:t>, de 29 de novembro de 2000, que define os critérios de balneabilidade em águas brasileiras.</a:t>
          </a:r>
          <a:endParaRPr lang="en-US" sz="1600" kern="1200" dirty="0"/>
        </a:p>
      </dsp:txBody>
      <dsp:txXfrm>
        <a:off x="1057183" y="3434221"/>
        <a:ext cx="9458416" cy="9153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00E676-207A-4D13-80E7-08FF85C76C66}">
      <dsp:nvSpPr>
        <dsp:cNvPr id="0" name=""/>
        <dsp:cNvSpPr/>
      </dsp:nvSpPr>
      <dsp:spPr>
        <a:xfrm>
          <a:off x="1175069" y="58655"/>
          <a:ext cx="2196000" cy="2196000"/>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FB7EBA-724F-4B19-A6FD-8710842B374B}">
      <dsp:nvSpPr>
        <dsp:cNvPr id="0" name=""/>
        <dsp:cNvSpPr/>
      </dsp:nvSpPr>
      <dsp:spPr>
        <a:xfrm>
          <a:off x="1643069" y="526655"/>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7FDCC9D-E2DE-4EF2-AAB9-3936DA09C076}">
      <dsp:nvSpPr>
        <dsp:cNvPr id="0" name=""/>
        <dsp:cNvSpPr/>
      </dsp:nvSpPr>
      <dsp:spPr>
        <a:xfrm>
          <a:off x="473069" y="2938655"/>
          <a:ext cx="3600000" cy="189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pt-BR" sz="1600" b="1" kern="1200" dirty="0"/>
            <a:t>Qualidade da água </a:t>
          </a:r>
          <a:r>
            <a:rPr lang="pt-BR" sz="1600" kern="1200" dirty="0"/>
            <a:t>- dados sobre os corpos hídricos que irão receber o efluente gerado pelo empreendimento, podendo ser ponto antes do lançamento (montante) e após o lançamento do efluente (jusante); e</a:t>
          </a:r>
          <a:endParaRPr lang="en-US" sz="1600" kern="1200" dirty="0"/>
        </a:p>
      </dsp:txBody>
      <dsp:txXfrm>
        <a:off x="473069" y="2938655"/>
        <a:ext cx="3600000" cy="1890000"/>
      </dsp:txXfrm>
    </dsp:sp>
    <dsp:sp modelId="{951A91C5-3A2B-44D0-917B-263226F4C96B}">
      <dsp:nvSpPr>
        <dsp:cNvPr id="0" name=""/>
        <dsp:cNvSpPr/>
      </dsp:nvSpPr>
      <dsp:spPr>
        <a:xfrm>
          <a:off x="5405069" y="58655"/>
          <a:ext cx="2196000" cy="2196000"/>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75FCE3-8DDD-4763-AD99-2BF08BD8B53B}">
      <dsp:nvSpPr>
        <dsp:cNvPr id="0" name=""/>
        <dsp:cNvSpPr/>
      </dsp:nvSpPr>
      <dsp:spPr>
        <a:xfrm>
          <a:off x="5873069" y="526655"/>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6CC6B96-1D96-4548-96CE-CCC8E99F19A7}">
      <dsp:nvSpPr>
        <dsp:cNvPr id="0" name=""/>
        <dsp:cNvSpPr/>
      </dsp:nvSpPr>
      <dsp:spPr>
        <a:xfrm>
          <a:off x="4703069" y="2938655"/>
          <a:ext cx="3600000" cy="189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pt-BR" sz="1600" b="1" kern="1200" dirty="0"/>
            <a:t>Efluente</a:t>
          </a:r>
          <a:r>
            <a:rPr lang="pt-BR" sz="1600" kern="1200" dirty="0"/>
            <a:t> – dados sobre o esgoto doméstico ou efluente dos empreendimentos, podendo ser ponto antes do tratamento (entrada) e após o tratamento do efluente (saída).</a:t>
          </a:r>
          <a:endParaRPr lang="en-US" sz="1600" kern="1200" dirty="0"/>
        </a:p>
      </dsp:txBody>
      <dsp:txXfrm>
        <a:off x="4703069" y="2938655"/>
        <a:ext cx="3600000" cy="189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9AE089-35EC-47BA-929F-F24CF28E4EBE}">
      <dsp:nvSpPr>
        <dsp:cNvPr id="0" name=""/>
        <dsp:cNvSpPr/>
      </dsp:nvSpPr>
      <dsp:spPr>
        <a:xfrm>
          <a:off x="633579" y="668064"/>
          <a:ext cx="1818562" cy="181856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A934C5-99B9-49AE-819B-8494CA059F57}">
      <dsp:nvSpPr>
        <dsp:cNvPr id="0" name=""/>
        <dsp:cNvSpPr/>
      </dsp:nvSpPr>
      <dsp:spPr>
        <a:xfrm>
          <a:off x="1021142" y="1055626"/>
          <a:ext cx="1043437" cy="10434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78F07C-169C-4487-A11B-F9B3BC00922D}">
      <dsp:nvSpPr>
        <dsp:cNvPr id="0" name=""/>
        <dsp:cNvSpPr/>
      </dsp:nvSpPr>
      <dsp:spPr>
        <a:xfrm>
          <a:off x="52236" y="3053064"/>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pt-BR" sz="2400" kern="1200">
              <a:hlinkClick xmlns:r="http://schemas.openxmlformats.org/officeDocument/2006/relationships" r:id="rId3">
                <a:extLst>
                  <a:ext uri="{A12FA001-AC4F-418D-AE19-62706E023703}">
                    <ahyp:hlinkClr xmlns:ahyp="http://schemas.microsoft.com/office/drawing/2018/hyperlinkcolor" val="tx"/>
                  </a:ext>
                </a:extLst>
              </a:hlinkClick>
            </a:rPr>
            <a:t>DQA@mma.gov.br</a:t>
          </a:r>
          <a:endParaRPr lang="en-US" sz="2400" kern="1200" dirty="0"/>
        </a:p>
      </dsp:txBody>
      <dsp:txXfrm>
        <a:off x="52236" y="3053064"/>
        <a:ext cx="2981250" cy="720000"/>
      </dsp:txXfrm>
    </dsp:sp>
    <dsp:sp modelId="{A9D5FC1E-7F2A-4690-B129-C3DA2CB618DD}">
      <dsp:nvSpPr>
        <dsp:cNvPr id="0" name=""/>
        <dsp:cNvSpPr/>
      </dsp:nvSpPr>
      <dsp:spPr>
        <a:xfrm>
          <a:off x="4136548" y="668064"/>
          <a:ext cx="1818562" cy="181856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8AFB2B-1DE8-44EA-AF89-D90A4CB80672}">
      <dsp:nvSpPr>
        <dsp:cNvPr id="0" name=""/>
        <dsp:cNvSpPr/>
      </dsp:nvSpPr>
      <dsp:spPr>
        <a:xfrm>
          <a:off x="4524111" y="1055626"/>
          <a:ext cx="1043437" cy="1043437"/>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F80E51-26D1-4C2E-BA34-640FD69F444E}">
      <dsp:nvSpPr>
        <dsp:cNvPr id="0" name=""/>
        <dsp:cNvSpPr/>
      </dsp:nvSpPr>
      <dsp:spPr>
        <a:xfrm>
          <a:off x="3555204" y="3053064"/>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pt-BR" sz="2400" kern="1200"/>
            <a:t>(61) 2028-2025</a:t>
          </a:r>
          <a:endParaRPr lang="en-US" sz="2400" kern="1200" dirty="0"/>
        </a:p>
      </dsp:txBody>
      <dsp:txXfrm>
        <a:off x="3555204" y="3053064"/>
        <a:ext cx="29812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34E23D-9C34-47C4-9D0A-91E8F12D8EF0}" type="datetimeFigureOut">
              <a:rPr lang="pt-BR" smtClean="0"/>
              <a:t>01/02/2024</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A4EBA4-2B06-417F-A95F-7750F355E7DE}" type="slidenum">
              <a:rPr lang="pt-BR" smtClean="0"/>
              <a:t>‹nº›</a:t>
            </a:fld>
            <a:endParaRPr lang="pt-BR"/>
          </a:p>
        </p:txBody>
      </p:sp>
    </p:spTree>
    <p:extLst>
      <p:ext uri="{BB962C8B-B14F-4D97-AF65-F5344CB8AC3E}">
        <p14:creationId xmlns:p14="http://schemas.microsoft.com/office/powerpoint/2010/main" val="3566138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1"/>
        <p:cNvGrpSpPr/>
        <p:nvPr/>
      </p:nvGrpSpPr>
      <p:grpSpPr>
        <a:xfrm>
          <a:off x="0" y="0"/>
          <a:ext cx="0" cy="0"/>
          <a:chOff x="0" y="0"/>
          <a:chExt cx="0" cy="0"/>
        </a:xfrm>
      </p:grpSpPr>
      <p:sp>
        <p:nvSpPr>
          <p:cNvPr id="1462" name="Google Shape;1462;p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algn="just">
              <a:lnSpc>
                <a:spcPct val="150000"/>
              </a:lnSpc>
              <a:spcAft>
                <a:spcPts val="600"/>
              </a:spcAft>
            </a:pPr>
            <a:r>
              <a:rPr lang="pt-BR" sz="1800" kern="0">
                <a:effectLst/>
                <a:latin typeface="Arial" panose="020B0604020202020204" pitchFamily="34" charset="0"/>
                <a:ea typeface="Times New Roman" panose="02020603050405020304" pitchFamily="18" charset="0"/>
                <a:cs typeface="Times New Roman" panose="02020603050405020304" pitchFamily="18" charset="0"/>
              </a:rPr>
              <a:t>- Saudar a todos</a:t>
            </a:r>
            <a:endParaRPr lang="pt-BR" sz="1800" kern="1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600"/>
              </a:spcAft>
            </a:pPr>
            <a:r>
              <a:rPr lang="pt-BR" sz="1800" kern="0">
                <a:effectLst/>
                <a:latin typeface="Arial" panose="020B0604020202020204" pitchFamily="34" charset="0"/>
                <a:ea typeface="Times New Roman" panose="02020603050405020304" pitchFamily="18" charset="0"/>
                <a:cs typeface="Times New Roman" panose="02020603050405020304" pitchFamily="18" charset="0"/>
              </a:rPr>
              <a:t>- Agradecer pelo convite</a:t>
            </a:r>
            <a:endParaRPr lang="pt-BR" sz="1800" kern="1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600"/>
              </a:spcAft>
            </a:pPr>
            <a:r>
              <a:rPr lang="pt-BR" sz="1800" kern="0">
                <a:effectLst/>
                <a:latin typeface="Arial" panose="020B0604020202020204" pitchFamily="34" charset="0"/>
                <a:ea typeface="Times New Roman" panose="02020603050405020304" pitchFamily="18" charset="0"/>
                <a:cs typeface="Times New Roman" panose="02020603050405020304" pitchFamily="18" charset="0"/>
              </a:rPr>
              <a:t>- Parabenizar pela iniciativa do MPF</a:t>
            </a:r>
            <a:endParaRPr lang="pt-BR" sz="1800" kern="10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a:p>
        </p:txBody>
      </p:sp>
      <p:sp>
        <p:nvSpPr>
          <p:cNvPr id="1463" name="Google Shape;146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ítulo e Conteúdo" type="obj">
  <p:cSld name="Título e Conteúdo">
    <p:spTree>
      <p:nvGrpSpPr>
        <p:cNvPr id="1" name="Shape 1388"/>
        <p:cNvGrpSpPr/>
        <p:nvPr/>
      </p:nvGrpSpPr>
      <p:grpSpPr>
        <a:xfrm>
          <a:off x="0" y="0"/>
          <a:ext cx="0" cy="0"/>
          <a:chOff x="0" y="0"/>
          <a:chExt cx="0" cy="0"/>
        </a:xfrm>
      </p:grpSpPr>
      <p:sp>
        <p:nvSpPr>
          <p:cNvPr id="1389" name="Google Shape;1389;p2"/>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rgbClr val="FF0000"/>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90" name="Google Shape;1390;p2"/>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391" name="Google Shape;1391;p2"/>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392" name="Google Shape;1392;p2"/>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393" name="Google Shape;1393;p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solidFill>
                  <a:srgbClr val="888888"/>
                </a:solidFill>
              </a:defRPr>
            </a:lvl1pPr>
            <a:lvl2pPr marL="0" lvl="1" indent="0" algn="r" rtl="0">
              <a:spcBef>
                <a:spcPts val="0"/>
              </a:spcBef>
              <a:buNone/>
              <a:defRPr>
                <a:solidFill>
                  <a:srgbClr val="888888"/>
                </a:solidFill>
              </a:defRPr>
            </a:lvl2pPr>
            <a:lvl3pPr marL="0" lvl="2" indent="0" algn="r" rtl="0">
              <a:spcBef>
                <a:spcPts val="0"/>
              </a:spcBef>
              <a:buNone/>
              <a:defRPr>
                <a:solidFill>
                  <a:srgbClr val="888888"/>
                </a:solidFill>
              </a:defRPr>
            </a:lvl3pPr>
            <a:lvl4pPr marL="0" lvl="3" indent="0" algn="r" rtl="0">
              <a:spcBef>
                <a:spcPts val="0"/>
              </a:spcBef>
              <a:buNone/>
              <a:defRPr>
                <a:solidFill>
                  <a:srgbClr val="888888"/>
                </a:solidFill>
              </a:defRPr>
            </a:lvl4pPr>
            <a:lvl5pPr marL="0" lvl="4" indent="0" algn="r" rtl="0">
              <a:spcBef>
                <a:spcPts val="0"/>
              </a:spcBef>
              <a:buNone/>
              <a:defRPr>
                <a:solidFill>
                  <a:srgbClr val="888888"/>
                </a:solidFill>
              </a:defRPr>
            </a:lvl5pPr>
            <a:lvl6pPr marL="0" lvl="5" indent="0" algn="r" rtl="0">
              <a:spcBef>
                <a:spcPts val="0"/>
              </a:spcBef>
              <a:buNone/>
              <a:defRPr>
                <a:solidFill>
                  <a:srgbClr val="888888"/>
                </a:solidFill>
              </a:defRPr>
            </a:lvl6pPr>
            <a:lvl7pPr marL="0" lvl="6" indent="0" algn="r" rtl="0">
              <a:spcBef>
                <a:spcPts val="0"/>
              </a:spcBef>
              <a:buNone/>
              <a:defRPr>
                <a:solidFill>
                  <a:srgbClr val="888888"/>
                </a:solidFill>
              </a:defRPr>
            </a:lvl7pPr>
            <a:lvl8pPr marL="0" lvl="7" indent="0" algn="r" rtl="0">
              <a:spcBef>
                <a:spcPts val="0"/>
              </a:spcBef>
              <a:buNone/>
              <a:defRPr>
                <a:solidFill>
                  <a:srgbClr val="888888"/>
                </a:solidFill>
              </a:defRPr>
            </a:lvl8pPr>
            <a:lvl9pPr marL="0" lvl="8" indent="0" algn="r" rtl="0">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pt-BR"/>
              <a:t>‹nº›</a:t>
            </a:fld>
            <a:endParaRPr/>
          </a:p>
        </p:txBody>
      </p:sp>
      <p:pic>
        <p:nvPicPr>
          <p:cNvPr id="2" name="Google Shape;1468;p14" descr="Logotipo&#10;&#10;Descrição gerada automaticamente">
            <a:extLst>
              <a:ext uri="{FF2B5EF4-FFF2-40B4-BE49-F238E27FC236}">
                <a16:creationId xmlns:a16="http://schemas.microsoft.com/office/drawing/2014/main" id="{DCCFCED0-70C9-B9B3-A53C-67FE6885457D}"/>
              </a:ext>
            </a:extLst>
          </p:cNvPr>
          <p:cNvPicPr preferRelativeResize="0"/>
          <p:nvPr userDrawn="1"/>
        </p:nvPicPr>
        <p:blipFill rotWithShape="1">
          <a:blip r:embed="rId2">
            <a:alphaModFix/>
          </a:blip>
          <a:srcRect t="6444" r="48877"/>
          <a:stretch/>
        </p:blipFill>
        <p:spPr>
          <a:xfrm>
            <a:off x="9670040" y="6055304"/>
            <a:ext cx="1377575" cy="512641"/>
          </a:xfrm>
          <a:prstGeom prst="rect">
            <a:avLst/>
          </a:prstGeom>
          <a:noFill/>
          <a:ln>
            <a:noFill/>
          </a:ln>
        </p:spPr>
      </p:pic>
    </p:spTree>
    <p:extLst>
      <p:ext uri="{BB962C8B-B14F-4D97-AF65-F5344CB8AC3E}">
        <p14:creationId xmlns:p14="http://schemas.microsoft.com/office/powerpoint/2010/main" val="419216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abeçalho da Seção" type="secHead">
  <p:cSld name="Cabeçalho da Seção">
    <p:spTree>
      <p:nvGrpSpPr>
        <p:cNvPr id="1" name="Shape 1415"/>
        <p:cNvGrpSpPr/>
        <p:nvPr/>
      </p:nvGrpSpPr>
      <p:grpSpPr>
        <a:xfrm>
          <a:off x="0" y="0"/>
          <a:ext cx="0" cy="0"/>
          <a:chOff x="0" y="0"/>
          <a:chExt cx="0" cy="0"/>
        </a:xfrm>
      </p:grpSpPr>
      <p:sp>
        <p:nvSpPr>
          <p:cNvPr id="1416" name="Google Shape;1416;p7"/>
          <p:cNvSpPr txBox="1">
            <a:spLocks noGrp="1"/>
          </p:cNvSpPr>
          <p:nvPr>
            <p:ph type="title"/>
          </p:nvPr>
        </p:nvSpPr>
        <p:spPr>
          <a:xfrm>
            <a:off x="831850" y="1709738"/>
            <a:ext cx="10515600" cy="28527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rgbClr val="FF0000"/>
              </a:buClr>
              <a:buSzPts val="6000"/>
              <a:buFont typeface="Calibri"/>
              <a:buNone/>
              <a:defRPr sz="6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17" name="Google Shape;1417;p7"/>
          <p:cNvSpPr txBox="1">
            <a:spLocks noGrp="1"/>
          </p:cNvSpPr>
          <p:nvPr>
            <p:ph type="body" idx="1"/>
          </p:nvPr>
        </p:nvSpPr>
        <p:spPr>
          <a:xfrm>
            <a:off x="831850" y="4589463"/>
            <a:ext cx="10515600" cy="15003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1000"/>
              </a:spcBef>
              <a:spcAft>
                <a:spcPts val="0"/>
              </a:spcAft>
              <a:buClr>
                <a:srgbClr val="888888"/>
              </a:buClr>
              <a:buSzPts val="2400"/>
              <a:buNone/>
              <a:defRPr sz="2400">
                <a:solidFill>
                  <a:srgbClr val="888888"/>
                </a:solidFill>
              </a:defRPr>
            </a:lvl1pPr>
            <a:lvl2pPr marL="914400" lvl="1" indent="-228600" algn="l" rtl="0">
              <a:lnSpc>
                <a:spcPct val="90000"/>
              </a:lnSpc>
              <a:spcBef>
                <a:spcPts val="500"/>
              </a:spcBef>
              <a:spcAft>
                <a:spcPts val="0"/>
              </a:spcAft>
              <a:buClr>
                <a:srgbClr val="888888"/>
              </a:buClr>
              <a:buSzPts val="2000"/>
              <a:buNone/>
              <a:defRPr sz="2000">
                <a:solidFill>
                  <a:srgbClr val="888888"/>
                </a:solidFill>
              </a:defRPr>
            </a:lvl2pPr>
            <a:lvl3pPr marL="1371600" lvl="2" indent="-228600" algn="l" rtl="0">
              <a:lnSpc>
                <a:spcPct val="90000"/>
              </a:lnSpc>
              <a:spcBef>
                <a:spcPts val="500"/>
              </a:spcBef>
              <a:spcAft>
                <a:spcPts val="0"/>
              </a:spcAft>
              <a:buClr>
                <a:srgbClr val="888888"/>
              </a:buClr>
              <a:buSzPts val="1800"/>
              <a:buNone/>
              <a:defRPr sz="1800">
                <a:solidFill>
                  <a:srgbClr val="888888"/>
                </a:solidFill>
              </a:defRPr>
            </a:lvl3pPr>
            <a:lvl4pPr marL="1828800" lvl="3" indent="-228600" algn="l" rtl="0">
              <a:lnSpc>
                <a:spcPct val="90000"/>
              </a:lnSpc>
              <a:spcBef>
                <a:spcPts val="500"/>
              </a:spcBef>
              <a:spcAft>
                <a:spcPts val="0"/>
              </a:spcAft>
              <a:buClr>
                <a:srgbClr val="888888"/>
              </a:buClr>
              <a:buSzPts val="1600"/>
              <a:buNone/>
              <a:defRPr sz="1600">
                <a:solidFill>
                  <a:srgbClr val="888888"/>
                </a:solidFill>
              </a:defRPr>
            </a:lvl4pPr>
            <a:lvl5pPr marL="2286000" lvl="4" indent="-228600" algn="l" rtl="0">
              <a:lnSpc>
                <a:spcPct val="90000"/>
              </a:lnSpc>
              <a:spcBef>
                <a:spcPts val="500"/>
              </a:spcBef>
              <a:spcAft>
                <a:spcPts val="0"/>
              </a:spcAft>
              <a:buClr>
                <a:srgbClr val="888888"/>
              </a:buClr>
              <a:buSzPts val="1600"/>
              <a:buNone/>
              <a:defRPr sz="1600">
                <a:solidFill>
                  <a:srgbClr val="888888"/>
                </a:solidFill>
              </a:defRPr>
            </a:lvl5pPr>
            <a:lvl6pPr marL="2743200" lvl="5" indent="-228600" algn="l" rtl="0">
              <a:lnSpc>
                <a:spcPct val="90000"/>
              </a:lnSpc>
              <a:spcBef>
                <a:spcPts val="500"/>
              </a:spcBef>
              <a:spcAft>
                <a:spcPts val="0"/>
              </a:spcAft>
              <a:buClr>
                <a:srgbClr val="888888"/>
              </a:buClr>
              <a:buSzPts val="1600"/>
              <a:buNone/>
              <a:defRPr sz="1600">
                <a:solidFill>
                  <a:srgbClr val="888888"/>
                </a:solidFill>
              </a:defRPr>
            </a:lvl6pPr>
            <a:lvl7pPr marL="3200400" lvl="6" indent="-228600" algn="l" rtl="0">
              <a:lnSpc>
                <a:spcPct val="90000"/>
              </a:lnSpc>
              <a:spcBef>
                <a:spcPts val="500"/>
              </a:spcBef>
              <a:spcAft>
                <a:spcPts val="0"/>
              </a:spcAft>
              <a:buClr>
                <a:srgbClr val="888888"/>
              </a:buClr>
              <a:buSzPts val="1600"/>
              <a:buNone/>
              <a:defRPr sz="1600">
                <a:solidFill>
                  <a:srgbClr val="888888"/>
                </a:solidFill>
              </a:defRPr>
            </a:lvl7pPr>
            <a:lvl8pPr marL="3657600" lvl="7" indent="-228600" algn="l" rtl="0">
              <a:lnSpc>
                <a:spcPct val="90000"/>
              </a:lnSpc>
              <a:spcBef>
                <a:spcPts val="500"/>
              </a:spcBef>
              <a:spcAft>
                <a:spcPts val="0"/>
              </a:spcAft>
              <a:buClr>
                <a:srgbClr val="888888"/>
              </a:buClr>
              <a:buSzPts val="1600"/>
              <a:buNone/>
              <a:defRPr sz="1600">
                <a:solidFill>
                  <a:srgbClr val="888888"/>
                </a:solidFill>
              </a:defRPr>
            </a:lvl8pPr>
            <a:lvl9pPr marL="4114800" lvl="8" indent="-228600" algn="l" rtl="0">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1418" name="Google Shape;1418;p7"/>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19" name="Google Shape;1419;p7"/>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20" name="Google Shape;1420;p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solidFill>
                  <a:srgbClr val="888888"/>
                </a:solidFill>
              </a:defRPr>
            </a:lvl1pPr>
            <a:lvl2pPr marL="0" lvl="1" indent="0" algn="r" rtl="0">
              <a:spcBef>
                <a:spcPts val="0"/>
              </a:spcBef>
              <a:buNone/>
              <a:defRPr>
                <a:solidFill>
                  <a:srgbClr val="888888"/>
                </a:solidFill>
              </a:defRPr>
            </a:lvl2pPr>
            <a:lvl3pPr marL="0" lvl="2" indent="0" algn="r" rtl="0">
              <a:spcBef>
                <a:spcPts val="0"/>
              </a:spcBef>
              <a:buNone/>
              <a:defRPr>
                <a:solidFill>
                  <a:srgbClr val="888888"/>
                </a:solidFill>
              </a:defRPr>
            </a:lvl3pPr>
            <a:lvl4pPr marL="0" lvl="3" indent="0" algn="r" rtl="0">
              <a:spcBef>
                <a:spcPts val="0"/>
              </a:spcBef>
              <a:buNone/>
              <a:defRPr>
                <a:solidFill>
                  <a:srgbClr val="888888"/>
                </a:solidFill>
              </a:defRPr>
            </a:lvl4pPr>
            <a:lvl5pPr marL="0" lvl="4" indent="0" algn="r" rtl="0">
              <a:spcBef>
                <a:spcPts val="0"/>
              </a:spcBef>
              <a:buNone/>
              <a:defRPr>
                <a:solidFill>
                  <a:srgbClr val="888888"/>
                </a:solidFill>
              </a:defRPr>
            </a:lvl5pPr>
            <a:lvl6pPr marL="0" lvl="5" indent="0" algn="r" rtl="0">
              <a:spcBef>
                <a:spcPts val="0"/>
              </a:spcBef>
              <a:buNone/>
              <a:defRPr>
                <a:solidFill>
                  <a:srgbClr val="888888"/>
                </a:solidFill>
              </a:defRPr>
            </a:lvl6pPr>
            <a:lvl7pPr marL="0" lvl="6" indent="0" algn="r" rtl="0">
              <a:spcBef>
                <a:spcPts val="0"/>
              </a:spcBef>
              <a:buNone/>
              <a:defRPr>
                <a:solidFill>
                  <a:srgbClr val="888888"/>
                </a:solidFill>
              </a:defRPr>
            </a:lvl7pPr>
            <a:lvl8pPr marL="0" lvl="7" indent="0" algn="r" rtl="0">
              <a:spcBef>
                <a:spcPts val="0"/>
              </a:spcBef>
              <a:buNone/>
              <a:defRPr>
                <a:solidFill>
                  <a:srgbClr val="888888"/>
                </a:solidFill>
              </a:defRPr>
            </a:lvl8pPr>
            <a:lvl9pPr marL="0" lvl="8" indent="0" algn="r" rtl="0">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pt-BR"/>
              <a:t>‹nº›</a:t>
            </a:fld>
            <a:endParaRPr/>
          </a:p>
        </p:txBody>
      </p:sp>
      <p:pic>
        <p:nvPicPr>
          <p:cNvPr id="2" name="Google Shape;1468;p14" descr="Logotipo&#10;&#10;Descrição gerada automaticamente">
            <a:extLst>
              <a:ext uri="{FF2B5EF4-FFF2-40B4-BE49-F238E27FC236}">
                <a16:creationId xmlns:a16="http://schemas.microsoft.com/office/drawing/2014/main" id="{E0F6BB10-617E-9B56-19E6-0DE1093B7F74}"/>
              </a:ext>
            </a:extLst>
          </p:cNvPr>
          <p:cNvPicPr preferRelativeResize="0"/>
          <p:nvPr userDrawn="1"/>
        </p:nvPicPr>
        <p:blipFill rotWithShape="1">
          <a:blip r:embed="rId2">
            <a:alphaModFix/>
          </a:blip>
          <a:srcRect t="6444" r="48877"/>
          <a:stretch/>
        </p:blipFill>
        <p:spPr>
          <a:xfrm>
            <a:off x="9670040" y="6055304"/>
            <a:ext cx="1377575" cy="512641"/>
          </a:xfrm>
          <a:prstGeom prst="rect">
            <a:avLst/>
          </a:prstGeom>
          <a:noFill/>
          <a:ln>
            <a:noFill/>
          </a:ln>
        </p:spPr>
      </p:pic>
    </p:spTree>
    <p:extLst>
      <p:ext uri="{BB962C8B-B14F-4D97-AF65-F5344CB8AC3E}">
        <p14:creationId xmlns:p14="http://schemas.microsoft.com/office/powerpoint/2010/main" val="3058948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ação" type="twoTxTwoObj">
  <p:cSld name="Comparação">
    <p:spTree>
      <p:nvGrpSpPr>
        <p:cNvPr id="1" name="Shape 1421"/>
        <p:cNvGrpSpPr/>
        <p:nvPr/>
      </p:nvGrpSpPr>
      <p:grpSpPr>
        <a:xfrm>
          <a:off x="0" y="0"/>
          <a:ext cx="0" cy="0"/>
          <a:chOff x="0" y="0"/>
          <a:chExt cx="0" cy="0"/>
        </a:xfrm>
      </p:grpSpPr>
      <p:sp>
        <p:nvSpPr>
          <p:cNvPr id="1422" name="Google Shape;1422;p8"/>
          <p:cNvSpPr txBox="1">
            <a:spLocks noGrp="1"/>
          </p:cNvSpPr>
          <p:nvPr>
            <p:ph type="title"/>
          </p:nvPr>
        </p:nvSpPr>
        <p:spPr>
          <a:xfrm>
            <a:off x="839788" y="365125"/>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rgbClr val="FF0000"/>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23" name="Google Shape;1423;p8"/>
          <p:cNvSpPr txBox="1">
            <a:spLocks noGrp="1"/>
          </p:cNvSpPr>
          <p:nvPr>
            <p:ph type="body" idx="1"/>
          </p:nvPr>
        </p:nvSpPr>
        <p:spPr>
          <a:xfrm>
            <a:off x="839788" y="1681163"/>
            <a:ext cx="5157900" cy="823800"/>
          </a:xfrm>
          <a:prstGeom prst="rect">
            <a:avLst/>
          </a:prstGeom>
          <a:noFill/>
          <a:ln>
            <a:noFill/>
          </a:ln>
        </p:spPr>
        <p:txBody>
          <a:bodyPr spcFirstLastPara="1" wrap="square" lIns="91425" tIns="45700" rIns="91425" bIns="45700" anchor="b" anchorCtr="0">
            <a:normAutofit/>
          </a:bodyPr>
          <a:lstStyle>
            <a:lvl1pPr marL="457200" lvl="0" indent="-228600" algn="l" rtl="0">
              <a:lnSpc>
                <a:spcPct val="90000"/>
              </a:lnSpc>
              <a:spcBef>
                <a:spcPts val="1000"/>
              </a:spcBef>
              <a:spcAft>
                <a:spcPts val="0"/>
              </a:spcAft>
              <a:buClr>
                <a:schemeClr val="dk1"/>
              </a:buClr>
              <a:buSzPts val="2400"/>
              <a:buNone/>
              <a:defRPr sz="2400" b="1"/>
            </a:lvl1pPr>
            <a:lvl2pPr marL="914400" lvl="1" indent="-228600" algn="l" rtl="0">
              <a:lnSpc>
                <a:spcPct val="90000"/>
              </a:lnSpc>
              <a:spcBef>
                <a:spcPts val="500"/>
              </a:spcBef>
              <a:spcAft>
                <a:spcPts val="0"/>
              </a:spcAft>
              <a:buClr>
                <a:schemeClr val="dk1"/>
              </a:buClr>
              <a:buSzPts val="2000"/>
              <a:buNone/>
              <a:defRPr sz="2000" b="1"/>
            </a:lvl2pPr>
            <a:lvl3pPr marL="1371600" lvl="2" indent="-228600" algn="l" rtl="0">
              <a:lnSpc>
                <a:spcPct val="90000"/>
              </a:lnSpc>
              <a:spcBef>
                <a:spcPts val="500"/>
              </a:spcBef>
              <a:spcAft>
                <a:spcPts val="0"/>
              </a:spcAft>
              <a:buClr>
                <a:schemeClr val="dk1"/>
              </a:buClr>
              <a:buSzPts val="1800"/>
              <a:buNone/>
              <a:defRPr sz="1800" b="1"/>
            </a:lvl3pPr>
            <a:lvl4pPr marL="1828800" lvl="3" indent="-228600" algn="l" rtl="0">
              <a:lnSpc>
                <a:spcPct val="90000"/>
              </a:lnSpc>
              <a:spcBef>
                <a:spcPts val="500"/>
              </a:spcBef>
              <a:spcAft>
                <a:spcPts val="0"/>
              </a:spcAft>
              <a:buClr>
                <a:schemeClr val="dk1"/>
              </a:buClr>
              <a:buSzPts val="1600"/>
              <a:buNone/>
              <a:defRPr sz="1600" b="1"/>
            </a:lvl4pPr>
            <a:lvl5pPr marL="2286000" lvl="4" indent="-228600" algn="l" rtl="0">
              <a:lnSpc>
                <a:spcPct val="90000"/>
              </a:lnSpc>
              <a:spcBef>
                <a:spcPts val="500"/>
              </a:spcBef>
              <a:spcAft>
                <a:spcPts val="0"/>
              </a:spcAft>
              <a:buClr>
                <a:schemeClr val="dk1"/>
              </a:buClr>
              <a:buSzPts val="1600"/>
              <a:buNone/>
              <a:defRPr sz="1600" b="1"/>
            </a:lvl5pPr>
            <a:lvl6pPr marL="2743200" lvl="5" indent="-228600" algn="l" rtl="0">
              <a:lnSpc>
                <a:spcPct val="90000"/>
              </a:lnSpc>
              <a:spcBef>
                <a:spcPts val="500"/>
              </a:spcBef>
              <a:spcAft>
                <a:spcPts val="0"/>
              </a:spcAft>
              <a:buClr>
                <a:schemeClr val="dk1"/>
              </a:buClr>
              <a:buSzPts val="1600"/>
              <a:buNone/>
              <a:defRPr sz="1600" b="1"/>
            </a:lvl6pPr>
            <a:lvl7pPr marL="3200400" lvl="6" indent="-228600" algn="l" rtl="0">
              <a:lnSpc>
                <a:spcPct val="90000"/>
              </a:lnSpc>
              <a:spcBef>
                <a:spcPts val="500"/>
              </a:spcBef>
              <a:spcAft>
                <a:spcPts val="0"/>
              </a:spcAft>
              <a:buClr>
                <a:schemeClr val="dk1"/>
              </a:buClr>
              <a:buSzPts val="1600"/>
              <a:buNone/>
              <a:defRPr sz="1600" b="1"/>
            </a:lvl7pPr>
            <a:lvl8pPr marL="3657600" lvl="7" indent="-228600" algn="l" rtl="0">
              <a:lnSpc>
                <a:spcPct val="90000"/>
              </a:lnSpc>
              <a:spcBef>
                <a:spcPts val="500"/>
              </a:spcBef>
              <a:spcAft>
                <a:spcPts val="0"/>
              </a:spcAft>
              <a:buClr>
                <a:schemeClr val="dk1"/>
              </a:buClr>
              <a:buSzPts val="1600"/>
              <a:buNone/>
              <a:defRPr sz="1600" b="1"/>
            </a:lvl8pPr>
            <a:lvl9pPr marL="4114800" lvl="8" indent="-228600" algn="l" rtl="0">
              <a:lnSpc>
                <a:spcPct val="90000"/>
              </a:lnSpc>
              <a:spcBef>
                <a:spcPts val="500"/>
              </a:spcBef>
              <a:spcAft>
                <a:spcPts val="0"/>
              </a:spcAft>
              <a:buClr>
                <a:schemeClr val="dk1"/>
              </a:buClr>
              <a:buSzPts val="1600"/>
              <a:buNone/>
              <a:defRPr sz="1600" b="1"/>
            </a:lvl9pPr>
          </a:lstStyle>
          <a:p>
            <a:endParaRPr/>
          </a:p>
        </p:txBody>
      </p:sp>
      <p:sp>
        <p:nvSpPr>
          <p:cNvPr id="1424" name="Google Shape;1424;p8"/>
          <p:cNvSpPr txBox="1">
            <a:spLocks noGrp="1"/>
          </p:cNvSpPr>
          <p:nvPr>
            <p:ph type="body" idx="2"/>
          </p:nvPr>
        </p:nvSpPr>
        <p:spPr>
          <a:xfrm>
            <a:off x="839788" y="2505075"/>
            <a:ext cx="5157900" cy="36846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425" name="Google Shape;1425;p8"/>
          <p:cNvSpPr txBox="1">
            <a:spLocks noGrp="1"/>
          </p:cNvSpPr>
          <p:nvPr>
            <p:ph type="body" idx="3"/>
          </p:nvPr>
        </p:nvSpPr>
        <p:spPr>
          <a:xfrm>
            <a:off x="6172200" y="1681163"/>
            <a:ext cx="5183100" cy="823800"/>
          </a:xfrm>
          <a:prstGeom prst="rect">
            <a:avLst/>
          </a:prstGeom>
          <a:noFill/>
          <a:ln>
            <a:noFill/>
          </a:ln>
        </p:spPr>
        <p:txBody>
          <a:bodyPr spcFirstLastPara="1" wrap="square" lIns="91425" tIns="45700" rIns="91425" bIns="45700" anchor="b" anchorCtr="0">
            <a:normAutofit/>
          </a:bodyPr>
          <a:lstStyle>
            <a:lvl1pPr marL="457200" lvl="0" indent="-228600" algn="l" rtl="0">
              <a:lnSpc>
                <a:spcPct val="90000"/>
              </a:lnSpc>
              <a:spcBef>
                <a:spcPts val="1000"/>
              </a:spcBef>
              <a:spcAft>
                <a:spcPts val="0"/>
              </a:spcAft>
              <a:buClr>
                <a:schemeClr val="dk1"/>
              </a:buClr>
              <a:buSzPts val="2400"/>
              <a:buNone/>
              <a:defRPr sz="2400" b="1"/>
            </a:lvl1pPr>
            <a:lvl2pPr marL="914400" lvl="1" indent="-228600" algn="l" rtl="0">
              <a:lnSpc>
                <a:spcPct val="90000"/>
              </a:lnSpc>
              <a:spcBef>
                <a:spcPts val="500"/>
              </a:spcBef>
              <a:spcAft>
                <a:spcPts val="0"/>
              </a:spcAft>
              <a:buClr>
                <a:schemeClr val="dk1"/>
              </a:buClr>
              <a:buSzPts val="2000"/>
              <a:buNone/>
              <a:defRPr sz="2000" b="1"/>
            </a:lvl2pPr>
            <a:lvl3pPr marL="1371600" lvl="2" indent="-228600" algn="l" rtl="0">
              <a:lnSpc>
                <a:spcPct val="90000"/>
              </a:lnSpc>
              <a:spcBef>
                <a:spcPts val="500"/>
              </a:spcBef>
              <a:spcAft>
                <a:spcPts val="0"/>
              </a:spcAft>
              <a:buClr>
                <a:schemeClr val="dk1"/>
              </a:buClr>
              <a:buSzPts val="1800"/>
              <a:buNone/>
              <a:defRPr sz="1800" b="1"/>
            </a:lvl3pPr>
            <a:lvl4pPr marL="1828800" lvl="3" indent="-228600" algn="l" rtl="0">
              <a:lnSpc>
                <a:spcPct val="90000"/>
              </a:lnSpc>
              <a:spcBef>
                <a:spcPts val="500"/>
              </a:spcBef>
              <a:spcAft>
                <a:spcPts val="0"/>
              </a:spcAft>
              <a:buClr>
                <a:schemeClr val="dk1"/>
              </a:buClr>
              <a:buSzPts val="1600"/>
              <a:buNone/>
              <a:defRPr sz="1600" b="1"/>
            </a:lvl4pPr>
            <a:lvl5pPr marL="2286000" lvl="4" indent="-228600" algn="l" rtl="0">
              <a:lnSpc>
                <a:spcPct val="90000"/>
              </a:lnSpc>
              <a:spcBef>
                <a:spcPts val="500"/>
              </a:spcBef>
              <a:spcAft>
                <a:spcPts val="0"/>
              </a:spcAft>
              <a:buClr>
                <a:schemeClr val="dk1"/>
              </a:buClr>
              <a:buSzPts val="1600"/>
              <a:buNone/>
              <a:defRPr sz="1600" b="1"/>
            </a:lvl5pPr>
            <a:lvl6pPr marL="2743200" lvl="5" indent="-228600" algn="l" rtl="0">
              <a:lnSpc>
                <a:spcPct val="90000"/>
              </a:lnSpc>
              <a:spcBef>
                <a:spcPts val="500"/>
              </a:spcBef>
              <a:spcAft>
                <a:spcPts val="0"/>
              </a:spcAft>
              <a:buClr>
                <a:schemeClr val="dk1"/>
              </a:buClr>
              <a:buSzPts val="1600"/>
              <a:buNone/>
              <a:defRPr sz="1600" b="1"/>
            </a:lvl6pPr>
            <a:lvl7pPr marL="3200400" lvl="6" indent="-228600" algn="l" rtl="0">
              <a:lnSpc>
                <a:spcPct val="90000"/>
              </a:lnSpc>
              <a:spcBef>
                <a:spcPts val="500"/>
              </a:spcBef>
              <a:spcAft>
                <a:spcPts val="0"/>
              </a:spcAft>
              <a:buClr>
                <a:schemeClr val="dk1"/>
              </a:buClr>
              <a:buSzPts val="1600"/>
              <a:buNone/>
              <a:defRPr sz="1600" b="1"/>
            </a:lvl7pPr>
            <a:lvl8pPr marL="3657600" lvl="7" indent="-228600" algn="l" rtl="0">
              <a:lnSpc>
                <a:spcPct val="90000"/>
              </a:lnSpc>
              <a:spcBef>
                <a:spcPts val="500"/>
              </a:spcBef>
              <a:spcAft>
                <a:spcPts val="0"/>
              </a:spcAft>
              <a:buClr>
                <a:schemeClr val="dk1"/>
              </a:buClr>
              <a:buSzPts val="1600"/>
              <a:buNone/>
              <a:defRPr sz="1600" b="1"/>
            </a:lvl8pPr>
            <a:lvl9pPr marL="4114800" lvl="8" indent="-228600" algn="l" rtl="0">
              <a:lnSpc>
                <a:spcPct val="90000"/>
              </a:lnSpc>
              <a:spcBef>
                <a:spcPts val="500"/>
              </a:spcBef>
              <a:spcAft>
                <a:spcPts val="0"/>
              </a:spcAft>
              <a:buClr>
                <a:schemeClr val="dk1"/>
              </a:buClr>
              <a:buSzPts val="1600"/>
              <a:buNone/>
              <a:defRPr sz="1600" b="1"/>
            </a:lvl9pPr>
          </a:lstStyle>
          <a:p>
            <a:endParaRPr/>
          </a:p>
        </p:txBody>
      </p:sp>
      <p:sp>
        <p:nvSpPr>
          <p:cNvPr id="1426" name="Google Shape;1426;p8"/>
          <p:cNvSpPr txBox="1">
            <a:spLocks noGrp="1"/>
          </p:cNvSpPr>
          <p:nvPr>
            <p:ph type="body" idx="4"/>
          </p:nvPr>
        </p:nvSpPr>
        <p:spPr>
          <a:xfrm>
            <a:off x="6172200" y="2505075"/>
            <a:ext cx="5183100" cy="36846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427" name="Google Shape;1427;p8"/>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28" name="Google Shape;1428;p8"/>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29" name="Google Shape;1429;p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solidFill>
                  <a:srgbClr val="888888"/>
                </a:solidFill>
              </a:defRPr>
            </a:lvl1pPr>
            <a:lvl2pPr marL="0" lvl="1" indent="0" algn="r" rtl="0">
              <a:spcBef>
                <a:spcPts val="0"/>
              </a:spcBef>
              <a:buNone/>
              <a:defRPr>
                <a:solidFill>
                  <a:srgbClr val="888888"/>
                </a:solidFill>
              </a:defRPr>
            </a:lvl2pPr>
            <a:lvl3pPr marL="0" lvl="2" indent="0" algn="r" rtl="0">
              <a:spcBef>
                <a:spcPts val="0"/>
              </a:spcBef>
              <a:buNone/>
              <a:defRPr>
                <a:solidFill>
                  <a:srgbClr val="888888"/>
                </a:solidFill>
              </a:defRPr>
            </a:lvl3pPr>
            <a:lvl4pPr marL="0" lvl="3" indent="0" algn="r" rtl="0">
              <a:spcBef>
                <a:spcPts val="0"/>
              </a:spcBef>
              <a:buNone/>
              <a:defRPr>
                <a:solidFill>
                  <a:srgbClr val="888888"/>
                </a:solidFill>
              </a:defRPr>
            </a:lvl4pPr>
            <a:lvl5pPr marL="0" lvl="4" indent="0" algn="r" rtl="0">
              <a:spcBef>
                <a:spcPts val="0"/>
              </a:spcBef>
              <a:buNone/>
              <a:defRPr>
                <a:solidFill>
                  <a:srgbClr val="888888"/>
                </a:solidFill>
              </a:defRPr>
            </a:lvl5pPr>
            <a:lvl6pPr marL="0" lvl="5" indent="0" algn="r" rtl="0">
              <a:spcBef>
                <a:spcPts val="0"/>
              </a:spcBef>
              <a:buNone/>
              <a:defRPr>
                <a:solidFill>
                  <a:srgbClr val="888888"/>
                </a:solidFill>
              </a:defRPr>
            </a:lvl6pPr>
            <a:lvl7pPr marL="0" lvl="6" indent="0" algn="r" rtl="0">
              <a:spcBef>
                <a:spcPts val="0"/>
              </a:spcBef>
              <a:buNone/>
              <a:defRPr>
                <a:solidFill>
                  <a:srgbClr val="888888"/>
                </a:solidFill>
              </a:defRPr>
            </a:lvl7pPr>
            <a:lvl8pPr marL="0" lvl="7" indent="0" algn="r" rtl="0">
              <a:spcBef>
                <a:spcPts val="0"/>
              </a:spcBef>
              <a:buNone/>
              <a:defRPr>
                <a:solidFill>
                  <a:srgbClr val="888888"/>
                </a:solidFill>
              </a:defRPr>
            </a:lvl8pPr>
            <a:lvl9pPr marL="0" lvl="8" indent="0" algn="r" rtl="0">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pt-BR"/>
              <a:t>‹nº›</a:t>
            </a:fld>
            <a:endParaRPr/>
          </a:p>
        </p:txBody>
      </p:sp>
      <p:pic>
        <p:nvPicPr>
          <p:cNvPr id="2" name="Google Shape;1468;p14" descr="Logotipo&#10;&#10;Descrição gerada automaticamente">
            <a:extLst>
              <a:ext uri="{FF2B5EF4-FFF2-40B4-BE49-F238E27FC236}">
                <a16:creationId xmlns:a16="http://schemas.microsoft.com/office/drawing/2014/main" id="{ADEFC02F-2EF9-46EE-6711-395A44AB47D1}"/>
              </a:ext>
            </a:extLst>
          </p:cNvPr>
          <p:cNvPicPr preferRelativeResize="0"/>
          <p:nvPr userDrawn="1"/>
        </p:nvPicPr>
        <p:blipFill rotWithShape="1">
          <a:blip r:embed="rId2">
            <a:alphaModFix/>
          </a:blip>
          <a:srcRect t="6444" r="48877"/>
          <a:stretch/>
        </p:blipFill>
        <p:spPr>
          <a:xfrm>
            <a:off x="9670040" y="6055304"/>
            <a:ext cx="1377575" cy="512641"/>
          </a:xfrm>
          <a:prstGeom prst="rect">
            <a:avLst/>
          </a:prstGeom>
          <a:noFill/>
          <a:ln>
            <a:noFill/>
          </a:ln>
        </p:spPr>
      </p:pic>
    </p:spTree>
    <p:extLst>
      <p:ext uri="{BB962C8B-B14F-4D97-AF65-F5344CB8AC3E}">
        <p14:creationId xmlns:p14="http://schemas.microsoft.com/office/powerpoint/2010/main" val="2669930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údo com Legenda" type="objTx">
  <p:cSld name="Conteúdo com Legenda">
    <p:spTree>
      <p:nvGrpSpPr>
        <p:cNvPr id="1" name="Shape 1435"/>
        <p:cNvGrpSpPr/>
        <p:nvPr/>
      </p:nvGrpSpPr>
      <p:grpSpPr>
        <a:xfrm>
          <a:off x="0" y="0"/>
          <a:ext cx="0" cy="0"/>
          <a:chOff x="0" y="0"/>
          <a:chExt cx="0" cy="0"/>
        </a:xfrm>
      </p:grpSpPr>
      <p:sp>
        <p:nvSpPr>
          <p:cNvPr id="1436" name="Google Shape;1436;p10"/>
          <p:cNvSpPr txBox="1">
            <a:spLocks noGrp="1"/>
          </p:cNvSpPr>
          <p:nvPr>
            <p:ph type="title"/>
          </p:nvPr>
        </p:nvSpPr>
        <p:spPr>
          <a:xfrm>
            <a:off x="839788" y="457200"/>
            <a:ext cx="3932100" cy="16002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rgbClr val="FF0000"/>
              </a:buClr>
              <a:buSzPts val="3200"/>
              <a:buFont typeface="Calibri"/>
              <a:buNone/>
              <a:defRPr sz="32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37" name="Google Shape;1437;p10"/>
          <p:cNvSpPr txBox="1">
            <a:spLocks noGrp="1"/>
          </p:cNvSpPr>
          <p:nvPr>
            <p:ph type="body" idx="1"/>
          </p:nvPr>
        </p:nvSpPr>
        <p:spPr>
          <a:xfrm>
            <a:off x="5183188" y="987425"/>
            <a:ext cx="6172200" cy="4873500"/>
          </a:xfrm>
          <a:prstGeom prst="rect">
            <a:avLst/>
          </a:prstGeom>
          <a:noFill/>
          <a:ln>
            <a:noFill/>
          </a:ln>
        </p:spPr>
        <p:txBody>
          <a:bodyPr spcFirstLastPara="1" wrap="square" lIns="91425" tIns="45700" rIns="91425" bIns="45700" anchor="t" anchorCtr="0">
            <a:normAutofit/>
          </a:bodyPr>
          <a:lstStyle>
            <a:lvl1pPr marL="457200" lvl="0" indent="-431800" algn="l" rtl="0">
              <a:lnSpc>
                <a:spcPct val="90000"/>
              </a:lnSpc>
              <a:spcBef>
                <a:spcPts val="1000"/>
              </a:spcBef>
              <a:spcAft>
                <a:spcPts val="0"/>
              </a:spcAft>
              <a:buClr>
                <a:schemeClr val="dk1"/>
              </a:buClr>
              <a:buSzPts val="3200"/>
              <a:buChar char="•"/>
              <a:defRPr sz="3200"/>
            </a:lvl1pPr>
            <a:lvl2pPr marL="914400" lvl="1" indent="-406400" algn="l" rtl="0">
              <a:lnSpc>
                <a:spcPct val="90000"/>
              </a:lnSpc>
              <a:spcBef>
                <a:spcPts val="500"/>
              </a:spcBef>
              <a:spcAft>
                <a:spcPts val="0"/>
              </a:spcAft>
              <a:buClr>
                <a:schemeClr val="dk1"/>
              </a:buClr>
              <a:buSzPts val="2800"/>
              <a:buChar char="•"/>
              <a:defRPr sz="2800"/>
            </a:lvl2pPr>
            <a:lvl3pPr marL="1371600" lvl="2" indent="-381000" algn="l" rtl="0">
              <a:lnSpc>
                <a:spcPct val="90000"/>
              </a:lnSpc>
              <a:spcBef>
                <a:spcPts val="500"/>
              </a:spcBef>
              <a:spcAft>
                <a:spcPts val="0"/>
              </a:spcAft>
              <a:buClr>
                <a:schemeClr val="dk1"/>
              </a:buClr>
              <a:buSzPts val="2400"/>
              <a:buChar char="•"/>
              <a:defRPr sz="2400"/>
            </a:lvl3pPr>
            <a:lvl4pPr marL="1828800" lvl="3" indent="-355600" algn="l" rtl="0">
              <a:lnSpc>
                <a:spcPct val="90000"/>
              </a:lnSpc>
              <a:spcBef>
                <a:spcPts val="500"/>
              </a:spcBef>
              <a:spcAft>
                <a:spcPts val="0"/>
              </a:spcAft>
              <a:buClr>
                <a:schemeClr val="dk1"/>
              </a:buClr>
              <a:buSzPts val="2000"/>
              <a:buChar char="•"/>
              <a:defRPr sz="2000"/>
            </a:lvl4pPr>
            <a:lvl5pPr marL="2286000" lvl="4" indent="-355600" algn="l" rtl="0">
              <a:lnSpc>
                <a:spcPct val="90000"/>
              </a:lnSpc>
              <a:spcBef>
                <a:spcPts val="500"/>
              </a:spcBef>
              <a:spcAft>
                <a:spcPts val="0"/>
              </a:spcAft>
              <a:buClr>
                <a:schemeClr val="dk1"/>
              </a:buClr>
              <a:buSzPts val="2000"/>
              <a:buChar char="•"/>
              <a:defRPr sz="2000"/>
            </a:lvl5pPr>
            <a:lvl6pPr marL="2743200" lvl="5" indent="-355600" algn="l" rtl="0">
              <a:lnSpc>
                <a:spcPct val="90000"/>
              </a:lnSpc>
              <a:spcBef>
                <a:spcPts val="500"/>
              </a:spcBef>
              <a:spcAft>
                <a:spcPts val="0"/>
              </a:spcAft>
              <a:buClr>
                <a:schemeClr val="dk1"/>
              </a:buClr>
              <a:buSzPts val="2000"/>
              <a:buChar char="•"/>
              <a:defRPr sz="2000"/>
            </a:lvl6pPr>
            <a:lvl7pPr marL="3200400" lvl="6" indent="-355600" algn="l" rtl="0">
              <a:lnSpc>
                <a:spcPct val="90000"/>
              </a:lnSpc>
              <a:spcBef>
                <a:spcPts val="500"/>
              </a:spcBef>
              <a:spcAft>
                <a:spcPts val="0"/>
              </a:spcAft>
              <a:buClr>
                <a:schemeClr val="dk1"/>
              </a:buClr>
              <a:buSzPts val="2000"/>
              <a:buChar char="•"/>
              <a:defRPr sz="2000"/>
            </a:lvl7pPr>
            <a:lvl8pPr marL="3657600" lvl="7" indent="-355600" algn="l" rtl="0">
              <a:lnSpc>
                <a:spcPct val="90000"/>
              </a:lnSpc>
              <a:spcBef>
                <a:spcPts val="500"/>
              </a:spcBef>
              <a:spcAft>
                <a:spcPts val="0"/>
              </a:spcAft>
              <a:buClr>
                <a:schemeClr val="dk1"/>
              </a:buClr>
              <a:buSzPts val="2000"/>
              <a:buChar char="•"/>
              <a:defRPr sz="2000"/>
            </a:lvl8pPr>
            <a:lvl9pPr marL="4114800" lvl="8" indent="-355600" algn="l" rtl="0">
              <a:lnSpc>
                <a:spcPct val="90000"/>
              </a:lnSpc>
              <a:spcBef>
                <a:spcPts val="500"/>
              </a:spcBef>
              <a:spcAft>
                <a:spcPts val="0"/>
              </a:spcAft>
              <a:buClr>
                <a:schemeClr val="dk1"/>
              </a:buClr>
              <a:buSzPts val="2000"/>
              <a:buChar char="•"/>
              <a:defRPr sz="2000"/>
            </a:lvl9pPr>
          </a:lstStyle>
          <a:p>
            <a:endParaRPr/>
          </a:p>
        </p:txBody>
      </p:sp>
      <p:sp>
        <p:nvSpPr>
          <p:cNvPr id="1438" name="Google Shape;1438;p10"/>
          <p:cNvSpPr txBox="1">
            <a:spLocks noGrp="1"/>
          </p:cNvSpPr>
          <p:nvPr>
            <p:ph type="body" idx="2"/>
          </p:nvPr>
        </p:nvSpPr>
        <p:spPr>
          <a:xfrm>
            <a:off x="839788" y="2057400"/>
            <a:ext cx="3932100" cy="38115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1000"/>
              </a:spcBef>
              <a:spcAft>
                <a:spcPts val="0"/>
              </a:spcAft>
              <a:buClr>
                <a:schemeClr val="dk1"/>
              </a:buClr>
              <a:buSzPts val="1600"/>
              <a:buNone/>
              <a:defRPr sz="1600"/>
            </a:lvl1pPr>
            <a:lvl2pPr marL="914400" lvl="1" indent="-228600" algn="l" rtl="0">
              <a:lnSpc>
                <a:spcPct val="90000"/>
              </a:lnSpc>
              <a:spcBef>
                <a:spcPts val="500"/>
              </a:spcBef>
              <a:spcAft>
                <a:spcPts val="0"/>
              </a:spcAft>
              <a:buClr>
                <a:schemeClr val="dk1"/>
              </a:buClr>
              <a:buSzPts val="1400"/>
              <a:buNone/>
              <a:defRPr sz="1400"/>
            </a:lvl2pPr>
            <a:lvl3pPr marL="1371600" lvl="2" indent="-228600" algn="l" rtl="0">
              <a:lnSpc>
                <a:spcPct val="90000"/>
              </a:lnSpc>
              <a:spcBef>
                <a:spcPts val="500"/>
              </a:spcBef>
              <a:spcAft>
                <a:spcPts val="0"/>
              </a:spcAft>
              <a:buClr>
                <a:schemeClr val="dk1"/>
              </a:buClr>
              <a:buSzPts val="1200"/>
              <a:buNone/>
              <a:defRPr sz="1200"/>
            </a:lvl3pPr>
            <a:lvl4pPr marL="1828800" lvl="3" indent="-228600" algn="l" rtl="0">
              <a:lnSpc>
                <a:spcPct val="90000"/>
              </a:lnSpc>
              <a:spcBef>
                <a:spcPts val="500"/>
              </a:spcBef>
              <a:spcAft>
                <a:spcPts val="0"/>
              </a:spcAft>
              <a:buClr>
                <a:schemeClr val="dk1"/>
              </a:buClr>
              <a:buSzPts val="1000"/>
              <a:buNone/>
              <a:defRPr sz="1000"/>
            </a:lvl4pPr>
            <a:lvl5pPr marL="2286000" lvl="4" indent="-228600" algn="l" rtl="0">
              <a:lnSpc>
                <a:spcPct val="90000"/>
              </a:lnSpc>
              <a:spcBef>
                <a:spcPts val="500"/>
              </a:spcBef>
              <a:spcAft>
                <a:spcPts val="0"/>
              </a:spcAft>
              <a:buClr>
                <a:schemeClr val="dk1"/>
              </a:buClr>
              <a:buSzPts val="1000"/>
              <a:buNone/>
              <a:defRPr sz="1000"/>
            </a:lvl5pPr>
            <a:lvl6pPr marL="2743200" lvl="5" indent="-228600" algn="l" rtl="0">
              <a:lnSpc>
                <a:spcPct val="90000"/>
              </a:lnSpc>
              <a:spcBef>
                <a:spcPts val="500"/>
              </a:spcBef>
              <a:spcAft>
                <a:spcPts val="0"/>
              </a:spcAft>
              <a:buClr>
                <a:schemeClr val="dk1"/>
              </a:buClr>
              <a:buSzPts val="1000"/>
              <a:buNone/>
              <a:defRPr sz="1000"/>
            </a:lvl6pPr>
            <a:lvl7pPr marL="3200400" lvl="6" indent="-228600" algn="l" rtl="0">
              <a:lnSpc>
                <a:spcPct val="90000"/>
              </a:lnSpc>
              <a:spcBef>
                <a:spcPts val="500"/>
              </a:spcBef>
              <a:spcAft>
                <a:spcPts val="0"/>
              </a:spcAft>
              <a:buClr>
                <a:schemeClr val="dk1"/>
              </a:buClr>
              <a:buSzPts val="1000"/>
              <a:buNone/>
              <a:defRPr sz="1000"/>
            </a:lvl7pPr>
            <a:lvl8pPr marL="3657600" lvl="7" indent="-228600" algn="l" rtl="0">
              <a:lnSpc>
                <a:spcPct val="90000"/>
              </a:lnSpc>
              <a:spcBef>
                <a:spcPts val="500"/>
              </a:spcBef>
              <a:spcAft>
                <a:spcPts val="0"/>
              </a:spcAft>
              <a:buClr>
                <a:schemeClr val="dk1"/>
              </a:buClr>
              <a:buSzPts val="1000"/>
              <a:buNone/>
              <a:defRPr sz="1000"/>
            </a:lvl8pPr>
            <a:lvl9pPr marL="4114800" lvl="8" indent="-228600" algn="l" rtl="0">
              <a:lnSpc>
                <a:spcPct val="90000"/>
              </a:lnSpc>
              <a:spcBef>
                <a:spcPts val="500"/>
              </a:spcBef>
              <a:spcAft>
                <a:spcPts val="0"/>
              </a:spcAft>
              <a:buClr>
                <a:schemeClr val="dk1"/>
              </a:buClr>
              <a:buSzPts val="1000"/>
              <a:buNone/>
              <a:defRPr sz="1000"/>
            </a:lvl9pPr>
          </a:lstStyle>
          <a:p>
            <a:endParaRPr/>
          </a:p>
        </p:txBody>
      </p:sp>
      <p:sp>
        <p:nvSpPr>
          <p:cNvPr id="1439" name="Google Shape;1439;p10"/>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40" name="Google Shape;1440;p10"/>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41" name="Google Shape;1441;p1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solidFill>
                  <a:srgbClr val="888888"/>
                </a:solidFill>
              </a:defRPr>
            </a:lvl1pPr>
            <a:lvl2pPr marL="0" lvl="1" indent="0" algn="r" rtl="0">
              <a:spcBef>
                <a:spcPts val="0"/>
              </a:spcBef>
              <a:buNone/>
              <a:defRPr>
                <a:solidFill>
                  <a:srgbClr val="888888"/>
                </a:solidFill>
              </a:defRPr>
            </a:lvl2pPr>
            <a:lvl3pPr marL="0" lvl="2" indent="0" algn="r" rtl="0">
              <a:spcBef>
                <a:spcPts val="0"/>
              </a:spcBef>
              <a:buNone/>
              <a:defRPr>
                <a:solidFill>
                  <a:srgbClr val="888888"/>
                </a:solidFill>
              </a:defRPr>
            </a:lvl3pPr>
            <a:lvl4pPr marL="0" lvl="3" indent="0" algn="r" rtl="0">
              <a:spcBef>
                <a:spcPts val="0"/>
              </a:spcBef>
              <a:buNone/>
              <a:defRPr>
                <a:solidFill>
                  <a:srgbClr val="888888"/>
                </a:solidFill>
              </a:defRPr>
            </a:lvl4pPr>
            <a:lvl5pPr marL="0" lvl="4" indent="0" algn="r" rtl="0">
              <a:spcBef>
                <a:spcPts val="0"/>
              </a:spcBef>
              <a:buNone/>
              <a:defRPr>
                <a:solidFill>
                  <a:srgbClr val="888888"/>
                </a:solidFill>
              </a:defRPr>
            </a:lvl5pPr>
            <a:lvl6pPr marL="0" lvl="5" indent="0" algn="r" rtl="0">
              <a:spcBef>
                <a:spcPts val="0"/>
              </a:spcBef>
              <a:buNone/>
              <a:defRPr>
                <a:solidFill>
                  <a:srgbClr val="888888"/>
                </a:solidFill>
              </a:defRPr>
            </a:lvl6pPr>
            <a:lvl7pPr marL="0" lvl="6" indent="0" algn="r" rtl="0">
              <a:spcBef>
                <a:spcPts val="0"/>
              </a:spcBef>
              <a:buNone/>
              <a:defRPr>
                <a:solidFill>
                  <a:srgbClr val="888888"/>
                </a:solidFill>
              </a:defRPr>
            </a:lvl7pPr>
            <a:lvl8pPr marL="0" lvl="7" indent="0" algn="r" rtl="0">
              <a:spcBef>
                <a:spcPts val="0"/>
              </a:spcBef>
              <a:buNone/>
              <a:defRPr>
                <a:solidFill>
                  <a:srgbClr val="888888"/>
                </a:solidFill>
              </a:defRPr>
            </a:lvl8pPr>
            <a:lvl9pPr marL="0" lvl="8" indent="0" algn="r" rtl="0">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pt-BR"/>
              <a:t>‹nº›</a:t>
            </a:fld>
            <a:endParaRPr/>
          </a:p>
        </p:txBody>
      </p:sp>
      <p:pic>
        <p:nvPicPr>
          <p:cNvPr id="2" name="Google Shape;1468;p14" descr="Logotipo&#10;&#10;Descrição gerada automaticamente">
            <a:extLst>
              <a:ext uri="{FF2B5EF4-FFF2-40B4-BE49-F238E27FC236}">
                <a16:creationId xmlns:a16="http://schemas.microsoft.com/office/drawing/2014/main" id="{2C16E8EE-0E1A-B4BF-96AC-AE327A5E9ADA}"/>
              </a:ext>
            </a:extLst>
          </p:cNvPr>
          <p:cNvPicPr preferRelativeResize="0"/>
          <p:nvPr userDrawn="1"/>
        </p:nvPicPr>
        <p:blipFill rotWithShape="1">
          <a:blip r:embed="rId2">
            <a:alphaModFix/>
          </a:blip>
          <a:srcRect t="6444" r="48877"/>
          <a:stretch/>
        </p:blipFill>
        <p:spPr>
          <a:xfrm>
            <a:off x="9670040" y="6055304"/>
            <a:ext cx="1377575" cy="512641"/>
          </a:xfrm>
          <a:prstGeom prst="rect">
            <a:avLst/>
          </a:prstGeom>
          <a:noFill/>
          <a:ln>
            <a:noFill/>
          </a:ln>
        </p:spPr>
      </p:pic>
    </p:spTree>
    <p:extLst>
      <p:ext uri="{BB962C8B-B14F-4D97-AF65-F5344CB8AC3E}">
        <p14:creationId xmlns:p14="http://schemas.microsoft.com/office/powerpoint/2010/main" val="198133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ítulo e Texto Vertical" type="vertTx">
  <p:cSld name="Título e Texto Vertical">
    <p:spTree>
      <p:nvGrpSpPr>
        <p:cNvPr id="1" name="Shape 1449"/>
        <p:cNvGrpSpPr/>
        <p:nvPr/>
      </p:nvGrpSpPr>
      <p:grpSpPr>
        <a:xfrm>
          <a:off x="0" y="0"/>
          <a:ext cx="0" cy="0"/>
          <a:chOff x="0" y="0"/>
          <a:chExt cx="0" cy="0"/>
        </a:xfrm>
      </p:grpSpPr>
      <p:sp>
        <p:nvSpPr>
          <p:cNvPr id="1450" name="Google Shape;1450;p12"/>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rgbClr val="FF0000"/>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51" name="Google Shape;1451;p12"/>
          <p:cNvSpPr txBox="1">
            <a:spLocks noGrp="1"/>
          </p:cNvSpPr>
          <p:nvPr>
            <p:ph type="body" idx="1"/>
          </p:nvPr>
        </p:nvSpPr>
        <p:spPr>
          <a:xfrm rot="5400000">
            <a:off x="3920400" y="-1256575"/>
            <a:ext cx="4351200" cy="105156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452" name="Google Shape;1452;p12"/>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53" name="Google Shape;1453;p12"/>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54" name="Google Shape;1454;p1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solidFill>
                  <a:srgbClr val="888888"/>
                </a:solidFill>
              </a:defRPr>
            </a:lvl1pPr>
            <a:lvl2pPr marL="0" lvl="1" indent="0" algn="r" rtl="0">
              <a:spcBef>
                <a:spcPts val="0"/>
              </a:spcBef>
              <a:buNone/>
              <a:defRPr>
                <a:solidFill>
                  <a:srgbClr val="888888"/>
                </a:solidFill>
              </a:defRPr>
            </a:lvl2pPr>
            <a:lvl3pPr marL="0" lvl="2" indent="0" algn="r" rtl="0">
              <a:spcBef>
                <a:spcPts val="0"/>
              </a:spcBef>
              <a:buNone/>
              <a:defRPr>
                <a:solidFill>
                  <a:srgbClr val="888888"/>
                </a:solidFill>
              </a:defRPr>
            </a:lvl3pPr>
            <a:lvl4pPr marL="0" lvl="3" indent="0" algn="r" rtl="0">
              <a:spcBef>
                <a:spcPts val="0"/>
              </a:spcBef>
              <a:buNone/>
              <a:defRPr>
                <a:solidFill>
                  <a:srgbClr val="888888"/>
                </a:solidFill>
              </a:defRPr>
            </a:lvl4pPr>
            <a:lvl5pPr marL="0" lvl="4" indent="0" algn="r" rtl="0">
              <a:spcBef>
                <a:spcPts val="0"/>
              </a:spcBef>
              <a:buNone/>
              <a:defRPr>
                <a:solidFill>
                  <a:srgbClr val="888888"/>
                </a:solidFill>
              </a:defRPr>
            </a:lvl5pPr>
            <a:lvl6pPr marL="0" lvl="5" indent="0" algn="r" rtl="0">
              <a:spcBef>
                <a:spcPts val="0"/>
              </a:spcBef>
              <a:buNone/>
              <a:defRPr>
                <a:solidFill>
                  <a:srgbClr val="888888"/>
                </a:solidFill>
              </a:defRPr>
            </a:lvl6pPr>
            <a:lvl7pPr marL="0" lvl="6" indent="0" algn="r" rtl="0">
              <a:spcBef>
                <a:spcPts val="0"/>
              </a:spcBef>
              <a:buNone/>
              <a:defRPr>
                <a:solidFill>
                  <a:srgbClr val="888888"/>
                </a:solidFill>
              </a:defRPr>
            </a:lvl7pPr>
            <a:lvl8pPr marL="0" lvl="7" indent="0" algn="r" rtl="0">
              <a:spcBef>
                <a:spcPts val="0"/>
              </a:spcBef>
              <a:buNone/>
              <a:defRPr>
                <a:solidFill>
                  <a:srgbClr val="888888"/>
                </a:solidFill>
              </a:defRPr>
            </a:lvl8pPr>
            <a:lvl9pPr marL="0" lvl="8" indent="0" algn="r" rtl="0">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pt-BR"/>
              <a:t>‹nº›</a:t>
            </a:fld>
            <a:endParaRPr/>
          </a:p>
        </p:txBody>
      </p:sp>
      <p:pic>
        <p:nvPicPr>
          <p:cNvPr id="2" name="Google Shape;1468;p14" descr="Logotipo&#10;&#10;Descrição gerada automaticamente">
            <a:extLst>
              <a:ext uri="{FF2B5EF4-FFF2-40B4-BE49-F238E27FC236}">
                <a16:creationId xmlns:a16="http://schemas.microsoft.com/office/drawing/2014/main" id="{B6643322-0080-8DF6-A025-78DAFA43F732}"/>
              </a:ext>
            </a:extLst>
          </p:cNvPr>
          <p:cNvPicPr preferRelativeResize="0"/>
          <p:nvPr userDrawn="1"/>
        </p:nvPicPr>
        <p:blipFill rotWithShape="1">
          <a:blip r:embed="rId2">
            <a:alphaModFix/>
          </a:blip>
          <a:srcRect t="6444" r="48877"/>
          <a:stretch/>
        </p:blipFill>
        <p:spPr>
          <a:xfrm>
            <a:off x="9670040" y="6055304"/>
            <a:ext cx="1377575" cy="512641"/>
          </a:xfrm>
          <a:prstGeom prst="rect">
            <a:avLst/>
          </a:prstGeom>
          <a:noFill/>
          <a:ln>
            <a:noFill/>
          </a:ln>
        </p:spPr>
      </p:pic>
    </p:spTree>
    <p:extLst>
      <p:ext uri="{BB962C8B-B14F-4D97-AF65-F5344CB8AC3E}">
        <p14:creationId xmlns:p14="http://schemas.microsoft.com/office/powerpoint/2010/main" val="566380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Texto e Título Vertical">
    <p:spTree>
      <p:nvGrpSpPr>
        <p:cNvPr id="1" name="Shape 1455"/>
        <p:cNvGrpSpPr/>
        <p:nvPr/>
      </p:nvGrpSpPr>
      <p:grpSpPr>
        <a:xfrm>
          <a:off x="0" y="0"/>
          <a:ext cx="0" cy="0"/>
          <a:chOff x="0" y="0"/>
          <a:chExt cx="0" cy="0"/>
        </a:xfrm>
      </p:grpSpPr>
      <p:sp>
        <p:nvSpPr>
          <p:cNvPr id="1456" name="Google Shape;1456;p13"/>
          <p:cNvSpPr txBox="1">
            <a:spLocks noGrp="1"/>
          </p:cNvSpPr>
          <p:nvPr>
            <p:ph type="title"/>
          </p:nvPr>
        </p:nvSpPr>
        <p:spPr>
          <a:xfrm rot="5400000">
            <a:off x="7133400" y="1956625"/>
            <a:ext cx="5811900" cy="26289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rgbClr val="FF0000"/>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57" name="Google Shape;1457;p13"/>
          <p:cNvSpPr txBox="1">
            <a:spLocks noGrp="1"/>
          </p:cNvSpPr>
          <p:nvPr>
            <p:ph type="body" idx="1"/>
          </p:nvPr>
        </p:nvSpPr>
        <p:spPr>
          <a:xfrm rot="5400000">
            <a:off x="1799400" y="-596075"/>
            <a:ext cx="5811900" cy="77343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458" name="Google Shape;1458;p13"/>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59" name="Google Shape;1459;p13"/>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460" name="Google Shape;1460;p1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solidFill>
                  <a:srgbClr val="888888"/>
                </a:solidFill>
              </a:defRPr>
            </a:lvl1pPr>
            <a:lvl2pPr marL="0" lvl="1" indent="0" algn="r" rtl="0">
              <a:spcBef>
                <a:spcPts val="0"/>
              </a:spcBef>
              <a:buNone/>
              <a:defRPr>
                <a:solidFill>
                  <a:srgbClr val="888888"/>
                </a:solidFill>
              </a:defRPr>
            </a:lvl2pPr>
            <a:lvl3pPr marL="0" lvl="2" indent="0" algn="r" rtl="0">
              <a:spcBef>
                <a:spcPts val="0"/>
              </a:spcBef>
              <a:buNone/>
              <a:defRPr>
                <a:solidFill>
                  <a:srgbClr val="888888"/>
                </a:solidFill>
              </a:defRPr>
            </a:lvl3pPr>
            <a:lvl4pPr marL="0" lvl="3" indent="0" algn="r" rtl="0">
              <a:spcBef>
                <a:spcPts val="0"/>
              </a:spcBef>
              <a:buNone/>
              <a:defRPr>
                <a:solidFill>
                  <a:srgbClr val="888888"/>
                </a:solidFill>
              </a:defRPr>
            </a:lvl4pPr>
            <a:lvl5pPr marL="0" lvl="4" indent="0" algn="r" rtl="0">
              <a:spcBef>
                <a:spcPts val="0"/>
              </a:spcBef>
              <a:buNone/>
              <a:defRPr>
                <a:solidFill>
                  <a:srgbClr val="888888"/>
                </a:solidFill>
              </a:defRPr>
            </a:lvl5pPr>
            <a:lvl6pPr marL="0" lvl="5" indent="0" algn="r" rtl="0">
              <a:spcBef>
                <a:spcPts val="0"/>
              </a:spcBef>
              <a:buNone/>
              <a:defRPr>
                <a:solidFill>
                  <a:srgbClr val="888888"/>
                </a:solidFill>
              </a:defRPr>
            </a:lvl6pPr>
            <a:lvl7pPr marL="0" lvl="6" indent="0" algn="r" rtl="0">
              <a:spcBef>
                <a:spcPts val="0"/>
              </a:spcBef>
              <a:buNone/>
              <a:defRPr>
                <a:solidFill>
                  <a:srgbClr val="888888"/>
                </a:solidFill>
              </a:defRPr>
            </a:lvl7pPr>
            <a:lvl8pPr marL="0" lvl="7" indent="0" algn="r" rtl="0">
              <a:spcBef>
                <a:spcPts val="0"/>
              </a:spcBef>
              <a:buNone/>
              <a:defRPr>
                <a:solidFill>
                  <a:srgbClr val="888888"/>
                </a:solidFill>
              </a:defRPr>
            </a:lvl8pPr>
            <a:lvl9pPr marL="0" lvl="8" indent="0" algn="r" rtl="0">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pt-BR"/>
              <a:t>‹nº›</a:t>
            </a:fld>
            <a:endParaRPr/>
          </a:p>
        </p:txBody>
      </p:sp>
      <p:pic>
        <p:nvPicPr>
          <p:cNvPr id="2" name="Google Shape;1468;p14" descr="Logotipo&#10;&#10;Descrição gerada automaticamente">
            <a:extLst>
              <a:ext uri="{FF2B5EF4-FFF2-40B4-BE49-F238E27FC236}">
                <a16:creationId xmlns:a16="http://schemas.microsoft.com/office/drawing/2014/main" id="{664E281C-56B9-04A5-E6D0-3C0B03C0C89C}"/>
              </a:ext>
            </a:extLst>
          </p:cNvPr>
          <p:cNvPicPr preferRelativeResize="0"/>
          <p:nvPr userDrawn="1"/>
        </p:nvPicPr>
        <p:blipFill rotWithShape="1">
          <a:blip r:embed="rId2">
            <a:alphaModFix/>
          </a:blip>
          <a:srcRect t="6444" r="48877"/>
          <a:stretch/>
        </p:blipFill>
        <p:spPr>
          <a:xfrm>
            <a:off x="9670040" y="6055304"/>
            <a:ext cx="1377575" cy="512641"/>
          </a:xfrm>
          <a:prstGeom prst="rect">
            <a:avLst/>
          </a:prstGeom>
          <a:noFill/>
          <a:ln>
            <a:noFill/>
          </a:ln>
        </p:spPr>
      </p:pic>
    </p:spTree>
    <p:extLst>
      <p:ext uri="{BB962C8B-B14F-4D97-AF65-F5344CB8AC3E}">
        <p14:creationId xmlns:p14="http://schemas.microsoft.com/office/powerpoint/2010/main" val="262971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cSld name="1_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682435" y="919616"/>
            <a:ext cx="4155622" cy="2532888"/>
          </a:xfrm>
        </p:spPr>
        <p:txBody>
          <a:bodyPr rtlCol="0" anchor="b"/>
          <a:lstStyle>
            <a:lvl1pPr>
              <a:defRPr sz="3200"/>
            </a:lvl1pPr>
          </a:lstStyle>
          <a:p>
            <a:pPr rtl="0"/>
            <a:r>
              <a:rPr lang="pt-BR" noProof="0"/>
              <a:t>Clique para editar o título Mestre</a:t>
            </a:r>
          </a:p>
        </p:txBody>
      </p:sp>
      <p:sp>
        <p:nvSpPr>
          <p:cNvPr id="3" name="Espaço reservado para imagem 2" descr="Um espaço reservado vazio para adicionar uma imagem. Clique no espaço reservado e selecione a imagem que você deseja adicionar"/>
          <p:cNvSpPr>
            <a:spLocks noGrp="1"/>
          </p:cNvSpPr>
          <p:nvPr>
            <p:ph type="pic" idx="1"/>
          </p:nvPr>
        </p:nvSpPr>
        <p:spPr>
          <a:xfrm>
            <a:off x="0" y="915923"/>
            <a:ext cx="6626677" cy="5065776"/>
          </a:xfrm>
        </p:spPr>
        <p:txBody>
          <a:bodyPr tIns="1371600" rtlCol="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pt-BR" noProof="0"/>
              <a:t>Clique no ícone para adicionar uma imagem</a:t>
            </a:r>
          </a:p>
        </p:txBody>
      </p:sp>
      <p:sp>
        <p:nvSpPr>
          <p:cNvPr id="4" name="Espaço reservado para texto 3"/>
          <p:cNvSpPr>
            <a:spLocks noGrp="1"/>
          </p:cNvSpPr>
          <p:nvPr>
            <p:ph type="body" sz="half" idx="2"/>
          </p:nvPr>
        </p:nvSpPr>
        <p:spPr>
          <a:xfrm>
            <a:off x="6682435" y="3502152"/>
            <a:ext cx="4155622" cy="2479547"/>
          </a:xfrm>
        </p:spPr>
        <p:txBody>
          <a:bodyPr rtlCol="0">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pt-BR" noProof="0"/>
              <a:t>Clique para editar os estilos de texto Mestres</a:t>
            </a:r>
          </a:p>
        </p:txBody>
      </p:sp>
      <p:sp>
        <p:nvSpPr>
          <p:cNvPr id="7" name="Espaço reservado para o número do slide 6"/>
          <p:cNvSpPr>
            <a:spLocks noGrp="1"/>
          </p:cNvSpPr>
          <p:nvPr>
            <p:ph type="sldNum" sz="quarter" idx="12"/>
          </p:nvPr>
        </p:nvSpPr>
        <p:spPr/>
        <p:txBody>
          <a:bodyPr rtlCol="0"/>
          <a:lstStyle/>
          <a:p>
            <a:pPr rtl="0"/>
            <a:fld id="{9CD8D479-8942-46E8-A226-A4E01F7A105C}" type="slidenum">
              <a:rPr lang="pt-BR" noProof="0" smtClean="0"/>
              <a:t>‹nº›</a:t>
            </a:fld>
            <a:endParaRPr lang="pt-BR" noProof="0"/>
          </a:p>
        </p:txBody>
      </p:sp>
      <p:sp>
        <p:nvSpPr>
          <p:cNvPr id="5" name="Espaço reservado para data 4"/>
          <p:cNvSpPr>
            <a:spLocks noGrp="1"/>
          </p:cNvSpPr>
          <p:nvPr>
            <p:ph type="dt" sz="half" idx="10"/>
          </p:nvPr>
        </p:nvSpPr>
        <p:spPr/>
        <p:txBody>
          <a:bodyPr rtlCol="0"/>
          <a:lstStyle/>
          <a:p>
            <a:pPr rtl="0"/>
            <a:endParaRPr lang="pt-BR" noProof="0"/>
          </a:p>
        </p:txBody>
      </p:sp>
      <p:sp>
        <p:nvSpPr>
          <p:cNvPr id="6" name="Espaço reservado para rodapé 5"/>
          <p:cNvSpPr>
            <a:spLocks noGrp="1"/>
          </p:cNvSpPr>
          <p:nvPr>
            <p:ph type="ftr" sz="quarter" idx="11"/>
          </p:nvPr>
        </p:nvSpPr>
        <p:spPr/>
        <p:txBody>
          <a:bodyPr rtlCol="0"/>
          <a:lstStyle>
            <a:lvl1pPr>
              <a:defRPr/>
            </a:lvl1pPr>
          </a:lstStyle>
          <a:p>
            <a:pPr rtl="0"/>
            <a:endParaRPr lang="pt-BR" noProof="0"/>
          </a:p>
        </p:txBody>
      </p:sp>
      <p:pic>
        <p:nvPicPr>
          <p:cNvPr id="8" name="Google Shape;1468;p14" descr="Logotipo&#10;&#10;Descrição gerada automaticamente">
            <a:extLst>
              <a:ext uri="{FF2B5EF4-FFF2-40B4-BE49-F238E27FC236}">
                <a16:creationId xmlns:a16="http://schemas.microsoft.com/office/drawing/2014/main" id="{9250A36B-1385-7ECC-2A92-C8FB986B8439}"/>
              </a:ext>
            </a:extLst>
          </p:cNvPr>
          <p:cNvPicPr preferRelativeResize="0"/>
          <p:nvPr userDrawn="1"/>
        </p:nvPicPr>
        <p:blipFill rotWithShape="1">
          <a:blip r:embed="rId2">
            <a:alphaModFix/>
          </a:blip>
          <a:srcRect t="6444" r="48877"/>
          <a:stretch/>
        </p:blipFill>
        <p:spPr>
          <a:xfrm>
            <a:off x="9670040" y="6055304"/>
            <a:ext cx="1377575" cy="512641"/>
          </a:xfrm>
          <a:prstGeom prst="rect">
            <a:avLst/>
          </a:prstGeom>
          <a:noFill/>
          <a:ln>
            <a:noFill/>
          </a:ln>
        </p:spPr>
      </p:pic>
    </p:spTree>
    <p:extLst>
      <p:ext uri="{BB962C8B-B14F-4D97-AF65-F5344CB8AC3E}">
        <p14:creationId xmlns:p14="http://schemas.microsoft.com/office/powerpoint/2010/main" val="1260881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A75860E5-E5AD-4076-903F-A084565CEE80}"/>
              </a:ext>
            </a:extLst>
          </p:cNvPr>
          <p:cNvSpPr>
            <a:spLocks noGrp="1"/>
          </p:cNvSpPr>
          <p:nvPr>
            <p:ph type="dt" sz="half" idx="10"/>
          </p:nvPr>
        </p:nvSpPr>
        <p:spPr/>
        <p:txBody>
          <a:bodyPr/>
          <a:lstStyle/>
          <a:p>
            <a:fld id="{0BDA023D-5D92-46ED-90E1-C51551566B36}" type="datetimeFigureOut">
              <a:rPr lang="pt-BR" smtClean="0"/>
              <a:t>01/02/2024</a:t>
            </a:fld>
            <a:endParaRPr lang="pt-BR"/>
          </a:p>
        </p:txBody>
      </p:sp>
      <p:sp>
        <p:nvSpPr>
          <p:cNvPr id="3" name="Espaço Reservado para Rodapé 2">
            <a:extLst>
              <a:ext uri="{FF2B5EF4-FFF2-40B4-BE49-F238E27FC236}">
                <a16:creationId xmlns:a16="http://schemas.microsoft.com/office/drawing/2014/main" id="{E41D1D6A-1CFA-4D73-A146-25EABF12D1AB}"/>
              </a:ext>
            </a:extLst>
          </p:cNvPr>
          <p:cNvSpPr>
            <a:spLocks noGrp="1"/>
          </p:cNvSpPr>
          <p:nvPr>
            <p:ph type="ftr" sz="quarter" idx="1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16B861D-5B93-4B71-920A-0ADB426E8B08}"/>
              </a:ext>
            </a:extLst>
          </p:cNvPr>
          <p:cNvSpPr>
            <a:spLocks noGrp="1"/>
          </p:cNvSpPr>
          <p:nvPr>
            <p:ph type="sldNum" sz="quarter" idx="12"/>
          </p:nvPr>
        </p:nvSpPr>
        <p:spPr/>
        <p:txBody>
          <a:bodyPr/>
          <a:lstStyle/>
          <a:p>
            <a:fld id="{E1F5D9E3-AE7C-49C3-A27F-20765546BAE8}" type="slidenum">
              <a:rPr lang="pt-BR" smtClean="0"/>
              <a:t>‹nº›</a:t>
            </a:fld>
            <a:endParaRPr lang="pt-BR"/>
          </a:p>
        </p:txBody>
      </p:sp>
      <p:pic>
        <p:nvPicPr>
          <p:cNvPr id="6" name="Google Shape;1468;p14" descr="Logotipo&#10;&#10;Descrição gerada automaticamente">
            <a:extLst>
              <a:ext uri="{FF2B5EF4-FFF2-40B4-BE49-F238E27FC236}">
                <a16:creationId xmlns:a16="http://schemas.microsoft.com/office/drawing/2014/main" id="{5CDCA3D1-ACED-6FA8-C616-140CA546F833}"/>
              </a:ext>
            </a:extLst>
          </p:cNvPr>
          <p:cNvPicPr preferRelativeResize="0"/>
          <p:nvPr userDrawn="1"/>
        </p:nvPicPr>
        <p:blipFill rotWithShape="1">
          <a:blip r:embed="rId2">
            <a:alphaModFix/>
          </a:blip>
          <a:srcRect t="6444" r="48877"/>
          <a:stretch/>
        </p:blipFill>
        <p:spPr>
          <a:xfrm>
            <a:off x="9670040" y="6055304"/>
            <a:ext cx="1377575" cy="512641"/>
          </a:xfrm>
          <a:prstGeom prst="rect">
            <a:avLst/>
          </a:prstGeom>
          <a:noFill/>
          <a:ln>
            <a:noFill/>
          </a:ln>
        </p:spPr>
      </p:pic>
    </p:spTree>
    <p:extLst>
      <p:ext uri="{BB962C8B-B14F-4D97-AF65-F5344CB8AC3E}">
        <p14:creationId xmlns:p14="http://schemas.microsoft.com/office/powerpoint/2010/main" val="2210266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C0DE56-9DE2-4B47-9F8D-00C918147CD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7ADBD794-071C-4504-9D61-ED1C85BD1E65}"/>
              </a:ext>
            </a:extLst>
          </p:cNvPr>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BCDC73CE-FA6C-43B9-9767-7F9746B1C649}"/>
              </a:ext>
            </a:extLst>
          </p:cNvPr>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B445AE4-B1A7-4DD2-A229-64002C303ED1}"/>
              </a:ext>
            </a:extLst>
          </p:cNvPr>
          <p:cNvSpPr>
            <a:spLocks noGrp="1"/>
          </p:cNvSpPr>
          <p:nvPr>
            <p:ph type="dt" sz="half" idx="10"/>
          </p:nvPr>
        </p:nvSpPr>
        <p:spPr/>
        <p:txBody>
          <a:bodyPr/>
          <a:lstStyle/>
          <a:p>
            <a:fld id="{0BDA023D-5D92-46ED-90E1-C51551566B36}" type="datetimeFigureOut">
              <a:rPr lang="pt-BR" smtClean="0"/>
              <a:t>01/02/2024</a:t>
            </a:fld>
            <a:endParaRPr lang="pt-BR"/>
          </a:p>
        </p:txBody>
      </p:sp>
      <p:sp>
        <p:nvSpPr>
          <p:cNvPr id="6" name="Espaço Reservado para Rodapé 5">
            <a:extLst>
              <a:ext uri="{FF2B5EF4-FFF2-40B4-BE49-F238E27FC236}">
                <a16:creationId xmlns:a16="http://schemas.microsoft.com/office/drawing/2014/main" id="{367524DB-58CB-4A7D-92DC-5DE2A5C6547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E2218B1-3BBF-497E-B21C-A75353AAB2AB}"/>
              </a:ext>
            </a:extLst>
          </p:cNvPr>
          <p:cNvSpPr>
            <a:spLocks noGrp="1"/>
          </p:cNvSpPr>
          <p:nvPr>
            <p:ph type="sldNum" sz="quarter" idx="12"/>
          </p:nvPr>
        </p:nvSpPr>
        <p:spPr/>
        <p:txBody>
          <a:bodyPr/>
          <a:lstStyle/>
          <a:p>
            <a:fld id="{E1F5D9E3-AE7C-49C3-A27F-20765546BAE8}" type="slidenum">
              <a:rPr lang="pt-BR" smtClean="0"/>
              <a:t>‹nº›</a:t>
            </a:fld>
            <a:endParaRPr lang="pt-BR"/>
          </a:p>
        </p:txBody>
      </p:sp>
      <p:sp>
        <p:nvSpPr>
          <p:cNvPr id="8" name="Retângulo 7">
            <a:extLst>
              <a:ext uri="{FF2B5EF4-FFF2-40B4-BE49-F238E27FC236}">
                <a16:creationId xmlns:a16="http://schemas.microsoft.com/office/drawing/2014/main" id="{F1FB022C-592E-378E-938C-3C6C2CCDDADB}"/>
              </a:ext>
            </a:extLst>
          </p:cNvPr>
          <p:cNvSpPr/>
          <p:nvPr userDrawn="1"/>
        </p:nvSpPr>
        <p:spPr>
          <a:xfrm>
            <a:off x="4909930" y="6311900"/>
            <a:ext cx="3409121" cy="4992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9" name="Imagem 8" descr="Logotipo&#10;&#10;Descrição gerada automaticamente">
            <a:extLst>
              <a:ext uri="{FF2B5EF4-FFF2-40B4-BE49-F238E27FC236}">
                <a16:creationId xmlns:a16="http://schemas.microsoft.com/office/drawing/2014/main" id="{D60928CF-7593-29AB-A018-E1350EF75B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24400" y="5679271"/>
            <a:ext cx="2743200" cy="1543854"/>
          </a:xfrm>
          <a:prstGeom prst="rect">
            <a:avLst/>
          </a:prstGeom>
        </p:spPr>
      </p:pic>
    </p:spTree>
    <p:extLst>
      <p:ext uri="{BB962C8B-B14F-4D97-AF65-F5344CB8AC3E}">
        <p14:creationId xmlns:p14="http://schemas.microsoft.com/office/powerpoint/2010/main" val="3044194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74"/>
        <p:cNvGrpSpPr/>
        <p:nvPr/>
      </p:nvGrpSpPr>
      <p:grpSpPr>
        <a:xfrm>
          <a:off x="0" y="0"/>
          <a:ext cx="0" cy="0"/>
          <a:chOff x="0" y="0"/>
          <a:chExt cx="0" cy="0"/>
        </a:xfrm>
      </p:grpSpPr>
      <p:sp>
        <p:nvSpPr>
          <p:cNvPr id="1375" name="Google Shape;1375;p1"/>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FF0000"/>
              </a:buClr>
              <a:buSzPts val="4400"/>
              <a:buFont typeface="Calibri"/>
              <a:buNone/>
              <a:defRPr sz="4400" b="1" i="0" u="none" strike="noStrike" cap="none">
                <a:solidFill>
                  <a:srgbClr val="FF0000"/>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76" name="Google Shape;1376;p1"/>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77" name="Google Shape;1377;p1"/>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78" name="Google Shape;1378;p1"/>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79" name="Google Shape;1379;p1"/>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grpSp>
        <p:nvGrpSpPr>
          <p:cNvPr id="1380" name="Google Shape;1380;p1"/>
          <p:cNvGrpSpPr/>
          <p:nvPr/>
        </p:nvGrpSpPr>
        <p:grpSpPr>
          <a:xfrm>
            <a:off x="8119913" y="52"/>
            <a:ext cx="4074655" cy="91733"/>
            <a:chOff x="7878845" y="52"/>
            <a:chExt cx="4074655" cy="91733"/>
          </a:xfrm>
        </p:grpSpPr>
        <p:grpSp>
          <p:nvGrpSpPr>
            <p:cNvPr id="1381" name="Google Shape;1381;p1"/>
            <p:cNvGrpSpPr/>
            <p:nvPr/>
          </p:nvGrpSpPr>
          <p:grpSpPr>
            <a:xfrm>
              <a:off x="7878846" y="85"/>
              <a:ext cx="3056223" cy="91700"/>
              <a:chOff x="7772400" y="1164400"/>
              <a:chExt cx="4419700" cy="221765"/>
            </a:xfrm>
          </p:grpSpPr>
          <p:sp>
            <p:nvSpPr>
              <p:cNvPr id="1382" name="Google Shape;1382;p1"/>
              <p:cNvSpPr/>
              <p:nvPr/>
            </p:nvSpPr>
            <p:spPr>
              <a:xfrm rot="10800000" flipH="1">
                <a:off x="10718800" y="1164400"/>
                <a:ext cx="1473300" cy="219900"/>
              </a:xfrm>
              <a:prstGeom prst="rect">
                <a:avLst/>
              </a:prstGeom>
              <a:solidFill>
                <a:srgbClr val="FDDB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sp>
            <p:nvSpPr>
              <p:cNvPr id="1383" name="Google Shape;1383;p1"/>
              <p:cNvSpPr/>
              <p:nvPr/>
            </p:nvSpPr>
            <p:spPr>
              <a:xfrm rot="10800000" flipH="1">
                <a:off x="9245600" y="1164400"/>
                <a:ext cx="1473300" cy="219900"/>
              </a:xfrm>
              <a:prstGeom prst="rect">
                <a:avLst/>
              </a:prstGeom>
              <a:solidFill>
                <a:srgbClr val="1C3EF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sp>
            <p:nvSpPr>
              <p:cNvPr id="1384" name="Google Shape;1384;p1"/>
              <p:cNvSpPr/>
              <p:nvPr/>
            </p:nvSpPr>
            <p:spPr>
              <a:xfrm rot="10800000" flipH="1">
                <a:off x="7772400" y="1166265"/>
                <a:ext cx="1473300" cy="219900"/>
              </a:xfrm>
              <a:prstGeom prst="rect">
                <a:avLst/>
              </a:prstGeom>
              <a:solidFill>
                <a:srgbClr val="15D01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grpSp>
        <p:sp>
          <p:nvSpPr>
            <p:cNvPr id="1385" name="Google Shape;1385;p1"/>
            <p:cNvSpPr/>
            <p:nvPr/>
          </p:nvSpPr>
          <p:spPr>
            <a:xfrm rot="10800000" flipH="1">
              <a:off x="10934700" y="52"/>
              <a:ext cx="1018800" cy="90900"/>
            </a:xfrm>
            <a:prstGeom prst="rect">
              <a:avLst/>
            </a:prstGeom>
            <a:solidFill>
              <a:srgbClr val="FF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0000"/>
                </a:solidFill>
                <a:latin typeface="Calibri"/>
                <a:ea typeface="Calibri"/>
                <a:cs typeface="Calibri"/>
                <a:sym typeface="Calibri"/>
              </a:endParaRPr>
            </a:p>
          </p:txBody>
        </p:sp>
      </p:grpSp>
      <p:pic>
        <p:nvPicPr>
          <p:cNvPr id="1386" name="Google Shape;1386;p1"/>
          <p:cNvPicPr preferRelativeResize="0"/>
          <p:nvPr/>
        </p:nvPicPr>
        <p:blipFill rotWithShape="1">
          <a:blip r:embed="rId11">
            <a:alphaModFix/>
          </a:blip>
          <a:srcRect/>
          <a:stretch/>
        </p:blipFill>
        <p:spPr>
          <a:xfrm>
            <a:off x="0" y="6614984"/>
            <a:ext cx="12192000" cy="285878"/>
          </a:xfrm>
          <a:prstGeom prst="rect">
            <a:avLst/>
          </a:prstGeom>
          <a:noFill/>
          <a:ln>
            <a:noFill/>
          </a:ln>
        </p:spPr>
      </p:pic>
      <p:pic>
        <p:nvPicPr>
          <p:cNvPr id="1387" name="Google Shape;1387;p1" descr="Forma, Quadrado&#10;&#10;Descrição gerada automaticamente"/>
          <p:cNvPicPr preferRelativeResize="0"/>
          <p:nvPr/>
        </p:nvPicPr>
        <p:blipFill rotWithShape="1">
          <a:blip r:embed="rId12">
            <a:alphaModFix/>
          </a:blip>
          <a:srcRect/>
          <a:stretch/>
        </p:blipFill>
        <p:spPr>
          <a:xfrm>
            <a:off x="10934700" y="5907753"/>
            <a:ext cx="1257300" cy="707231"/>
          </a:xfrm>
          <a:prstGeom prst="rect">
            <a:avLst/>
          </a:prstGeom>
          <a:noFill/>
          <a:ln>
            <a:noFill/>
          </a:ln>
        </p:spPr>
      </p:pic>
    </p:spTree>
    <p:extLst>
      <p:ext uri="{BB962C8B-B14F-4D97-AF65-F5344CB8AC3E}">
        <p14:creationId xmlns:p14="http://schemas.microsoft.com/office/powerpoint/2010/main" val="2763339037"/>
      </p:ext>
    </p:extLst>
  </p:cSld>
  <p:clrMap bg1="lt1" tx1="dk1" bg2="dk2" tx2="lt2" accent1="accent1" accent2="accent2" accent3="accent3" accent4="accent4" accent5="accent5" accent6="accent6" hlink="hlink" folHlink="folHlink"/>
  <p:sldLayoutIdLst>
    <p:sldLayoutId id="2147483661" r:id="rId1"/>
    <p:sldLayoutId id="2147483663" r:id="rId2"/>
    <p:sldLayoutId id="2147483664" r:id="rId3"/>
    <p:sldLayoutId id="2147483666" r:id="rId4"/>
    <p:sldLayoutId id="2147483668" r:id="rId5"/>
    <p:sldLayoutId id="2147483669" r:id="rId6"/>
    <p:sldLayoutId id="2147483670" r:id="rId7"/>
    <p:sldLayoutId id="2147483671" r:id="rId8"/>
    <p:sldLayoutId id="2147483672"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microsoft.com/office/2014/relationships/chartEx" Target="../charts/chartEx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64"/>
        <p:cNvGrpSpPr/>
        <p:nvPr/>
      </p:nvGrpSpPr>
      <p:grpSpPr>
        <a:xfrm>
          <a:off x="0" y="0"/>
          <a:ext cx="0" cy="0"/>
          <a:chOff x="0" y="0"/>
          <a:chExt cx="0" cy="0"/>
        </a:xfrm>
      </p:grpSpPr>
      <p:sp>
        <p:nvSpPr>
          <p:cNvPr id="1466" name="Google Shape;1466;p14"/>
          <p:cNvSpPr txBox="1"/>
          <p:nvPr/>
        </p:nvSpPr>
        <p:spPr>
          <a:xfrm>
            <a:off x="280147" y="1103646"/>
            <a:ext cx="11473888" cy="4798360"/>
          </a:xfrm>
          <a:prstGeom prst="rect">
            <a:avLst/>
          </a:prstGeom>
          <a:no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90000"/>
              </a:lnSpc>
              <a:spcBef>
                <a:spcPts val="0"/>
              </a:spcBef>
              <a:spcAft>
                <a:spcPts val="0"/>
              </a:spcAft>
              <a:buClr>
                <a:srgbClr val="000000"/>
              </a:buClr>
              <a:buSzPts val="4000"/>
              <a:buFont typeface="Calibri"/>
              <a:buNone/>
              <a:tabLst/>
              <a:defRPr/>
            </a:pPr>
            <a:endParaRPr kumimoji="0" sz="4000" b="1" i="0" u="none" strike="noStrike" kern="0" cap="none" spc="0" normalizeH="0" baseline="0" noProof="0" dirty="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90000"/>
              </a:lnSpc>
              <a:spcBef>
                <a:spcPts val="0"/>
              </a:spcBef>
              <a:spcAft>
                <a:spcPts val="0"/>
              </a:spcAft>
              <a:buClr>
                <a:srgbClr val="000000"/>
              </a:buClr>
              <a:buSzPts val="4800"/>
              <a:buFont typeface="Century Gothic"/>
              <a:buNone/>
              <a:tabLst/>
              <a:defRPr/>
            </a:pPr>
            <a:r>
              <a:rPr lang="pt-BR" sz="3600" b="1" dirty="0">
                <a:solidFill>
                  <a:schemeClr val="accent1">
                    <a:lumMod val="75000"/>
                  </a:schemeClr>
                </a:solidFill>
                <a:effectLst/>
                <a:latin typeface="Calibri" panose="020F0502020204030204" pitchFamily="34" charset="0"/>
                <a:ea typeface="Aptos" panose="020B0004020202020204" pitchFamily="34" charset="0"/>
              </a:rPr>
              <a:t>Propostas de alteração da Resolução nº 430/2011 </a:t>
            </a:r>
          </a:p>
          <a:p>
            <a:pPr marL="0" marR="0" lvl="0" indent="0" algn="ctr" defTabSz="914400" rtl="0" eaLnBrk="1" fontAlgn="auto" latinLnBrk="0" hangingPunct="1">
              <a:lnSpc>
                <a:spcPct val="90000"/>
              </a:lnSpc>
              <a:spcBef>
                <a:spcPts val="0"/>
              </a:spcBef>
              <a:spcAft>
                <a:spcPts val="0"/>
              </a:spcAft>
              <a:buClr>
                <a:srgbClr val="000000"/>
              </a:buClr>
              <a:buSzPts val="4800"/>
              <a:buFont typeface="Century Gothic"/>
              <a:buNone/>
              <a:tabLst/>
              <a:defRPr/>
            </a:pPr>
            <a:r>
              <a:rPr lang="pt-BR" sz="2400" dirty="0">
                <a:solidFill>
                  <a:schemeClr val="accent1">
                    <a:lumMod val="60000"/>
                    <a:lumOff val="40000"/>
                  </a:schemeClr>
                </a:solidFill>
                <a:effectLst/>
                <a:latin typeface="Calibri" panose="020F0502020204030204" pitchFamily="34" charset="0"/>
                <a:ea typeface="Aptos" panose="020B0004020202020204" pitchFamily="34" charset="0"/>
              </a:rPr>
              <a:t>Dispõe sobre condições e padrões de lançamento de efluentes, complementa e altera a Resolução no 357, de 17 de março de 2005, do Conselho Nacional do Meio Ambiente - CONAMA</a:t>
            </a:r>
            <a:endParaRPr kumimoji="0" lang="pt-BR" sz="3600" b="0" i="0" u="none" strike="noStrike" kern="0" cap="none" spc="0" normalizeH="0" baseline="0" noProof="0" dirty="0">
              <a:ln>
                <a:noFill/>
              </a:ln>
              <a:solidFill>
                <a:schemeClr val="accent1">
                  <a:lumMod val="60000"/>
                  <a:lumOff val="40000"/>
                </a:schemeClr>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90000"/>
              </a:lnSpc>
              <a:spcBef>
                <a:spcPts val="0"/>
              </a:spcBef>
              <a:spcAft>
                <a:spcPts val="0"/>
              </a:spcAft>
              <a:buClr>
                <a:srgbClr val="000000"/>
              </a:buClr>
              <a:buSzPts val="3600"/>
              <a:buFont typeface="Calibri"/>
              <a:buNone/>
              <a:tabLst/>
              <a:defRPr/>
            </a:pPr>
            <a:endParaRPr kumimoji="0" sz="3600" b="0" i="0" u="none" strike="noStrike" kern="0" cap="none" spc="0" normalizeH="0" baseline="0" noProof="0" dirty="0">
              <a:ln>
                <a:noFill/>
              </a:ln>
              <a:solidFill>
                <a:srgbClr val="757575"/>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90000"/>
              </a:lnSpc>
              <a:spcBef>
                <a:spcPts val="0"/>
              </a:spcBef>
              <a:spcAft>
                <a:spcPts val="0"/>
              </a:spcAft>
              <a:buClr>
                <a:srgbClr val="000000"/>
              </a:buClr>
              <a:buSzPts val="3600"/>
              <a:buFont typeface="Calibri"/>
              <a:buNone/>
              <a:tabLst/>
              <a:defRPr/>
            </a:pPr>
            <a:endParaRPr kumimoji="0" sz="3600" b="0" i="0" u="none" strike="noStrike" kern="0" cap="none" spc="0" normalizeH="0" baseline="0" noProof="0" dirty="0">
              <a:ln>
                <a:noFill/>
              </a:ln>
              <a:solidFill>
                <a:srgbClr val="757575"/>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90000"/>
              </a:lnSpc>
              <a:spcBef>
                <a:spcPts val="0"/>
              </a:spcBef>
              <a:spcAft>
                <a:spcPts val="0"/>
              </a:spcAft>
              <a:buClr>
                <a:srgbClr val="000000"/>
              </a:buClr>
              <a:buSzPts val="4000"/>
              <a:buFont typeface="Calibri"/>
              <a:buNone/>
              <a:tabLst/>
              <a:defRPr/>
            </a:pPr>
            <a:endParaRPr kumimoji="0" sz="4000" b="0" i="0" u="none" strike="noStrike" kern="0" cap="none" spc="0" normalizeH="0" baseline="0" noProof="0" dirty="0">
              <a:ln>
                <a:noFill/>
              </a:ln>
              <a:solidFill>
                <a:srgbClr val="7F7F7F"/>
              </a:solidFill>
              <a:effectLst/>
              <a:uLnTx/>
              <a:uFillTx/>
              <a:latin typeface="Century Gothic"/>
              <a:ea typeface="Century Gothic"/>
              <a:cs typeface="Century Gothic"/>
              <a:sym typeface="Century Gothic"/>
            </a:endParaRPr>
          </a:p>
        </p:txBody>
      </p:sp>
      <p:sp>
        <p:nvSpPr>
          <p:cNvPr id="1467" name="Google Shape;1467;p14"/>
          <p:cNvSpPr txBox="1"/>
          <p:nvPr/>
        </p:nvSpPr>
        <p:spPr>
          <a:xfrm>
            <a:off x="280147" y="5902006"/>
            <a:ext cx="8182702" cy="707846"/>
          </a:xfrm>
          <a:prstGeom prst="rect">
            <a:avLst/>
          </a:prstGeom>
          <a:noFill/>
          <a:ln>
            <a:noFill/>
          </a:ln>
        </p:spPr>
        <p:txBody>
          <a:bodyPr spcFirstLastPara="1" wrap="square" lIns="91425" tIns="45700" rIns="91425" bIns="45700" anchor="t" anchorCtr="0">
            <a:spAutoFit/>
          </a:bodyPr>
          <a:lstStyle/>
          <a:p>
            <a:pPr marL="0" marR="0" lvl="0" indent="0" defTabSz="914400" rtl="0" eaLnBrk="1" fontAlgn="auto" latinLnBrk="0" hangingPunct="1">
              <a:lnSpc>
                <a:spcPct val="100000"/>
              </a:lnSpc>
              <a:spcBef>
                <a:spcPts val="0"/>
              </a:spcBef>
              <a:spcAft>
                <a:spcPts val="0"/>
              </a:spcAft>
              <a:buClr>
                <a:srgbClr val="000000"/>
              </a:buClr>
              <a:buSzTx/>
              <a:buFont typeface="Arial"/>
              <a:buNone/>
              <a:tabLst/>
              <a:defRPr/>
            </a:pPr>
            <a:r>
              <a:rPr kumimoji="0" lang="pt-BR" sz="2000" b="0" i="0" u="none" strike="noStrike" kern="0" cap="none" spc="0" normalizeH="0" baseline="0" noProof="0" dirty="0">
                <a:ln>
                  <a:noFill/>
                </a:ln>
                <a:solidFill>
                  <a:schemeClr val="accent1">
                    <a:lumMod val="60000"/>
                    <a:lumOff val="40000"/>
                  </a:schemeClr>
                </a:solidFill>
                <a:effectLst/>
                <a:uLnTx/>
                <a:uFillTx/>
                <a:latin typeface="Arial"/>
                <a:ea typeface="Arial"/>
                <a:cs typeface="Arial"/>
                <a:sym typeface="Arial"/>
              </a:rPr>
              <a:t>Secretaria Nacional de Meio Ambiente urbano e Qualidade Ambiental</a:t>
            </a:r>
          </a:p>
          <a:p>
            <a:pPr marL="0" marR="0" lvl="0" indent="0" defTabSz="914400" rtl="0" eaLnBrk="1" fontAlgn="auto" latinLnBrk="0" hangingPunct="1">
              <a:lnSpc>
                <a:spcPct val="100000"/>
              </a:lnSpc>
              <a:spcBef>
                <a:spcPts val="0"/>
              </a:spcBef>
              <a:spcAft>
                <a:spcPts val="0"/>
              </a:spcAft>
              <a:buClr>
                <a:srgbClr val="000000"/>
              </a:buClr>
              <a:buSzTx/>
              <a:buFont typeface="Arial"/>
              <a:buNone/>
              <a:tabLst/>
              <a:defRPr/>
            </a:pPr>
            <a:r>
              <a:rPr lang="pt-BR" sz="2000" kern="0" dirty="0">
                <a:solidFill>
                  <a:schemeClr val="accent1">
                    <a:lumMod val="60000"/>
                    <a:lumOff val="40000"/>
                  </a:schemeClr>
                </a:solidFill>
                <a:latin typeface="Arial"/>
                <a:cs typeface="Arial"/>
                <a:sym typeface="Arial"/>
              </a:rPr>
              <a:t>Departamento de Qualidade Ambiental </a:t>
            </a:r>
            <a:endParaRPr kumimoji="0" sz="1400" b="0" i="0" u="none" strike="noStrike" kern="0" cap="none" spc="0" normalizeH="0" baseline="0" noProof="0" dirty="0">
              <a:ln>
                <a:noFill/>
              </a:ln>
              <a:solidFill>
                <a:schemeClr val="accent1">
                  <a:lumMod val="60000"/>
                  <a:lumOff val="40000"/>
                </a:schemeClr>
              </a:solidFill>
              <a:effectLst/>
              <a:uLnTx/>
              <a:uFillTx/>
              <a:latin typeface="Arial"/>
              <a:cs typeface="Arial"/>
              <a:sym typeface="Arial"/>
            </a:endParaRPr>
          </a:p>
        </p:txBody>
      </p:sp>
      <p:sp>
        <p:nvSpPr>
          <p:cNvPr id="3" name="CaixaDeTexto 2">
            <a:extLst>
              <a:ext uri="{FF2B5EF4-FFF2-40B4-BE49-F238E27FC236}">
                <a16:creationId xmlns:a16="http://schemas.microsoft.com/office/drawing/2014/main" id="{7F8297C3-DC29-9BE2-8DBD-974594112BD7}"/>
              </a:ext>
            </a:extLst>
          </p:cNvPr>
          <p:cNvSpPr txBox="1"/>
          <p:nvPr/>
        </p:nvSpPr>
        <p:spPr>
          <a:xfrm>
            <a:off x="3044523" y="356809"/>
            <a:ext cx="6102848"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pt-BR" b="1" kern="0" dirty="0">
                <a:solidFill>
                  <a:schemeClr val="accent1">
                    <a:lumMod val="60000"/>
                    <a:lumOff val="40000"/>
                  </a:schemeClr>
                </a:solidFill>
                <a:latin typeface="Arial"/>
                <a:cs typeface="Arial"/>
                <a:sym typeface="Arial"/>
              </a:rPr>
              <a:t>CTQA – Câmara Técnica de Qualidade Ambiental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pt-BR" b="1" i="0" u="none" strike="noStrike" kern="0" cap="none" spc="0" normalizeH="0" baseline="0" noProof="0" dirty="0">
                <a:ln>
                  <a:noFill/>
                </a:ln>
                <a:solidFill>
                  <a:schemeClr val="accent1">
                    <a:lumMod val="60000"/>
                    <a:lumOff val="40000"/>
                  </a:schemeClr>
                </a:solidFill>
                <a:effectLst/>
                <a:uLnTx/>
                <a:uFillTx/>
                <a:latin typeface="Arial"/>
                <a:cs typeface="Arial"/>
                <a:sym typeface="Arial"/>
              </a:rPr>
              <a:t>GT Água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BD3A78-982A-8273-46BE-3AC37AF8CA8B}"/>
              </a:ext>
            </a:extLst>
          </p:cNvPr>
          <p:cNvSpPr>
            <a:spLocks noGrp="1"/>
          </p:cNvSpPr>
          <p:nvPr>
            <p:ph type="title"/>
          </p:nvPr>
        </p:nvSpPr>
        <p:spPr>
          <a:xfrm>
            <a:off x="838200" y="630315"/>
            <a:ext cx="3298794" cy="5146017"/>
          </a:xfrm>
        </p:spPr>
        <p:txBody>
          <a:bodyPr anchor="t">
            <a:normAutofit/>
          </a:bodyPr>
          <a:lstStyle/>
          <a:p>
            <a:r>
              <a:rPr lang="pt-BR" sz="2800"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Os parâmetros monitorados no sistema são definidos de acordo com o tipo de ponto de monitoramento, podendo-se destacar:</a:t>
            </a:r>
            <a:br>
              <a:rPr lang="pt-BR" sz="2800"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br>
            <a:endParaRPr lang="pt-BR" sz="2800"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96BAEFF6-8048-3F6C-522F-545901B4C3D7}"/>
              </a:ext>
            </a:extLst>
          </p:cNvPr>
          <p:cNvSpPr>
            <a:spLocks noGrp="1"/>
          </p:cNvSpPr>
          <p:nvPr>
            <p:ph sz="half" idx="1"/>
          </p:nvPr>
        </p:nvSpPr>
        <p:spPr>
          <a:xfrm>
            <a:off x="4380855" y="1412489"/>
            <a:ext cx="3427283" cy="4363844"/>
          </a:xfrm>
        </p:spPr>
        <p:txBody>
          <a:bodyPr>
            <a:normAutofit fontScale="92500" lnSpcReduction="10000"/>
          </a:bodyPr>
          <a:lstStyle/>
          <a:p>
            <a:pPr marL="342900" lvl="0" indent="-342900">
              <a:spcBef>
                <a:spcPts val="600"/>
              </a:spcBef>
              <a:spcAft>
                <a:spcPts val="600"/>
              </a:spcAft>
              <a:buFont typeface="Symbol" panose="05050102010706020507" pitchFamily="18" charset="2"/>
              <a:buChar char=""/>
            </a:pPr>
            <a:r>
              <a:rPr lang="pt-BR" sz="1700" b="1" dirty="0">
                <a:effectLst/>
                <a:latin typeface="Arial" panose="020B0604020202020204" pitchFamily="34" charset="0"/>
                <a:ea typeface="Times New Roman" panose="02020603050405020304" pitchFamily="18" charset="0"/>
                <a:cs typeface="Times New Roman" panose="02020603050405020304" pitchFamily="18" charset="0"/>
              </a:rPr>
              <a:t>Qualidade da água</a:t>
            </a:r>
            <a:endParaRPr lang="pt-BR" sz="1700" b="1"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Times New Roman" panose="02020603050405020304" pitchFamily="18" charset="0"/>
                <a:cs typeface="Times New Roman" panose="02020603050405020304" pitchFamily="18" charset="0"/>
              </a:rPr>
              <a:t>Carbono Orgânico Total</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Times New Roman" panose="02020603050405020304" pitchFamily="18" charset="0"/>
                <a:cs typeface="Times New Roman" panose="02020603050405020304" pitchFamily="18" charset="0"/>
              </a:rPr>
              <a:t>Coliformes Termotolerantes</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Calibri" panose="020F0502020204030204" pitchFamily="34" charset="0"/>
                <a:cs typeface="Times New Roman" panose="02020603050405020304" pitchFamily="18" charset="0"/>
              </a:rPr>
              <a:t>Demanda Bioquímica de Oxigênio (DBO)</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Times New Roman" panose="02020603050405020304" pitchFamily="18" charset="0"/>
                <a:cs typeface="Times New Roman" panose="02020603050405020304" pitchFamily="18" charset="0"/>
              </a:rPr>
              <a:t>Fósforo Total</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Times New Roman" panose="02020603050405020304" pitchFamily="18" charset="0"/>
                <a:cs typeface="Times New Roman" panose="02020603050405020304" pitchFamily="18" charset="0"/>
              </a:rPr>
              <a:t>Nitrogênio Amoniacal</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Times New Roman" panose="02020603050405020304" pitchFamily="18" charset="0"/>
                <a:cs typeface="Times New Roman" panose="02020603050405020304" pitchFamily="18" charset="0"/>
              </a:rPr>
              <a:t>Oxigênio Dissolvido</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Calibri" panose="020F0502020204030204" pitchFamily="34" charset="0"/>
                <a:cs typeface="Times New Roman" panose="02020603050405020304" pitchFamily="18" charset="0"/>
              </a:rPr>
              <a:t>Potencial Hidrogeniônico (pH)</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Calibri" panose="020F0502020204030204" pitchFamily="34" charset="0"/>
                <a:cs typeface="Times New Roman" panose="02020603050405020304" pitchFamily="18" charset="0"/>
              </a:rPr>
              <a:t>Sólidos Totais em Suspensão</a:t>
            </a:r>
            <a:r>
              <a:rPr lang="pt-BR" sz="1600" dirty="0">
                <a:effectLst/>
                <a:latin typeface="Arial" panose="020B0604020202020204" pitchFamily="34" charset="0"/>
                <a:ea typeface="Times New Roman" panose="02020603050405020304" pitchFamily="18" charset="0"/>
                <a:cs typeface="Times New Roman" panose="02020603050405020304" pitchFamily="18" charset="0"/>
              </a:rPr>
              <a:t> </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Times New Roman" panose="02020603050405020304" pitchFamily="18" charset="0"/>
                <a:cs typeface="Times New Roman" panose="02020603050405020304" pitchFamily="18" charset="0"/>
              </a:rPr>
              <a:t>Temperatura da Água</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effectLst/>
                <a:latin typeface="Arial" panose="020B0604020202020204" pitchFamily="34" charset="0"/>
                <a:ea typeface="Times New Roman" panose="02020603050405020304" pitchFamily="18" charset="0"/>
                <a:cs typeface="Times New Roman" panose="02020603050405020304" pitchFamily="18" charset="0"/>
              </a:rPr>
              <a:t>Vazão</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400" dirty="0"/>
          </a:p>
        </p:txBody>
      </p:sp>
      <p:sp>
        <p:nvSpPr>
          <p:cNvPr id="4" name="Espaço Reservado para Conteúdo 3">
            <a:extLst>
              <a:ext uri="{FF2B5EF4-FFF2-40B4-BE49-F238E27FC236}">
                <a16:creationId xmlns:a16="http://schemas.microsoft.com/office/drawing/2014/main" id="{2AB826B2-CAE9-2468-EBE7-0DD11D472C3F}"/>
              </a:ext>
            </a:extLst>
          </p:cNvPr>
          <p:cNvSpPr>
            <a:spLocks noGrp="1"/>
          </p:cNvSpPr>
          <p:nvPr>
            <p:ph sz="half" idx="2"/>
          </p:nvPr>
        </p:nvSpPr>
        <p:spPr>
          <a:xfrm>
            <a:off x="8451604" y="1412489"/>
            <a:ext cx="3197701" cy="4363844"/>
          </a:xfrm>
        </p:spPr>
        <p:txBody>
          <a:bodyPr>
            <a:normAutofit fontScale="92500" lnSpcReduction="10000"/>
          </a:bodyPr>
          <a:lstStyle/>
          <a:p>
            <a:pPr marL="342900" lvl="0" indent="-342900">
              <a:spcBef>
                <a:spcPts val="600"/>
              </a:spcBef>
              <a:spcAft>
                <a:spcPts val="600"/>
              </a:spcAft>
              <a:buFont typeface="Symbol" panose="05050102010706020507" pitchFamily="18" charset="2"/>
              <a:buChar char=""/>
            </a:pPr>
            <a:r>
              <a:rPr lang="pt-BR" sz="1700" b="1" dirty="0">
                <a:latin typeface="Arial" panose="020B0604020202020204" pitchFamily="34" charset="0"/>
                <a:ea typeface="Times New Roman" panose="02020603050405020304" pitchFamily="18" charset="0"/>
                <a:cs typeface="Times New Roman" panose="02020603050405020304" pitchFamily="18" charset="0"/>
              </a:rPr>
              <a:t>Efluente</a:t>
            </a:r>
            <a:r>
              <a:rPr lang="pt-BR" sz="1700" b="1" dirty="0">
                <a:latin typeface="Arial" panose="020B0604020202020204" pitchFamily="34" charset="0"/>
                <a:ea typeface="Calibri" panose="020F0502020204030204" pitchFamily="34" charset="0"/>
                <a:cs typeface="Times New Roman" panose="02020603050405020304" pitchFamily="18" charset="0"/>
              </a:rPr>
              <a:t> </a:t>
            </a:r>
            <a:endParaRPr lang="pt-BR" sz="1700" b="1"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latin typeface="Arial" panose="020B0604020202020204" pitchFamily="34" charset="0"/>
                <a:ea typeface="Calibri" panose="020F0502020204030204" pitchFamily="34" charset="0"/>
                <a:cs typeface="Times New Roman" panose="02020603050405020304" pitchFamily="18" charset="0"/>
              </a:rPr>
              <a:t>Demanda Bioquímica de Oxigênio (DBO)</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latin typeface="Arial" panose="020B0604020202020204" pitchFamily="34" charset="0"/>
                <a:ea typeface="Calibri" panose="020F0502020204030204" pitchFamily="34" charset="0"/>
                <a:cs typeface="Times New Roman" panose="02020603050405020304" pitchFamily="18" charset="0"/>
              </a:rPr>
              <a:t>Carbono Orgânico Total (COT)</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latin typeface="Arial" panose="020B0604020202020204" pitchFamily="34" charset="0"/>
                <a:ea typeface="Calibri" panose="020F0502020204030204" pitchFamily="34" charset="0"/>
                <a:cs typeface="Times New Roman" panose="02020603050405020304" pitchFamily="18" charset="0"/>
              </a:rPr>
              <a:t>Óleos e Graxas</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latin typeface="Arial" panose="020B0604020202020204" pitchFamily="34" charset="0"/>
                <a:ea typeface="Calibri" panose="020F0502020204030204" pitchFamily="34" charset="0"/>
                <a:cs typeface="Times New Roman" panose="02020603050405020304" pitchFamily="18" charset="0"/>
              </a:rPr>
              <a:t>Potencial Hidrogeniônico (pH)</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latin typeface="Arial" panose="020B0604020202020204" pitchFamily="34" charset="0"/>
                <a:ea typeface="Calibri" panose="020F0502020204030204" pitchFamily="34" charset="0"/>
                <a:cs typeface="Times New Roman" panose="02020603050405020304" pitchFamily="18" charset="0"/>
              </a:rPr>
              <a:t>Sólidos Totais em Suspensão</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latin typeface="Arial" panose="020B0604020202020204" pitchFamily="34" charset="0"/>
                <a:ea typeface="Calibri" panose="020F0502020204030204" pitchFamily="34" charset="0"/>
                <a:cs typeface="Times New Roman" panose="02020603050405020304" pitchFamily="18" charset="0"/>
              </a:rPr>
              <a:t>Temperatura</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spcBef>
                <a:spcPts val="600"/>
              </a:spcBef>
              <a:spcAft>
                <a:spcPts val="600"/>
              </a:spcAft>
              <a:buFont typeface="Courier New" panose="02070309020205020404" pitchFamily="49" charset="0"/>
              <a:buChar char="o"/>
            </a:pPr>
            <a:r>
              <a:rPr lang="pt-BR" sz="1600" dirty="0">
                <a:latin typeface="Arial" panose="020B0604020202020204" pitchFamily="34" charset="0"/>
                <a:ea typeface="Calibri" panose="020F0502020204030204" pitchFamily="34" charset="0"/>
                <a:cs typeface="Times New Roman" panose="02020603050405020304" pitchFamily="18" charset="0"/>
              </a:rPr>
              <a:t>Vazão</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endParaRPr lang="pt-BR" sz="1700" dirty="0"/>
          </a:p>
        </p:txBody>
      </p:sp>
    </p:spTree>
    <p:extLst>
      <p:ext uri="{BB962C8B-B14F-4D97-AF65-F5344CB8AC3E}">
        <p14:creationId xmlns:p14="http://schemas.microsoft.com/office/powerpoint/2010/main" val="4193418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F6B9483B-72D9-95E2-D32D-6B920FBFEE3C}"/>
              </a:ext>
            </a:extLst>
          </p:cNvPr>
          <p:cNvSpPr>
            <a:spLocks noGrp="1"/>
          </p:cNvSpPr>
          <p:nvPr>
            <p:ph type="title"/>
          </p:nvPr>
        </p:nvSpPr>
        <p:spPr/>
        <p:txBody>
          <a:bodyPr/>
          <a:lstStyle/>
          <a:p>
            <a:r>
              <a:rPr lang="pt-BR" dirty="0">
                <a:solidFill>
                  <a:schemeClr val="accent1">
                    <a:lumMod val="75000"/>
                  </a:schemeClr>
                </a:solidFill>
              </a:rPr>
              <a:t>Proposta DQA/SQA</a:t>
            </a:r>
          </a:p>
        </p:txBody>
      </p:sp>
      <p:sp>
        <p:nvSpPr>
          <p:cNvPr id="6" name="Espaço Reservado para Texto 5">
            <a:extLst>
              <a:ext uri="{FF2B5EF4-FFF2-40B4-BE49-F238E27FC236}">
                <a16:creationId xmlns:a16="http://schemas.microsoft.com/office/drawing/2014/main" id="{180607F2-1710-37AD-A81F-1D0702469D8E}"/>
              </a:ext>
            </a:extLst>
          </p:cNvPr>
          <p:cNvSpPr>
            <a:spLocks noGrp="1"/>
          </p:cNvSpPr>
          <p:nvPr>
            <p:ph type="body" idx="1"/>
          </p:nvPr>
        </p:nvSpPr>
        <p:spPr/>
        <p:txBody>
          <a:bodyPr/>
          <a:lstStyle/>
          <a:p>
            <a:endParaRPr lang="pt-BR"/>
          </a:p>
        </p:txBody>
      </p:sp>
    </p:spTree>
    <p:extLst>
      <p:ext uri="{BB962C8B-B14F-4D97-AF65-F5344CB8AC3E}">
        <p14:creationId xmlns:p14="http://schemas.microsoft.com/office/powerpoint/2010/main" val="4082400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882D92B-4E32-754B-30D6-3E73277DA95B}"/>
              </a:ext>
            </a:extLst>
          </p:cNvPr>
          <p:cNvSpPr>
            <a:spLocks noGrp="1"/>
          </p:cNvSpPr>
          <p:nvPr>
            <p:ph type="title"/>
          </p:nvPr>
        </p:nvSpPr>
        <p:spPr>
          <a:xfrm>
            <a:off x="373350" y="409776"/>
            <a:ext cx="11065054" cy="1325700"/>
          </a:xfrm>
        </p:spPr>
        <p:txBody>
          <a:bodyPr>
            <a:noAutofit/>
          </a:bodyPr>
          <a:lstStyle/>
          <a:p>
            <a:r>
              <a:rPr kumimoji="0" lang="pt-BR" altLang="pt-B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Art. 7o O órgão ambiental competente deverá, por meio de norma específica ou no licenciamento da atividade ou empreendimento, estabelecer a carga poluidora máxima para o lançamento de substâncias passíveis de estarem presentes ou serem formadas nos processos produtivos, listadas ou não no art. 16 desta Resolução, de modo a não comprometer as metas progressivas obrigatórias, intermediárias e final, estabelecidas para enquadramento do corpo receptor.</a:t>
            </a:r>
            <a:br>
              <a:rPr kumimoji="0" lang="pt-BR" altLang="pt-BR" sz="1400" b="0" i="0" u="none" strike="noStrike" cap="none" normalizeH="0" baseline="0" dirty="0">
                <a:ln>
                  <a:noFill/>
                </a:ln>
                <a:solidFill>
                  <a:schemeClr val="tx1"/>
                </a:solidFill>
                <a:effectLst/>
              </a:rPr>
            </a:br>
            <a:endParaRPr lang="pt-BR" sz="2000" dirty="0"/>
          </a:p>
        </p:txBody>
      </p:sp>
      <p:sp>
        <p:nvSpPr>
          <p:cNvPr id="6" name="Rectangle 1">
            <a:extLst>
              <a:ext uri="{FF2B5EF4-FFF2-40B4-BE49-F238E27FC236}">
                <a16:creationId xmlns:a16="http://schemas.microsoft.com/office/drawing/2014/main" id="{3A621C32-7542-74E9-DB5E-BE48440D37CB}"/>
              </a:ext>
            </a:extLst>
          </p:cNvPr>
          <p:cNvSpPr>
            <a:spLocks noGrp="1" noChangeArrowheads="1"/>
          </p:cNvSpPr>
          <p:nvPr>
            <p:ph type="body" idx="1"/>
          </p:nvPr>
        </p:nvSpPr>
        <p:spPr bwMode="auto">
          <a:xfrm>
            <a:off x="373350" y="1858126"/>
            <a:ext cx="11065054"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pt-BR" altLang="pt-BR"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1o O órgão ambiental competente poderá exigir, nos processos de licenciamento ou de sua renovação, a apresentação de estudo de capacidade de suporte do corpo receptor. </a:t>
            </a:r>
            <a:endParaRPr kumimoji="0" lang="pt-BR" altLang="pt-BR" sz="11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altLang="pt-BR"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2o O estudo de capacidade de suporte deve considerar, no mínimo, a diferença entre os padrões estabelecidos pela classe e as concentrações existentes no trecho desde a montante, estimando a concentração após a zona de mistura.</a:t>
            </a:r>
            <a:endParaRPr kumimoji="0" lang="pt-BR" altLang="pt-BR" sz="11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altLang="pt-BR"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3o O empreendedor, no processo de licenciamento, informará ao órgão ambiental as substâncias que poderão estar contidas no efluente gerado, entre aquelas listadas ou não na Resolução CONAMA no 357, de 2005 para padrões de qualidade de água, sob pena de suspensão ou cancelamento da licença expedida.</a:t>
            </a:r>
            <a:endParaRPr kumimoji="0" lang="pt-BR" altLang="pt-BR" sz="11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altLang="pt-BR" sz="18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4o O órgão ambiental competente deverá exigir, nos processos de licenciamento ou de sua renovação, que o empreendedor, preencha e mantenha atualizado o Sistema Nacional de Monitoramento da Qualidade da Água e Efluentes.</a:t>
            </a:r>
            <a:endParaRPr kumimoji="0" lang="pt-BR" altLang="pt-BR" sz="11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altLang="pt-BR" sz="18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5o Se o órgão ambiental competente já possuir sistema de informações próprio, os dados deste deverão, obrigatoriamente, ser integrados ao Sistema Nacional de Monitoramento da Qualidade da Água e Efluentes.</a:t>
            </a:r>
            <a:endParaRPr kumimoji="0" lang="pt-BR" altLang="pt-BR" sz="11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altLang="pt-BR"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t-BR" altLang="pt-BR" sz="18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6o </a:t>
            </a:r>
            <a:r>
              <a:rPr kumimoji="0" lang="pt-BR" altLang="pt-BR"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 disposto no § 3o  não se aplica aos casos em que o empreendedor comprove que não dispunha de condições de saber da existência de uma ou mais substâncias nos efluentes gerados pelos empreendimentos ou atividades.</a:t>
            </a:r>
            <a:endParaRPr kumimoji="0" lang="pt-BR" altLang="pt-BR"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4523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18C88A94-E7E9-DAE7-FCB2-A0BB62565661}"/>
              </a:ext>
            </a:extLst>
          </p:cNvPr>
          <p:cNvSpPr>
            <a:spLocks noGrp="1"/>
          </p:cNvSpPr>
          <p:nvPr>
            <p:ph type="title"/>
          </p:nvPr>
        </p:nvSpPr>
        <p:spPr>
          <a:xfrm>
            <a:off x="301841" y="536672"/>
            <a:ext cx="11567604" cy="1325700"/>
          </a:xfrm>
        </p:spPr>
        <p:txBody>
          <a:bodyPr>
            <a:noAutofit/>
          </a:bodyPr>
          <a:lstStyle/>
          <a:p>
            <a:r>
              <a:rPr kumimoji="0" lang="pt-BR" altLang="pt-BR"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Art. 28. O responsável por fonte potencial ou efetivamente poluidora dos recursos hídricos deve</a:t>
            </a:r>
            <a:r>
              <a:rPr kumimoji="0" lang="pt-BR" altLang="pt-BR" sz="2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manter</a:t>
            </a:r>
            <a:r>
              <a:rPr kumimoji="0" lang="pt-BR" altLang="pt-BR"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t-BR" altLang="pt-BR" sz="2400" b="0" i="0" u="sng" strike="noStrike" cap="none" normalizeH="0" baseline="0" dirty="0" err="1">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atualiza</a:t>
            </a:r>
            <a:r>
              <a:rPr kumimoji="0" lang="pt-BR" altLang="pt-BR" sz="2400" b="0" i="0" u="sng" strike="noStrike" cap="none" normalizeH="0" baseline="0" dirty="0" err="1">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r</a:t>
            </a:r>
            <a:r>
              <a:rPr kumimoji="0" lang="pt-BR" altLang="pt-BR" sz="2400" b="0" i="0" u="sng" strike="noStrike" cap="none" normalizeH="0" baseline="0" dirty="0" err="1">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do</a:t>
            </a:r>
            <a:r>
              <a:rPr kumimoji="0" lang="pt-BR" altLang="pt-BR" sz="2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os dados relativos ao seu empreendimento no Sistema Nacional de Monitoramento da Qualidade da Água e Efluentes</a:t>
            </a:r>
            <a:r>
              <a:rPr kumimoji="0" lang="pt-BR" altLang="pt-BR"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t-BR" altLang="pt-BR" sz="2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ou em sistema semelhante do órgão ambiental competente, de acordo com o que é exigido na condicionante do seu licenciamento ambiental.</a:t>
            </a:r>
            <a:br>
              <a:rPr kumimoji="0" lang="pt-BR" altLang="pt-BR" sz="1600" b="0" i="0" u="none" strike="noStrike" cap="none" normalizeH="0" baseline="0" dirty="0">
                <a:ln>
                  <a:noFill/>
                </a:ln>
                <a:solidFill>
                  <a:schemeClr val="tx1"/>
                </a:solidFill>
                <a:effectLst/>
              </a:rPr>
            </a:br>
            <a:endParaRPr lang="pt-BR" sz="2400" dirty="0"/>
          </a:p>
        </p:txBody>
      </p:sp>
      <p:sp>
        <p:nvSpPr>
          <p:cNvPr id="6" name="Rectangle 1">
            <a:extLst>
              <a:ext uri="{FF2B5EF4-FFF2-40B4-BE49-F238E27FC236}">
                <a16:creationId xmlns:a16="http://schemas.microsoft.com/office/drawing/2014/main" id="{9F7FFAAF-5767-70E0-7E7F-D9DD62B6BFB8}"/>
              </a:ext>
            </a:extLst>
          </p:cNvPr>
          <p:cNvSpPr>
            <a:spLocks noGrp="1" noChangeArrowheads="1"/>
          </p:cNvSpPr>
          <p:nvPr>
            <p:ph type="body" idx="1"/>
          </p:nvPr>
        </p:nvSpPr>
        <p:spPr bwMode="auto">
          <a:xfrm>
            <a:off x="301841" y="2014809"/>
            <a:ext cx="11567604" cy="4555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1o </a:t>
            </a: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Os dados a serem prestados no Sistema Nacional de Monitoramento da Qualidade da Água e Efluentes</a:t>
            </a: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ou no sistema de informações próprio do órgão ambiental competente </a:t>
            </a:r>
            <a:r>
              <a:rPr kumimoji="0" lang="pt-BR" altLang="pt-BR" sz="1400" b="0" i="0" u="none" strike="sng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 Declaração referida no caput deste artigo </a:t>
            </a:r>
            <a:r>
              <a:rPr kumimoji="0" lang="pt-BR" altLang="pt-BR" sz="14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conter</a:t>
            </a:r>
            <a:r>
              <a:rPr kumimoji="0" lang="pt-BR" altLang="pt-BR" sz="1400" b="0" i="0" u="sng" strike="noStrike" cap="none" normalizeH="0" baseline="0" dirty="0" err="1">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ão</a:t>
            </a:r>
            <a:r>
              <a:rPr kumimoji="0" lang="pt-BR" altLang="pt-BR" sz="1400" b="0" i="0" u="none" strike="sngStrike" cap="none" normalizeH="0" baseline="0" dirty="0" err="1">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á</a:t>
            </a:r>
            <a:r>
              <a:rPr kumimoji="0" lang="pt-BR" altLang="pt-BR" sz="1400" b="0" i="0" u="none" strike="sng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entre outros dados</a:t>
            </a:r>
            <a:r>
              <a:rPr kumimoji="0" lang="pt-BR" altLang="pt-BR" sz="1400" b="0" i="0" u="none" strike="sng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caracterização qualitativa e quantitativa dos efluentes, baseada em amostragem representativa dos mesmos</a:t>
            </a: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assim como a qualidade da água à montante e à jusante do lançamento do efluente</a:t>
            </a: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pt-BR" altLang="pt-BR"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a:t>
            </a: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º</a:t>
            </a: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 órgão ambiental competente poderá definir critérios e informações adicionais para a complementação </a:t>
            </a: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de informações mencionada </a:t>
            </a:r>
            <a:r>
              <a:rPr kumimoji="0" lang="pt-BR" altLang="pt-BR" sz="1400" b="0" i="0" u="none" strike="sng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 apresentação da declaração mencionada </a:t>
            </a: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 caput deste artigo, inclusive dispensando-a, se for o caso, para as fontes de baixo potencial poluidor. </a:t>
            </a:r>
            <a:endParaRPr kumimoji="0" lang="pt-BR" altLang="pt-BR"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3o Os relatórios, laudos e estudos que fundamentam a </a:t>
            </a: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prestação de informações no Sistema Nacional de Monitoramento da Qualidade da Água e Efluentes ou no sistema de informações próprio do órgão ambiental competente </a:t>
            </a:r>
            <a:r>
              <a:rPr kumimoji="0" lang="pt-BR" altLang="pt-BR" sz="1400" b="0" i="0" u="none" strike="sng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Declaração de Carga Poluidora </a:t>
            </a: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deverão ser mantidos em arquivo no empreendimento ou atividade, </a:t>
            </a:r>
            <a:r>
              <a:rPr kumimoji="0" lang="pt-BR" altLang="pt-BR" sz="1400" b="0" i="0" u="none" strike="sng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bem como uma cópia impressa da declaração anual </a:t>
            </a:r>
            <a:r>
              <a:rPr kumimoji="0" lang="pt-BR" altLang="pt-BR" sz="1400" b="0" i="0" u="none" strike="sngStrike" cap="none" normalizeH="0" baseline="0" dirty="0" err="1">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subscrita</a:t>
            </a:r>
            <a:r>
              <a:rPr kumimoji="0" lang="pt-BR" altLang="pt-BR" sz="1400" b="0" i="0" u="sng" strike="noStrike" cap="none" normalizeH="0" baseline="0" dirty="0" err="1">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cuja</a:t>
            </a: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responsabilidade recairá sobre</a:t>
            </a:r>
            <a:r>
              <a:rPr kumimoji="0" lang="pt-BR" altLang="pt-BR" sz="1400" b="0"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t-BR" altLang="pt-BR" sz="1400" b="0" i="0" u="none" strike="sngStrike" cap="none" normalizeH="0" baseline="0" dirty="0" err="1">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pel</a:t>
            </a: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 administrador principal e pelo responsável legalmente habilitado</a:t>
            </a:r>
            <a:r>
              <a:rPr kumimoji="0" lang="pt-BR" altLang="pt-BR" sz="1400" b="0" i="0" u="none" strike="sng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acompanhada da respectiva Anotação de Responsabilidade Técnica</a:t>
            </a:r>
            <a:r>
              <a:rPr kumimoji="0" lang="pt-BR" altLang="pt-B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os quais deverão ficar à disposição das autoridades de fiscalização ambiental.</a:t>
            </a:r>
            <a:endParaRPr kumimoji="0" lang="pt-BR" altLang="pt-BR"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4º Em caso de monitoramento em tempo real, o empreendimento deve vincular o seu sistema no Sistema Nacional de Monitoramento da Qualidade da Água e Efluentes.</a:t>
            </a:r>
            <a:endParaRPr kumimoji="0" lang="pt-BR" altLang="pt-BR"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5º Em caso de monitoramento diário, semanal, quinzenal, mensal, bimestral, semestral ou anual, o responsável por fonte potencial ou efetivamente poluidora dos recursos hídricos deve incluir os dados no Sistema Nacional de Monitoramento da Qualidade da Água e Efluentes) em até quinze dias após a coleta. </a:t>
            </a:r>
            <a:endParaRPr kumimoji="0" lang="pt-BR" altLang="pt-BR"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6º O responsável por fonte potencial ou efetivamente poluidora dos recursos hídricos deve, apresentar ao órgão ambiental competente, até o dia 31 de março de cada ano, Declaração de Carga Poluidora, referente ao ano anterior. </a:t>
            </a:r>
            <a:endParaRPr kumimoji="0" lang="pt-BR" altLang="pt-BR"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400"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7º A Declaração de Carga Poluidora deverá constar um relatório completo a ser emitido pelo Sistema Nacional de Monitoramento da Qualidade da Água e Efluentes ou sistema semelhante do órgão ambiental </a:t>
            </a:r>
            <a:r>
              <a:rPr kumimoji="0" lang="pt-BR" altLang="pt-BR" sz="1400" b="0" i="0" u="sng" strike="noStrike" cap="none" normalizeH="0" baseline="0" dirty="0" err="1">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competente</a:t>
            </a:r>
            <a:r>
              <a:rPr kumimoji="0" lang="pt-BR" altLang="pt-BR" sz="1400" b="0" i="0" u="sng" strike="sngStrike" cap="none" normalizeH="0" baseline="0" dirty="0" err="1">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a:t>
            </a:r>
            <a:r>
              <a:rPr kumimoji="0" lang="pt-BR" altLang="pt-BR" sz="1400" b="0" i="0" u="sng" strike="sng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seu órgão ambiental licenciador</a:t>
            </a:r>
            <a:r>
              <a:rPr kumimoji="0" lang="pt-BR" altLang="pt-BR" sz="1400" b="0" i="0" u="sng" strike="sng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pt-BR" altLang="pt-BR" sz="1000" b="0" i="0" u="none" strike="sng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42265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D35A8D-5E8F-03A1-5BB4-2EE3914FFD53}"/>
              </a:ext>
            </a:extLst>
          </p:cNvPr>
          <p:cNvSpPr>
            <a:spLocks noGrp="1"/>
          </p:cNvSpPr>
          <p:nvPr>
            <p:ph type="title"/>
          </p:nvPr>
        </p:nvSpPr>
        <p:spPr>
          <a:xfrm>
            <a:off x="594360" y="637125"/>
            <a:ext cx="3802276" cy="5256371"/>
          </a:xfrm>
        </p:spPr>
        <p:txBody>
          <a:bodyPr>
            <a:normAutofit/>
          </a:bodyPr>
          <a:lstStyle/>
          <a:p>
            <a:r>
              <a:rPr lang="pt-BR" sz="4800">
                <a:solidFill>
                  <a:schemeClr val="bg1"/>
                </a:solidFill>
              </a:rPr>
              <a:t>Obrigada</a:t>
            </a:r>
          </a:p>
        </p:txBody>
      </p:sp>
      <p:sp>
        <p:nvSpPr>
          <p:cNvPr id="12" name="Subtítulo 7">
            <a:extLst>
              <a:ext uri="{FF2B5EF4-FFF2-40B4-BE49-F238E27FC236}">
                <a16:creationId xmlns:a16="http://schemas.microsoft.com/office/drawing/2014/main" id="{232D82A3-BFCD-2C7E-A92B-2863CF8A498B}"/>
              </a:ext>
            </a:extLst>
          </p:cNvPr>
          <p:cNvSpPr txBox="1">
            <a:spLocks/>
          </p:cNvSpPr>
          <p:nvPr/>
        </p:nvSpPr>
        <p:spPr>
          <a:xfrm>
            <a:off x="4929687" y="4651257"/>
            <a:ext cx="6505704" cy="14580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pt-BR" sz="1800" dirty="0"/>
          </a:p>
        </p:txBody>
      </p:sp>
      <p:graphicFrame>
        <p:nvGraphicFramePr>
          <p:cNvPr id="14" name="Espaço Reservado para Conteúdo 2">
            <a:extLst>
              <a:ext uri="{FF2B5EF4-FFF2-40B4-BE49-F238E27FC236}">
                <a16:creationId xmlns:a16="http://schemas.microsoft.com/office/drawing/2014/main" id="{C9327703-6662-DD10-1E00-E40B5DAFB093}"/>
              </a:ext>
            </a:extLst>
          </p:cNvPr>
          <p:cNvGraphicFramePr>
            <a:graphicFrameLocks noGrp="1"/>
          </p:cNvGraphicFramePr>
          <p:nvPr>
            <p:ph idx="1"/>
            <p:extLst>
              <p:ext uri="{D42A27DB-BD31-4B8C-83A1-F6EECF244321}">
                <p14:modId xmlns:p14="http://schemas.microsoft.com/office/powerpoint/2010/main" val="3759476095"/>
              </p:ext>
            </p:extLst>
          </p:nvPr>
        </p:nvGraphicFramePr>
        <p:xfrm>
          <a:off x="5166985" y="303591"/>
          <a:ext cx="6588691" cy="44411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CaixaDeTexto 14">
            <a:extLst>
              <a:ext uri="{FF2B5EF4-FFF2-40B4-BE49-F238E27FC236}">
                <a16:creationId xmlns:a16="http://schemas.microsoft.com/office/drawing/2014/main" id="{97ADA972-1650-83D7-66F7-C165A03466BD}"/>
              </a:ext>
            </a:extLst>
          </p:cNvPr>
          <p:cNvSpPr txBox="1"/>
          <p:nvPr/>
        </p:nvSpPr>
        <p:spPr>
          <a:xfrm>
            <a:off x="4673656" y="3985281"/>
            <a:ext cx="7406584" cy="1323439"/>
          </a:xfrm>
          <a:prstGeom prst="rect">
            <a:avLst/>
          </a:prstGeom>
          <a:noFill/>
        </p:spPr>
        <p:txBody>
          <a:bodyPr wrap="square">
            <a:spAutoFit/>
          </a:bodyPr>
          <a:lstStyle/>
          <a:p>
            <a:pPr marL="0" indent="0" algn="ctr">
              <a:buFont typeface="Arial" panose="020B0604020202020204" pitchFamily="34" charset="0"/>
              <a:buNone/>
            </a:pPr>
            <a:r>
              <a:rPr lang="pt-BR" sz="2400" b="1" dirty="0">
                <a:solidFill>
                  <a:schemeClr val="accent1">
                    <a:lumMod val="75000"/>
                  </a:schemeClr>
                </a:solidFill>
              </a:rPr>
              <a:t>Thaianne Resende Henriques Fábio</a:t>
            </a:r>
          </a:p>
          <a:p>
            <a:pPr marL="0" indent="0" algn="ctr">
              <a:buFont typeface="Arial" panose="020B0604020202020204" pitchFamily="34" charset="0"/>
              <a:buNone/>
            </a:pPr>
            <a:r>
              <a:rPr lang="pt-BR" sz="2000" dirty="0">
                <a:solidFill>
                  <a:schemeClr val="accent1">
                    <a:lumMod val="75000"/>
                  </a:schemeClr>
                </a:solidFill>
              </a:rPr>
              <a:t>Diretora de Qualidade Ambiental</a:t>
            </a:r>
          </a:p>
          <a:p>
            <a:pPr marL="0" indent="0" algn="ctr">
              <a:buFont typeface="Arial" panose="020B0604020202020204" pitchFamily="34" charset="0"/>
              <a:buNone/>
            </a:pPr>
            <a:r>
              <a:rPr lang="pt-BR" sz="1800" dirty="0">
                <a:solidFill>
                  <a:schemeClr val="accent1">
                    <a:lumMod val="75000"/>
                  </a:schemeClr>
                </a:solidFill>
              </a:rPr>
              <a:t>Secretaria Nacional de Meio Ambiente Urbano e Qualidade Ambiental– SQA</a:t>
            </a:r>
          </a:p>
        </p:txBody>
      </p:sp>
      <p:sp>
        <p:nvSpPr>
          <p:cNvPr id="7" name="Título 1">
            <a:extLst>
              <a:ext uri="{FF2B5EF4-FFF2-40B4-BE49-F238E27FC236}">
                <a16:creationId xmlns:a16="http://schemas.microsoft.com/office/drawing/2014/main" id="{A6F0FBA1-D0E2-278D-8EDE-38D6366A4976}"/>
              </a:ext>
            </a:extLst>
          </p:cNvPr>
          <p:cNvSpPr txBox="1">
            <a:spLocks/>
          </p:cNvSpPr>
          <p:nvPr/>
        </p:nvSpPr>
        <p:spPr>
          <a:xfrm>
            <a:off x="746760" y="780647"/>
            <a:ext cx="3802276" cy="525637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FF0000"/>
              </a:buClr>
              <a:buSzPts val="1800"/>
              <a:buFont typeface="Calibri"/>
              <a:buNone/>
              <a:defRPr sz="4400" b="1" i="0" u="none" strike="noStrike" cap="none">
                <a:solidFill>
                  <a:srgbClr val="FF0000"/>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pt-BR" sz="4800" kern="0">
                <a:solidFill>
                  <a:schemeClr val="accent1">
                    <a:lumMod val="75000"/>
                  </a:schemeClr>
                </a:solidFill>
              </a:rPr>
              <a:t>Obrigada</a:t>
            </a:r>
            <a:endParaRPr lang="pt-BR" sz="4800" kern="0" dirty="0">
              <a:solidFill>
                <a:schemeClr val="accent1">
                  <a:lumMod val="75000"/>
                </a:schemeClr>
              </a:solidFill>
            </a:endParaRPr>
          </a:p>
        </p:txBody>
      </p:sp>
    </p:spTree>
    <p:extLst>
      <p:ext uri="{BB962C8B-B14F-4D97-AF65-F5344CB8AC3E}">
        <p14:creationId xmlns:p14="http://schemas.microsoft.com/office/powerpoint/2010/main" val="2220548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6B6716-CE83-4FFA-9D75-3E4C7229AF7A}"/>
              </a:ext>
            </a:extLst>
          </p:cNvPr>
          <p:cNvSpPr>
            <a:spLocks noGrp="1"/>
          </p:cNvSpPr>
          <p:nvPr>
            <p:ph type="title"/>
          </p:nvPr>
        </p:nvSpPr>
        <p:spPr/>
        <p:txBody>
          <a:bodyPr/>
          <a:lstStyle/>
          <a:p>
            <a:r>
              <a:rPr lang="pt-BR" dirty="0">
                <a:solidFill>
                  <a:schemeClr val="accent1">
                    <a:lumMod val="75000"/>
                  </a:schemeClr>
                </a:solidFill>
              </a:rPr>
              <a:t>Declaração de Carga Poluidora</a:t>
            </a:r>
            <a:br>
              <a:rPr lang="pt-BR" dirty="0">
                <a:solidFill>
                  <a:schemeClr val="accent1">
                    <a:lumMod val="75000"/>
                  </a:schemeClr>
                </a:solidFill>
              </a:rPr>
            </a:br>
            <a:endParaRPr lang="pt-BR" dirty="0">
              <a:solidFill>
                <a:schemeClr val="accent1">
                  <a:lumMod val="75000"/>
                </a:schemeClr>
              </a:solidFill>
            </a:endParaRPr>
          </a:p>
        </p:txBody>
      </p:sp>
      <p:sp>
        <p:nvSpPr>
          <p:cNvPr id="3" name="Espaço Reservado para Texto 2">
            <a:extLst>
              <a:ext uri="{FF2B5EF4-FFF2-40B4-BE49-F238E27FC236}">
                <a16:creationId xmlns:a16="http://schemas.microsoft.com/office/drawing/2014/main" id="{E5790BA8-7977-425E-9163-D7D45A8532B4}"/>
              </a:ext>
            </a:extLst>
          </p:cNvPr>
          <p:cNvSpPr>
            <a:spLocks noGrp="1"/>
          </p:cNvSpPr>
          <p:nvPr>
            <p:ph type="body" idx="1"/>
          </p:nvPr>
        </p:nvSpPr>
        <p:spPr/>
        <p:txBody>
          <a:bodyPr/>
          <a:lstStyle/>
          <a:p>
            <a:r>
              <a:rPr lang="pt-BR" dirty="0"/>
              <a:t> Resolução CONAMA 430/2011</a:t>
            </a:r>
          </a:p>
        </p:txBody>
      </p:sp>
    </p:spTree>
    <p:extLst>
      <p:ext uri="{BB962C8B-B14F-4D97-AF65-F5344CB8AC3E}">
        <p14:creationId xmlns:p14="http://schemas.microsoft.com/office/powerpoint/2010/main" val="3758300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0B51CA-1991-4253-AABD-5BB59E650946}"/>
              </a:ext>
            </a:extLst>
          </p:cNvPr>
          <p:cNvSpPr>
            <a:spLocks noGrp="1"/>
          </p:cNvSpPr>
          <p:nvPr>
            <p:ph type="title"/>
          </p:nvPr>
        </p:nvSpPr>
        <p:spPr>
          <a:xfrm>
            <a:off x="863029" y="1012004"/>
            <a:ext cx="3416158" cy="4795408"/>
          </a:xfrm>
        </p:spPr>
        <p:txBody>
          <a:bodyPr>
            <a:normAutofit/>
          </a:bodyPr>
          <a:lstStyle/>
          <a:p>
            <a:pPr algn="ctr"/>
            <a:r>
              <a:rPr lang="pt-BR" b="1" dirty="0">
                <a:solidFill>
                  <a:schemeClr val="accent1">
                    <a:lumMod val="75000"/>
                  </a:schemeClr>
                </a:solidFill>
              </a:rPr>
              <a:t>Resolução CONAMA nº 430, de 13 de Maio de 2011</a:t>
            </a:r>
            <a:br>
              <a:rPr lang="pt-BR" b="1" dirty="0">
                <a:solidFill>
                  <a:schemeClr val="accent1">
                    <a:lumMod val="75000"/>
                  </a:schemeClr>
                </a:solidFill>
              </a:rPr>
            </a:br>
            <a:br>
              <a:rPr lang="pt-BR" b="1" dirty="0">
                <a:solidFill>
                  <a:schemeClr val="accent1">
                    <a:lumMod val="75000"/>
                  </a:schemeClr>
                </a:solidFill>
              </a:rPr>
            </a:br>
            <a:r>
              <a:rPr lang="pt-BR" b="1" dirty="0">
                <a:solidFill>
                  <a:schemeClr val="accent1">
                    <a:lumMod val="75000"/>
                  </a:schemeClr>
                </a:solidFill>
              </a:rPr>
              <a:t>Art.28</a:t>
            </a:r>
            <a:endParaRPr lang="pt-BR" dirty="0">
              <a:solidFill>
                <a:schemeClr val="accent1">
                  <a:lumMod val="75000"/>
                </a:schemeClr>
              </a:solidFill>
            </a:endParaRPr>
          </a:p>
        </p:txBody>
      </p:sp>
      <p:graphicFrame>
        <p:nvGraphicFramePr>
          <p:cNvPr id="6" name="Rectangle 1">
            <a:extLst>
              <a:ext uri="{FF2B5EF4-FFF2-40B4-BE49-F238E27FC236}">
                <a16:creationId xmlns:a16="http://schemas.microsoft.com/office/drawing/2014/main" id="{40AC564A-FA49-4F0E-96BE-AC2E9801BF73}"/>
              </a:ext>
            </a:extLst>
          </p:cNvPr>
          <p:cNvGraphicFramePr>
            <a:graphicFrameLocks noGrp="1"/>
          </p:cNvGraphicFramePr>
          <p:nvPr>
            <p:ph idx="1"/>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9142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a:extLst>
              <a:ext uri="{FF2B5EF4-FFF2-40B4-BE49-F238E27FC236}">
                <a16:creationId xmlns:a16="http://schemas.microsoft.com/office/drawing/2014/main" id="{8E774659-EAEF-4478-B692-829E91E5E0A1}"/>
              </a:ext>
            </a:extLst>
          </p:cNvPr>
          <p:cNvGraphicFramePr>
            <a:graphicFrameLocks noGrp="1"/>
          </p:cNvGraphicFramePr>
          <p:nvPr>
            <p:extLst>
              <p:ext uri="{D42A27DB-BD31-4B8C-83A1-F6EECF244321}">
                <p14:modId xmlns:p14="http://schemas.microsoft.com/office/powerpoint/2010/main" val="2904714694"/>
              </p:ext>
            </p:extLst>
          </p:nvPr>
        </p:nvGraphicFramePr>
        <p:xfrm>
          <a:off x="136125" y="896645"/>
          <a:ext cx="5959875" cy="5566299"/>
        </p:xfrm>
        <a:graphic>
          <a:graphicData uri="http://schemas.openxmlformats.org/drawingml/2006/table">
            <a:tbl>
              <a:tblPr firstRow="1" firstCol="1" bandRow="1">
                <a:tableStyleId>{BC89EF96-8CEA-46FF-86C4-4CE0E7609802}</a:tableStyleId>
              </a:tblPr>
              <a:tblGrid>
                <a:gridCol w="906512">
                  <a:extLst>
                    <a:ext uri="{9D8B030D-6E8A-4147-A177-3AD203B41FA5}">
                      <a16:colId xmlns:a16="http://schemas.microsoft.com/office/drawing/2014/main" val="1041637348"/>
                    </a:ext>
                  </a:extLst>
                </a:gridCol>
                <a:gridCol w="1994241">
                  <a:extLst>
                    <a:ext uri="{9D8B030D-6E8A-4147-A177-3AD203B41FA5}">
                      <a16:colId xmlns:a16="http://schemas.microsoft.com/office/drawing/2014/main" val="522383473"/>
                    </a:ext>
                  </a:extLst>
                </a:gridCol>
                <a:gridCol w="1356616">
                  <a:extLst>
                    <a:ext uri="{9D8B030D-6E8A-4147-A177-3AD203B41FA5}">
                      <a16:colId xmlns:a16="http://schemas.microsoft.com/office/drawing/2014/main" val="1990660846"/>
                    </a:ext>
                  </a:extLst>
                </a:gridCol>
                <a:gridCol w="1702506">
                  <a:extLst>
                    <a:ext uri="{9D8B030D-6E8A-4147-A177-3AD203B41FA5}">
                      <a16:colId xmlns:a16="http://schemas.microsoft.com/office/drawing/2014/main" val="1797450288"/>
                    </a:ext>
                  </a:extLst>
                </a:gridCol>
              </a:tblGrid>
              <a:tr h="1021363">
                <a:tc>
                  <a:txBody>
                    <a:bodyPr/>
                    <a:lstStyle/>
                    <a:p>
                      <a:pPr algn="ctr">
                        <a:lnSpc>
                          <a:spcPct val="107000"/>
                        </a:lnSpc>
                        <a:spcAft>
                          <a:spcPts val="0"/>
                        </a:spcAft>
                      </a:pPr>
                      <a:r>
                        <a:rPr lang="pt-BR" sz="1200">
                          <a:effectLst/>
                        </a:rPr>
                        <a:t>Unidade Federativa</a:t>
                      </a:r>
                    </a:p>
                    <a:p>
                      <a:pPr algn="ctr">
                        <a:lnSpc>
                          <a:spcPct val="107000"/>
                        </a:lnSpc>
                        <a:spcAft>
                          <a:spcPts val="0"/>
                        </a:spcAft>
                      </a:pPr>
                      <a:r>
                        <a:rPr lang="pt-BR" sz="1200">
                          <a:effectLst/>
                        </a:rPr>
                        <a:t>(UF)</a:t>
                      </a:r>
                      <a:endParaRPr lang="pt-BR" sz="120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a:effectLst/>
                        </a:rPr>
                        <a:t>Órgão Ambiental</a:t>
                      </a:r>
                      <a:endParaRPr lang="pt-BR" sz="120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Endereço eletrônico</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Existe alguma orientação para o recebimento da Declaração disponível on-line?</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extLst>
                  <a:ext uri="{0D108BD9-81ED-4DB2-BD59-A6C34878D82A}">
                    <a16:rowId xmlns:a16="http://schemas.microsoft.com/office/drawing/2014/main" val="1659692357"/>
                  </a:ext>
                </a:extLst>
              </a:tr>
              <a:tr h="815015">
                <a:tc>
                  <a:txBody>
                    <a:bodyPr/>
                    <a:lstStyle/>
                    <a:p>
                      <a:pPr algn="ctr">
                        <a:lnSpc>
                          <a:spcPct val="107000"/>
                        </a:lnSpc>
                        <a:spcAft>
                          <a:spcPts val="0"/>
                        </a:spcAft>
                      </a:pPr>
                      <a:r>
                        <a:rPr lang="pt-BR" sz="1200" dirty="0">
                          <a:effectLst/>
                        </a:rPr>
                        <a:t>Minas Gerais</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Fundação Estadual do Meio Ambiente - FEAM</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900" dirty="0">
                          <a:effectLst/>
                        </a:rPr>
                        <a:t>http://www.feam.br/</a:t>
                      </a:r>
                      <a:endParaRPr lang="pt-B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Formulário Eletrônico em formato Excel (sistema em manutenção) </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extLst>
                  <a:ext uri="{0D108BD9-81ED-4DB2-BD59-A6C34878D82A}">
                    <a16:rowId xmlns:a16="http://schemas.microsoft.com/office/drawing/2014/main" val="3259082038"/>
                  </a:ext>
                </a:extLst>
              </a:tr>
              <a:tr h="608667">
                <a:tc>
                  <a:txBody>
                    <a:bodyPr/>
                    <a:lstStyle/>
                    <a:p>
                      <a:pPr algn="ctr">
                        <a:lnSpc>
                          <a:spcPct val="107000"/>
                        </a:lnSpc>
                        <a:spcAft>
                          <a:spcPts val="0"/>
                        </a:spcAft>
                      </a:pPr>
                      <a:r>
                        <a:rPr lang="pt-BR" sz="1200" dirty="0">
                          <a:effectLst/>
                        </a:rPr>
                        <a:t>Paraná</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a:effectLst/>
                        </a:rPr>
                        <a:t>Instituto Ambiental do Paraná - IAP</a:t>
                      </a:r>
                      <a:endParaRPr lang="pt-BR" sz="120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900" dirty="0">
                          <a:effectLst/>
                        </a:rPr>
                        <a:t>http://www.iap.pr.gov.br/pagina-1407.html</a:t>
                      </a:r>
                      <a:endParaRPr lang="pt-B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Formulário on-line, com complemento em Excel</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extLst>
                  <a:ext uri="{0D108BD9-81ED-4DB2-BD59-A6C34878D82A}">
                    <a16:rowId xmlns:a16="http://schemas.microsoft.com/office/drawing/2014/main" val="3551244652"/>
                  </a:ext>
                </a:extLst>
              </a:tr>
              <a:tr h="774204">
                <a:tc>
                  <a:txBody>
                    <a:bodyPr/>
                    <a:lstStyle/>
                    <a:p>
                      <a:pPr algn="ctr">
                        <a:lnSpc>
                          <a:spcPct val="107000"/>
                        </a:lnSpc>
                        <a:spcAft>
                          <a:spcPts val="0"/>
                        </a:spcAft>
                      </a:pPr>
                      <a:r>
                        <a:rPr lang="pt-BR" sz="1200" dirty="0">
                          <a:effectLst/>
                        </a:rPr>
                        <a:t>Rio de Janeiro</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Instituto Estadual do Ambiente - INEA</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900" dirty="0"/>
                        <a:t>http://www.inea.rj.gov.br/procon-agua/</a:t>
                      </a:r>
                    </a:p>
                    <a:p>
                      <a:pPr algn="ctr">
                        <a:lnSpc>
                          <a:spcPct val="107000"/>
                        </a:lnSpc>
                        <a:spcAft>
                          <a:spcPts val="0"/>
                        </a:spcAft>
                      </a:pPr>
                      <a:r>
                        <a:rPr lang="pt-BR" sz="900" dirty="0">
                          <a:effectLst/>
                        </a:rPr>
                        <a:t>Diretriz 942.R-7</a:t>
                      </a:r>
                      <a:endParaRPr lang="pt-B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Sistema Procon Água. Sem acesso. </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extLst>
                  <a:ext uri="{0D108BD9-81ED-4DB2-BD59-A6C34878D82A}">
                    <a16:rowId xmlns:a16="http://schemas.microsoft.com/office/drawing/2014/main" val="2681239452"/>
                  </a:ext>
                </a:extLst>
              </a:tr>
              <a:tr h="815015">
                <a:tc>
                  <a:txBody>
                    <a:bodyPr/>
                    <a:lstStyle/>
                    <a:p>
                      <a:pPr algn="ctr">
                        <a:lnSpc>
                          <a:spcPct val="107000"/>
                        </a:lnSpc>
                        <a:spcAft>
                          <a:spcPts val="0"/>
                        </a:spcAft>
                      </a:pPr>
                      <a:r>
                        <a:rPr lang="pt-BR" sz="1200" dirty="0">
                          <a:effectLst/>
                        </a:rPr>
                        <a:t>Rio Grande do Sul</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Fundação Estadual de Proteção Ambiental Henrique Luiz </a:t>
                      </a:r>
                      <a:r>
                        <a:rPr lang="pt-BR" sz="1200" dirty="0" err="1">
                          <a:effectLst/>
                        </a:rPr>
                        <a:t>Roessler</a:t>
                      </a:r>
                      <a:r>
                        <a:rPr lang="pt-BR" sz="1200" dirty="0">
                          <a:effectLst/>
                        </a:rPr>
                        <a:t> - FEPAM</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900" dirty="0">
                          <a:effectLst/>
                        </a:rPr>
                        <a:t>http://www.fepam.rs.gov.br/central/diretrizes/decl_carga_poluidora.pdf</a:t>
                      </a:r>
                      <a:endParaRPr lang="pt-B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Informações em PDF como elaborar a Declaração</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extLst>
                  <a:ext uri="{0D108BD9-81ED-4DB2-BD59-A6C34878D82A}">
                    <a16:rowId xmlns:a16="http://schemas.microsoft.com/office/drawing/2014/main" val="1324259716"/>
                  </a:ext>
                </a:extLst>
              </a:tr>
              <a:tr h="1021363">
                <a:tc>
                  <a:txBody>
                    <a:bodyPr/>
                    <a:lstStyle/>
                    <a:p>
                      <a:pPr algn="ctr">
                        <a:lnSpc>
                          <a:spcPct val="107000"/>
                        </a:lnSpc>
                        <a:spcAft>
                          <a:spcPts val="0"/>
                        </a:spcAft>
                      </a:pPr>
                      <a:r>
                        <a:rPr lang="pt-BR" sz="1200" dirty="0">
                          <a:effectLst/>
                        </a:rPr>
                        <a:t>São Paulo</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a:effectLst/>
                        </a:rPr>
                        <a:t>Companhia Ambiental do Estado de São Paulo</a:t>
                      </a:r>
                      <a:endParaRPr lang="pt-BR" sz="120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900" dirty="0"/>
                        <a:t>https://cetesb.sp.gov.br/licenciamento/documentos/mce_manual.pdf</a:t>
                      </a:r>
                      <a:endParaRPr lang="pt-B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a:txBody>
                    <a:bodyPr/>
                    <a:lstStyle/>
                    <a:p>
                      <a:pPr algn="ctr">
                        <a:lnSpc>
                          <a:spcPct val="107000"/>
                        </a:lnSpc>
                        <a:spcAft>
                          <a:spcPts val="0"/>
                        </a:spcAft>
                      </a:pPr>
                      <a:r>
                        <a:rPr lang="pt-BR" sz="1200" dirty="0">
                          <a:effectLst/>
                        </a:rPr>
                        <a:t>PDF - Manual para preenchimento do</a:t>
                      </a:r>
                    </a:p>
                    <a:p>
                      <a:pPr algn="ctr">
                        <a:lnSpc>
                          <a:spcPct val="107000"/>
                        </a:lnSpc>
                        <a:spcAft>
                          <a:spcPts val="0"/>
                        </a:spcAft>
                      </a:pPr>
                      <a:r>
                        <a:rPr lang="pt-BR" sz="1200" dirty="0">
                          <a:effectLst/>
                        </a:rPr>
                        <a:t>MCE (Memorial de Caracterização de Empreendimento)</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extLst>
                  <a:ext uri="{0D108BD9-81ED-4DB2-BD59-A6C34878D82A}">
                    <a16:rowId xmlns:a16="http://schemas.microsoft.com/office/drawing/2014/main" val="3297164224"/>
                  </a:ext>
                </a:extLst>
              </a:tr>
              <a:tr h="510672">
                <a:tc gridSpan="4">
                  <a:txBody>
                    <a:bodyPr/>
                    <a:lstStyle/>
                    <a:p>
                      <a:pPr algn="ctr">
                        <a:lnSpc>
                          <a:spcPct val="107000"/>
                        </a:lnSpc>
                        <a:spcAft>
                          <a:spcPts val="0"/>
                        </a:spcAft>
                      </a:pPr>
                      <a:r>
                        <a:rPr lang="pt-BR" sz="800" dirty="0">
                          <a:effectLst/>
                        </a:rPr>
                        <a:t>FONTE: PESQUISA REALIZADA COM INFORMAÇÕES DISPOSTAS NOS SITES DAS SECRETARIAS OU INSTITUTOS DE MEIO AMBIENTE DOS REFERIDOS ESTADOS – SQA/MMA</a:t>
                      </a:r>
                      <a:endParaRPr lang="pt-B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1387" marR="31387" marT="0" marB="0" anchor="ct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1288377926"/>
                  </a:ext>
                </a:extLst>
              </a:tr>
            </a:tbl>
          </a:graphicData>
        </a:graphic>
      </p:graphicFrame>
      <p:sp>
        <p:nvSpPr>
          <p:cNvPr id="5" name="CaixaDeTexto 4">
            <a:extLst>
              <a:ext uri="{FF2B5EF4-FFF2-40B4-BE49-F238E27FC236}">
                <a16:creationId xmlns:a16="http://schemas.microsoft.com/office/drawing/2014/main" id="{729BF593-D955-4C69-AD95-7B6791D862B7}"/>
              </a:ext>
            </a:extLst>
          </p:cNvPr>
          <p:cNvSpPr txBox="1"/>
          <p:nvPr/>
        </p:nvSpPr>
        <p:spPr>
          <a:xfrm>
            <a:off x="277470" y="204188"/>
            <a:ext cx="11556463" cy="646331"/>
          </a:xfrm>
          <a:prstGeom prst="rect">
            <a:avLst/>
          </a:prstGeom>
          <a:noFill/>
        </p:spPr>
        <p:txBody>
          <a:bodyPr wrap="square" rtlCol="0">
            <a:spAutoFit/>
          </a:bodyPr>
          <a:lstStyle/>
          <a:p>
            <a:r>
              <a:rPr lang="pt-BR" dirty="0"/>
              <a:t>Estados identificados até o momento que possuem alguma orientação para apresentação da Declaração de Carga Poluidora</a:t>
            </a:r>
          </a:p>
        </p:txBody>
      </p:sp>
      <mc:AlternateContent xmlns:mc="http://schemas.openxmlformats.org/markup-compatibility/2006" xmlns:cx4="http://schemas.microsoft.com/office/drawing/2016/5/10/chartex">
        <mc:Choice Requires="cx4">
          <p:graphicFrame>
            <p:nvGraphicFramePr>
              <p:cNvPr id="7" name="Gráfico 6">
                <a:extLst>
                  <a:ext uri="{FF2B5EF4-FFF2-40B4-BE49-F238E27FC236}">
                    <a16:creationId xmlns:a16="http://schemas.microsoft.com/office/drawing/2014/main" id="{0F732D1A-9986-E841-1E6D-C28ABCC9769D}"/>
                  </a:ext>
                </a:extLst>
              </p:cNvPr>
              <p:cNvGraphicFramePr/>
              <p:nvPr>
                <p:extLst>
                  <p:ext uri="{D42A27DB-BD31-4B8C-83A1-F6EECF244321}">
                    <p14:modId xmlns:p14="http://schemas.microsoft.com/office/powerpoint/2010/main" val="40478327"/>
                  </p:ext>
                </p:extLst>
              </p:nvPr>
            </p:nvGraphicFramePr>
            <p:xfrm>
              <a:off x="5603291" y="850519"/>
              <a:ext cx="6798814" cy="5073372"/>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7" name="Gráfico 6">
                <a:extLst>
                  <a:ext uri="{FF2B5EF4-FFF2-40B4-BE49-F238E27FC236}">
                    <a16:creationId xmlns:a16="http://schemas.microsoft.com/office/drawing/2014/main" id="{0F732D1A-9986-E841-1E6D-C28ABCC9769D}"/>
                  </a:ext>
                </a:extLst>
              </p:cNvPr>
              <p:cNvPicPr>
                <a:picLocks noGrp="1" noRot="1" noChangeAspect="1" noMove="1" noResize="1" noEditPoints="1" noAdjustHandles="1" noChangeArrowheads="1" noChangeShapeType="1"/>
              </p:cNvPicPr>
              <p:nvPr/>
            </p:nvPicPr>
            <p:blipFill>
              <a:blip r:embed="rId3"/>
              <a:stretch>
                <a:fillRect/>
              </a:stretch>
            </p:blipFill>
            <p:spPr>
              <a:xfrm>
                <a:off x="5603291" y="850519"/>
                <a:ext cx="6798814" cy="5073372"/>
              </a:xfrm>
              <a:prstGeom prst="rect">
                <a:avLst/>
              </a:prstGeom>
            </p:spPr>
          </p:pic>
        </mc:Fallback>
      </mc:AlternateContent>
    </p:spTree>
    <p:extLst>
      <p:ext uri="{BB962C8B-B14F-4D97-AF65-F5344CB8AC3E}">
        <p14:creationId xmlns:p14="http://schemas.microsoft.com/office/powerpoint/2010/main" val="3844395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Espaço Reservado para Conteúdo 6">
            <a:extLst>
              <a:ext uri="{FF2B5EF4-FFF2-40B4-BE49-F238E27FC236}">
                <a16:creationId xmlns:a16="http://schemas.microsoft.com/office/drawing/2014/main" id="{235B55D2-B592-B3EF-22DA-9B45C69D71F1}"/>
              </a:ext>
            </a:extLst>
          </p:cNvPr>
          <p:cNvPicPr>
            <a:picLocks noGrp="1" noChangeAspect="1"/>
          </p:cNvPicPr>
          <p:nvPr>
            <p:ph idx="1"/>
          </p:nvPr>
        </p:nvPicPr>
        <p:blipFill rotWithShape="1">
          <a:blip r:embed="rId2"/>
          <a:srcRect l="27147" t="32761" r="33058" b="28012"/>
          <a:stretch/>
        </p:blipFill>
        <p:spPr>
          <a:xfrm>
            <a:off x="1245566" y="191522"/>
            <a:ext cx="9700867" cy="5378854"/>
          </a:xfrm>
          <a:prstGeom prst="rect">
            <a:avLst/>
          </a:prstGeom>
        </p:spPr>
      </p:pic>
      <p:sp>
        <p:nvSpPr>
          <p:cNvPr id="3" name="CaixaDeTexto 2">
            <a:extLst>
              <a:ext uri="{FF2B5EF4-FFF2-40B4-BE49-F238E27FC236}">
                <a16:creationId xmlns:a16="http://schemas.microsoft.com/office/drawing/2014/main" id="{D96C75C5-56E3-D3FF-E121-D8CB5C16C2AF}"/>
              </a:ext>
            </a:extLst>
          </p:cNvPr>
          <p:cNvSpPr txBox="1"/>
          <p:nvPr/>
        </p:nvSpPr>
        <p:spPr>
          <a:xfrm>
            <a:off x="2499065" y="5570376"/>
            <a:ext cx="8038730" cy="369332"/>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lvl="0"/>
            <a:r>
              <a:rPr lang="pt-BR" dirty="0"/>
              <a:t>Sistema Nacional de Monitoramento da Qualidade da Água e Efluentes </a:t>
            </a:r>
          </a:p>
        </p:txBody>
      </p:sp>
    </p:spTree>
    <p:extLst>
      <p:ext uri="{BB962C8B-B14F-4D97-AF65-F5344CB8AC3E}">
        <p14:creationId xmlns:p14="http://schemas.microsoft.com/office/powerpoint/2010/main" val="125372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AFC775-7B0B-4443-9E56-365CB2049BB9}"/>
              </a:ext>
            </a:extLst>
          </p:cNvPr>
          <p:cNvSpPr>
            <a:spLocks noGrp="1"/>
          </p:cNvSpPr>
          <p:nvPr>
            <p:ph type="title"/>
          </p:nvPr>
        </p:nvSpPr>
        <p:spPr>
          <a:xfrm>
            <a:off x="838200" y="0"/>
            <a:ext cx="10515600" cy="1325563"/>
          </a:xfrm>
        </p:spPr>
        <p:txBody>
          <a:bodyPr>
            <a:normAutofit/>
          </a:bodyPr>
          <a:lstStyle/>
          <a:p>
            <a:r>
              <a:rPr lang="en-US" b="1" dirty="0" err="1">
                <a:solidFill>
                  <a:schemeClr val="accent1"/>
                </a:solidFill>
              </a:rPr>
              <a:t>Monitor</a:t>
            </a:r>
            <a:r>
              <a:rPr lang="en-US" dirty="0" err="1">
                <a:solidFill>
                  <a:schemeClr val="accent1"/>
                </a:solidFill>
              </a:rPr>
              <a:t>Água</a:t>
            </a:r>
            <a:endParaRPr lang="pt-BR" dirty="0">
              <a:solidFill>
                <a:schemeClr val="accent1"/>
              </a:solidFill>
            </a:endParaRPr>
          </a:p>
        </p:txBody>
      </p:sp>
      <p:graphicFrame>
        <p:nvGraphicFramePr>
          <p:cNvPr id="7" name="Espaço Reservado para Conteúdo 2">
            <a:extLst>
              <a:ext uri="{FF2B5EF4-FFF2-40B4-BE49-F238E27FC236}">
                <a16:creationId xmlns:a16="http://schemas.microsoft.com/office/drawing/2014/main" id="{8293CA9E-3D8B-3ADB-D9C4-9327C9A91455}"/>
              </a:ext>
            </a:extLst>
          </p:cNvPr>
          <p:cNvGraphicFramePr>
            <a:graphicFrameLocks noGrp="1"/>
          </p:cNvGraphicFramePr>
          <p:nvPr>
            <p:ph idx="1"/>
          </p:nvPr>
        </p:nvGraphicFramePr>
        <p:xfrm>
          <a:off x="838200" y="1187669"/>
          <a:ext cx="10515600" cy="49892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5557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6">
            <a:extLst>
              <a:ext uri="{FF2B5EF4-FFF2-40B4-BE49-F238E27FC236}">
                <a16:creationId xmlns:a16="http://schemas.microsoft.com/office/drawing/2014/main" id="{2ACFF118-4CBC-B5DB-989C-0D8211F2A8E3}"/>
              </a:ext>
            </a:extLst>
          </p:cNvPr>
          <p:cNvPicPr>
            <a:picLocks noChangeAspect="1"/>
          </p:cNvPicPr>
          <p:nvPr/>
        </p:nvPicPr>
        <p:blipFill rotWithShape="1">
          <a:blip r:embed="rId2"/>
          <a:srcRect l="27147" t="32761" r="33058" b="28012"/>
          <a:stretch/>
        </p:blipFill>
        <p:spPr>
          <a:xfrm>
            <a:off x="972115" y="1855828"/>
            <a:ext cx="5641848" cy="3128243"/>
          </a:xfrm>
          <a:prstGeom prst="rect">
            <a:avLst/>
          </a:prstGeom>
          <a:ln w="12700">
            <a:noFill/>
          </a:ln>
        </p:spPr>
      </p:pic>
      <p:sp>
        <p:nvSpPr>
          <p:cNvPr id="3" name="Espaço Reservado para Conteúdo 2">
            <a:extLst>
              <a:ext uri="{FF2B5EF4-FFF2-40B4-BE49-F238E27FC236}">
                <a16:creationId xmlns:a16="http://schemas.microsoft.com/office/drawing/2014/main" id="{D75FBA4A-424D-4311-9310-16F10110650D}"/>
              </a:ext>
            </a:extLst>
          </p:cNvPr>
          <p:cNvSpPr>
            <a:spLocks noGrp="1"/>
          </p:cNvSpPr>
          <p:nvPr>
            <p:ph idx="1"/>
          </p:nvPr>
        </p:nvSpPr>
        <p:spPr>
          <a:xfrm>
            <a:off x="7293817" y="767778"/>
            <a:ext cx="4099607" cy="5248847"/>
          </a:xfrm>
        </p:spPr>
        <p:txBody>
          <a:bodyPr anchor="ctr">
            <a:normAutofit/>
          </a:bodyPr>
          <a:lstStyle/>
          <a:p>
            <a:pPr>
              <a:buClr>
                <a:srgbClr val="06D0FF"/>
              </a:buClr>
            </a:pPr>
            <a:r>
              <a:rPr lang="pt-BR" sz="1800" dirty="0"/>
              <a:t>O Sistema Nacional de Monitoramento da Qualidade da Água e Efluentes – </a:t>
            </a:r>
            <a:r>
              <a:rPr lang="pt-BR" sz="1800" dirty="0" err="1"/>
              <a:t>MonitorÁgua</a:t>
            </a:r>
            <a:r>
              <a:rPr lang="pt-BR" sz="1800" dirty="0"/>
              <a:t> – é uma plataforma digital, hospedada no ambiente do MMA, que coleta dados do monitoramento da qualidade da água e efluentes de empreendimentos licenciados e disponibiliza à sociedade informações sobre qualidade da água e do tratamento de efluentes no país.</a:t>
            </a:r>
          </a:p>
          <a:p>
            <a:pPr>
              <a:buClr>
                <a:srgbClr val="06D0FF"/>
              </a:buClr>
            </a:pPr>
            <a:r>
              <a:rPr lang="pt-BR" sz="1800" dirty="0">
                <a:effectLst/>
                <a:ea typeface="Calibri" panose="020F0502020204030204" pitchFamily="34" charset="0"/>
                <a:cs typeface="Times New Roman" panose="02020603050405020304" pitchFamily="18" charset="0"/>
              </a:rPr>
              <a:t>Os dados constantes no </a:t>
            </a:r>
            <a:r>
              <a:rPr lang="pt-BR" sz="1800" dirty="0" err="1">
                <a:effectLst/>
                <a:ea typeface="Calibri" panose="020F0502020204030204" pitchFamily="34" charset="0"/>
                <a:cs typeface="Times New Roman" panose="02020603050405020304" pitchFamily="18" charset="0"/>
              </a:rPr>
              <a:t>MonitorÁgua</a:t>
            </a:r>
            <a:r>
              <a:rPr lang="pt-BR" sz="1800" dirty="0">
                <a:effectLst/>
                <a:ea typeface="Calibri" panose="020F0502020204030204" pitchFamily="34" charset="0"/>
                <a:cs typeface="Times New Roman" panose="02020603050405020304" pitchFamily="18" charset="0"/>
              </a:rPr>
              <a:t> são gerados pelos empreendimentos licenciados com tratamento de efluentes. Essas informações serão compiladas, armazenadas no </a:t>
            </a:r>
            <a:r>
              <a:rPr lang="pt-BR" sz="1800" dirty="0">
                <a:effectLst/>
                <a:ea typeface="Times New Roman" panose="02020603050405020304" pitchFamily="18" charset="0"/>
                <a:cs typeface="Times New Roman" panose="02020603050405020304" pitchFamily="18" charset="0"/>
              </a:rPr>
              <a:t>Sistema e divulgadas publicamente.</a:t>
            </a:r>
            <a:endParaRPr lang="pt-BR" sz="1800" dirty="0">
              <a:effectLst/>
              <a:ea typeface="Calibri" panose="020F0502020204030204" pitchFamily="34" charset="0"/>
              <a:cs typeface="Times New Roman" panose="02020603050405020304" pitchFamily="18" charset="0"/>
            </a:endParaRPr>
          </a:p>
          <a:p>
            <a:pPr>
              <a:buClr>
                <a:srgbClr val="06D0FF"/>
              </a:buClr>
            </a:pPr>
            <a:endParaRPr lang="pt-BR" sz="1800" dirty="0"/>
          </a:p>
        </p:txBody>
      </p:sp>
    </p:spTree>
    <p:extLst>
      <p:ext uri="{BB962C8B-B14F-4D97-AF65-F5344CB8AC3E}">
        <p14:creationId xmlns:p14="http://schemas.microsoft.com/office/powerpoint/2010/main" val="3273482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CBE8F4-8669-0789-30F4-E3BF2FD2F59F}"/>
              </a:ext>
            </a:extLst>
          </p:cNvPr>
          <p:cNvSpPr>
            <a:spLocks noGrp="1"/>
          </p:cNvSpPr>
          <p:nvPr>
            <p:ph type="title"/>
          </p:nvPr>
        </p:nvSpPr>
        <p:spPr/>
        <p:txBody>
          <a:bodyPr/>
          <a:lstStyle/>
          <a:p>
            <a:r>
              <a:rPr lang="pt-BR" sz="4400" dirty="0">
                <a:effectLst/>
                <a:latin typeface="Arial" panose="020B0604020202020204" pitchFamily="34" charset="0"/>
                <a:ea typeface="Calibri" panose="020F0502020204030204" pitchFamily="34" charset="0"/>
                <a:cs typeface="Times New Roman" panose="02020603050405020304" pitchFamily="18" charset="0"/>
              </a:rPr>
              <a:t>As legislações aplicáveis são:</a:t>
            </a:r>
            <a:endParaRPr lang="pt-BR" dirty="0"/>
          </a:p>
        </p:txBody>
      </p:sp>
      <p:graphicFrame>
        <p:nvGraphicFramePr>
          <p:cNvPr id="5" name="Espaço Reservado para Conteúdo 2">
            <a:extLst>
              <a:ext uri="{FF2B5EF4-FFF2-40B4-BE49-F238E27FC236}">
                <a16:creationId xmlns:a16="http://schemas.microsoft.com/office/drawing/2014/main" id="{0809A2B2-2A48-BDC7-D831-245FE43E11AD}"/>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8886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DEA607-C3FC-73ED-62D3-15A05C042304}"/>
              </a:ext>
            </a:extLst>
          </p:cNvPr>
          <p:cNvSpPr>
            <a:spLocks noGrp="1"/>
          </p:cNvSpPr>
          <p:nvPr>
            <p:ph type="title"/>
          </p:nvPr>
        </p:nvSpPr>
        <p:spPr>
          <a:xfrm>
            <a:off x="838200" y="2057400"/>
            <a:ext cx="2743200" cy="2743200"/>
          </a:xfrm>
          <a:prstGeom prst="ellipse">
            <a:avLst/>
          </a:prstGeom>
          <a:solidFill>
            <a:srgbClr val="262626"/>
          </a:solidFill>
          <a:ln w="174625" cmpd="thinThick">
            <a:solidFill>
              <a:srgbClr val="262626"/>
            </a:solidFill>
          </a:ln>
        </p:spPr>
        <p:txBody>
          <a:bodyPr anchor="ctr">
            <a:normAutofit fontScale="90000"/>
          </a:bodyPr>
          <a:lstStyle/>
          <a:p>
            <a:pPr algn="ctr"/>
            <a:r>
              <a:rPr lang="pt-BR" sz="1800" dirty="0">
                <a:solidFill>
                  <a:srgbClr val="FFFFFF"/>
                </a:solidFill>
                <a:latin typeface="Arial" panose="020B0604020202020204" pitchFamily="34" charset="0"/>
                <a:ea typeface="Times New Roman" panose="02020603050405020304" pitchFamily="18" charset="0"/>
                <a:cs typeface="Times New Roman" panose="02020603050405020304" pitchFamily="18" charset="0"/>
              </a:rPr>
              <a:t>No </a:t>
            </a:r>
            <a:r>
              <a:rPr lang="pt-BR" sz="1800" dirty="0" err="1">
                <a:solidFill>
                  <a:srgbClr val="FFFFFF"/>
                </a:solidFill>
                <a:latin typeface="Arial" panose="020B0604020202020204" pitchFamily="34" charset="0"/>
                <a:ea typeface="Times New Roman" panose="02020603050405020304" pitchFamily="18" charset="0"/>
                <a:cs typeface="Times New Roman" panose="02020603050405020304" pitchFamily="18" charset="0"/>
              </a:rPr>
              <a:t>MonitorÁgua</a:t>
            </a:r>
            <a:r>
              <a:rPr lang="pt-BR" sz="1800" dirty="0">
                <a:solidFill>
                  <a:srgbClr val="FFFFFF"/>
                </a:solidFill>
                <a:latin typeface="Arial" panose="020B0604020202020204" pitchFamily="34" charset="0"/>
                <a:ea typeface="Times New Roman" panose="02020603050405020304" pitchFamily="18" charset="0"/>
                <a:cs typeface="Times New Roman" panose="02020603050405020304" pitchFamily="18" charset="0"/>
              </a:rPr>
              <a:t> são apresentadas informações sobre dois tipos de ponto de monitoramento:</a:t>
            </a:r>
            <a:endParaRPr lang="pt-BR" sz="1800" dirty="0">
              <a:solidFill>
                <a:srgbClr val="FFFFFF"/>
              </a:solidFill>
            </a:endParaRPr>
          </a:p>
        </p:txBody>
      </p:sp>
      <p:graphicFrame>
        <p:nvGraphicFramePr>
          <p:cNvPr id="5" name="Espaço Reservado para Conteúdo 2">
            <a:extLst>
              <a:ext uri="{FF2B5EF4-FFF2-40B4-BE49-F238E27FC236}">
                <a16:creationId xmlns:a16="http://schemas.microsoft.com/office/drawing/2014/main" id="{0999E638-091B-28D2-77A3-9FCD24F4BCF1}"/>
              </a:ext>
            </a:extLst>
          </p:cNvPr>
          <p:cNvGraphicFramePr>
            <a:graphicFrameLocks noGrp="1"/>
          </p:cNvGraphicFramePr>
          <p:nvPr>
            <p:ph idx="1"/>
          </p:nvPr>
        </p:nvGraphicFramePr>
        <p:xfrm>
          <a:off x="3415862" y="882867"/>
          <a:ext cx="8776138" cy="48873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5483460"/>
      </p:ext>
    </p:extLst>
  </p:cSld>
  <p:clrMapOvr>
    <a:masterClrMapping/>
  </p:clrMapOvr>
</p:sld>
</file>

<file path=ppt/theme/theme1.xml><?xml version="1.0" encoding="utf-8"?>
<a:theme xmlns:a="http://schemas.openxmlformats.org/drawingml/2006/main" name="1_Tema do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ec964c2-e4f3-45db-8c94-b2547eb0e0f9" xsi:nil="true"/>
    <lcf76f155ced4ddcb4097134ff3c332f xmlns="6646d421-3db8-4fda-ad4f-ec9c32630b8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D1EBA2E921284846A95D7794F4E54E46" ma:contentTypeVersion="17" ma:contentTypeDescription="Crie um novo documento." ma:contentTypeScope="" ma:versionID="73e432f82d2f0e86f30421f2f73ef12b">
  <xsd:schema xmlns:xsd="http://www.w3.org/2001/XMLSchema" xmlns:xs="http://www.w3.org/2001/XMLSchema" xmlns:p="http://schemas.microsoft.com/office/2006/metadata/properties" xmlns:ns2="6646d421-3db8-4fda-ad4f-ec9c32630b8f" xmlns:ns3="7ec964c2-e4f3-45db-8c94-b2547eb0e0f9" targetNamespace="http://schemas.microsoft.com/office/2006/metadata/properties" ma:root="true" ma:fieldsID="984b9e03b271ca2573c79c09c8f0cd67" ns2:_="" ns3:_="">
    <xsd:import namespace="6646d421-3db8-4fda-ad4f-ec9c32630b8f"/>
    <xsd:import namespace="7ec964c2-e4f3-45db-8c94-b2547eb0e0f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6d421-3db8-4fda-ad4f-ec9c32630b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Marcações de imagem" ma:readOnly="false" ma:fieldId="{5cf76f15-5ced-4ddc-b409-7134ff3c332f}" ma:taxonomyMulti="true" ma:sspId="e20e9e44-ce6c-4e35-b88c-95951617565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c964c2-e4f3-45db-8c94-b2547eb0e0f9"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79d2823f-e6e8-4c94-b340-8d6335bfb1f6}" ma:internalName="TaxCatchAll" ma:showField="CatchAllData" ma:web="7ec964c2-e4f3-45db-8c94-b2547eb0e0f9">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Detalhes de Compartilhado Com"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A9B5BD-949C-405C-90C6-15D1E2B904F6}">
  <ds:schemaRefs>
    <ds:schemaRef ds:uri="http://schemas.microsoft.com/sharepoint/v3/contenttype/forms"/>
  </ds:schemaRefs>
</ds:datastoreItem>
</file>

<file path=customXml/itemProps2.xml><?xml version="1.0" encoding="utf-8"?>
<ds:datastoreItem xmlns:ds="http://schemas.openxmlformats.org/officeDocument/2006/customXml" ds:itemID="{D38973CD-0040-474B-8270-D724E6F27A15}">
  <ds:schemaRefs>
    <ds:schemaRef ds:uri="http://schemas.microsoft.com/office/2006/documentManagement/types"/>
    <ds:schemaRef ds:uri="http://www.w3.org/XML/1998/namespace"/>
    <ds:schemaRef ds:uri="http://purl.org/dc/terms/"/>
    <ds:schemaRef ds:uri="http://purl.org/dc/elements/1.1/"/>
    <ds:schemaRef ds:uri="6646d421-3db8-4fda-ad4f-ec9c32630b8f"/>
    <ds:schemaRef ds:uri="http://schemas.openxmlformats.org/package/2006/metadata/core-properties"/>
    <ds:schemaRef ds:uri="http://schemas.microsoft.com/office/infopath/2007/PartnerControls"/>
    <ds:schemaRef ds:uri="7ec964c2-e4f3-45db-8c94-b2547eb0e0f9"/>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BFE502B3-A9BF-4EDA-8AA0-FDD9F3F6B5D9}">
  <ds:schemaRefs>
    <ds:schemaRef ds:uri="6646d421-3db8-4fda-ad4f-ec9c32630b8f"/>
    <ds:schemaRef ds:uri="7ec964c2-e4f3-45db-8c94-b2547eb0e0f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431</TotalTime>
  <Words>1707</Words>
  <Application>Microsoft Office PowerPoint</Application>
  <PresentationFormat>Widescreen</PresentationFormat>
  <Paragraphs>104</Paragraphs>
  <Slides>14</Slides>
  <Notes>1</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14</vt:i4>
      </vt:variant>
    </vt:vector>
  </HeadingPairs>
  <TitlesOfParts>
    <vt:vector size="21" baseType="lpstr">
      <vt:lpstr>Arial</vt:lpstr>
      <vt:lpstr>Calibri</vt:lpstr>
      <vt:lpstr>Century Gothic</vt:lpstr>
      <vt:lpstr>Courier New</vt:lpstr>
      <vt:lpstr>Symbol</vt:lpstr>
      <vt:lpstr>Times New Roman</vt:lpstr>
      <vt:lpstr>1_Tema do Office</vt:lpstr>
      <vt:lpstr>Apresentação do PowerPoint</vt:lpstr>
      <vt:lpstr>Declaração de Carga Poluidora </vt:lpstr>
      <vt:lpstr>Resolução CONAMA nº 430, de 13 de Maio de 2011  Art.28</vt:lpstr>
      <vt:lpstr>Apresentação do PowerPoint</vt:lpstr>
      <vt:lpstr>Apresentação do PowerPoint</vt:lpstr>
      <vt:lpstr>MonitorÁgua</vt:lpstr>
      <vt:lpstr>Apresentação do PowerPoint</vt:lpstr>
      <vt:lpstr>As legislações aplicáveis são:</vt:lpstr>
      <vt:lpstr>No MonitorÁgua são apresentadas informações sobre dois tipos de ponto de monitoramento:</vt:lpstr>
      <vt:lpstr>Os parâmetros monitorados no sistema são definidos de acordo com o tipo de ponto de monitoramento, podendo-se destacar: </vt:lpstr>
      <vt:lpstr>Proposta DQA/SQA</vt:lpstr>
      <vt:lpstr>Art. 7o O órgão ambiental competente deverá, por meio de norma específica ou no licenciamento da atividade ou empreendimento, estabelecer a carga poluidora máxima para o lançamento de substâncias passíveis de estarem presentes ou serem formadas nos processos produtivos, listadas ou não no art. 16 desta Resolução, de modo a não comprometer as metas progressivas obrigatórias, intermediárias e final, estabelecidas para enquadramento do corpo receptor. </vt:lpstr>
      <vt:lpstr>Art. 28. O responsável por fonte potencial ou efetivamente poluidora dos recursos hídricos deve manter atualizardo os dados relativos ao seu empreendimento no Sistema Nacional de Monitoramento da Qualidade da Água e Efluentes ou em sistema semelhante do órgão ambiental competente, de acordo com o que é exigido na condicionante do seu licenciamento ambiental. </vt:lpstr>
      <vt:lpstr>Obrigada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Yuri Dias Fonseca</dc:creator>
  <cp:lastModifiedBy>Thaianne Resende Henriques Fabio</cp:lastModifiedBy>
  <cp:revision>3</cp:revision>
  <dcterms:created xsi:type="dcterms:W3CDTF">2024-01-02T12:30:09Z</dcterms:created>
  <dcterms:modified xsi:type="dcterms:W3CDTF">2024-02-01T20:59:25Z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0x010100D1EBA2E921284846A95D7794F4E54E46</vt:lpwstr>
  </property>
  <property fmtid="{D5CDD505-2E9C-101B-9397-08002B2CF9AE}" pid="3" name="MediaServiceImageTags">
    <vt:lpwstr/>
  </property>
</Properties>
</file>