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33"/>
  </p:notesMasterIdLst>
  <p:handoutMasterIdLst>
    <p:handoutMasterId r:id="rId34"/>
  </p:handoutMasterIdLst>
  <p:sldIdLst>
    <p:sldId id="256" r:id="rId6"/>
    <p:sldId id="429" r:id="rId7"/>
    <p:sldId id="1533" r:id="rId8"/>
    <p:sldId id="1532" r:id="rId9"/>
    <p:sldId id="1537" r:id="rId10"/>
    <p:sldId id="1534" r:id="rId11"/>
    <p:sldId id="1538" r:id="rId12"/>
    <p:sldId id="1535" r:id="rId13"/>
    <p:sldId id="1550" r:id="rId14"/>
    <p:sldId id="1536" r:id="rId15"/>
    <p:sldId id="1539" r:id="rId16"/>
    <p:sldId id="1540" r:id="rId17"/>
    <p:sldId id="1541" r:id="rId18"/>
    <p:sldId id="1543" r:id="rId19"/>
    <p:sldId id="1542" r:id="rId20"/>
    <p:sldId id="1544" r:id="rId21"/>
    <p:sldId id="1545" r:id="rId22"/>
    <p:sldId id="1546" r:id="rId23"/>
    <p:sldId id="1547" r:id="rId24"/>
    <p:sldId id="1548" r:id="rId25"/>
    <p:sldId id="1551" r:id="rId26"/>
    <p:sldId id="1552" r:id="rId27"/>
    <p:sldId id="1553" r:id="rId28"/>
    <p:sldId id="1554" r:id="rId29"/>
    <p:sldId id="1555" r:id="rId30"/>
    <p:sldId id="1531" r:id="rId31"/>
    <p:sldId id="263" r:id="rId32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0FB8F5-6867-6230-0FCB-76FF5251D114}" name="Julia Rodrigues" initials="JR" userId="d938cfd76572b918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icio" initials="M" lastIdx="6" clrIdx="0">
    <p:extLst>
      <p:ext uri="{19B8F6BF-5375-455C-9EA6-DF929625EA0E}">
        <p15:presenceInfo xmlns:p15="http://schemas.microsoft.com/office/powerpoint/2012/main" userId="f7b78fc43c523905" providerId="Windows Live"/>
      </p:ext>
    </p:extLst>
  </p:cmAuthor>
  <p:cmAuthor id="2" name="Julia Rodrigues" initials="JR" lastIdx="5" clrIdx="1">
    <p:extLst>
      <p:ext uri="{19B8F6BF-5375-455C-9EA6-DF929625EA0E}">
        <p15:presenceInfo xmlns:p15="http://schemas.microsoft.com/office/powerpoint/2012/main" userId="d938cfd76572b918" providerId="Windows Live"/>
      </p:ext>
    </p:extLst>
  </p:cmAuthor>
  <p:cmAuthor id="3" name="Janini Selva Ginani" initials="JSG" lastIdx="2" clrIdx="2">
    <p:extLst>
      <p:ext uri="{19B8F6BF-5375-455C-9EA6-DF929625EA0E}">
        <p15:presenceInfo xmlns:p15="http://schemas.microsoft.com/office/powerpoint/2012/main" userId="Janini Selva Gina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5D013"/>
    <a:srgbClr val="548235"/>
    <a:srgbClr val="D80000"/>
    <a:srgbClr val="FDDB00"/>
    <a:srgbClr val="FD0615"/>
    <a:srgbClr val="757575"/>
    <a:srgbClr val="4E4E4E"/>
    <a:srgbClr val="1C3EF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1BA9B-D9B2-4E2C-B090-C1BCAE379258}" v="641" dt="2025-10-30T21:38:44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42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lberto Felicio Maluf Filho" userId="0fc1602c-77f9-4446-ac05-59d04dceb131" providerId="ADAL" clId="{89F1BA9B-D9B2-4E2C-B090-C1BCAE379258}"/>
    <pc:docChg chg="undo custSel addSld delSld modSld sldOrd addMainMaster delMainMaster">
      <pc:chgData name="Adalberto Felicio Maluf Filho" userId="0fc1602c-77f9-4446-ac05-59d04dceb131" providerId="ADAL" clId="{89F1BA9B-D9B2-4E2C-B090-C1BCAE379258}" dt="2025-10-30T21:39:13.419" v="3144" actId="20577"/>
      <pc:docMkLst>
        <pc:docMk/>
      </pc:docMkLst>
      <pc:sldChg chg="modSp add del mod">
        <pc:chgData name="Adalberto Felicio Maluf Filho" userId="0fc1602c-77f9-4446-ac05-59d04dceb131" providerId="ADAL" clId="{89F1BA9B-D9B2-4E2C-B090-C1BCAE379258}" dt="2025-10-30T14:32:00.451" v="767" actId="1076"/>
        <pc:sldMkLst>
          <pc:docMk/>
          <pc:sldMk cId="2517969645" sldId="256"/>
        </pc:sldMkLst>
        <pc:grpChg chg="mod">
          <ac:chgData name="Adalberto Felicio Maluf Filho" userId="0fc1602c-77f9-4446-ac05-59d04dceb131" providerId="ADAL" clId="{89F1BA9B-D9B2-4E2C-B090-C1BCAE379258}" dt="2025-10-30T14:32:00.451" v="767" actId="1076"/>
          <ac:grpSpMkLst>
            <pc:docMk/>
            <pc:sldMk cId="2517969645" sldId="256"/>
            <ac:grpSpMk id="6" creationId="{00000000-0000-0000-0000-000000000000}"/>
          </ac:grpSpMkLst>
        </pc:grpChg>
        <pc:picChg chg="mod">
          <ac:chgData name="Adalberto Felicio Maluf Filho" userId="0fc1602c-77f9-4446-ac05-59d04dceb131" providerId="ADAL" clId="{89F1BA9B-D9B2-4E2C-B090-C1BCAE379258}" dt="2025-10-30T12:25:11.890" v="0" actId="14100"/>
          <ac:picMkLst>
            <pc:docMk/>
            <pc:sldMk cId="2517969645" sldId="256"/>
            <ac:picMk id="16" creationId="{F0AB4606-CCB1-8B89-2326-FE8A2BC04631}"/>
          </ac:picMkLst>
        </pc:picChg>
      </pc:sldChg>
      <pc:sldChg chg="modSp add del mod">
        <pc:chgData name="Adalberto Felicio Maluf Filho" userId="0fc1602c-77f9-4446-ac05-59d04dceb131" providerId="ADAL" clId="{89F1BA9B-D9B2-4E2C-B090-C1BCAE379258}" dt="2025-10-30T21:20:45.693" v="3012" actId="1076"/>
        <pc:sldMkLst>
          <pc:docMk/>
          <pc:sldMk cId="2867874042" sldId="263"/>
        </pc:sldMkLst>
        <pc:spChg chg="mod">
          <ac:chgData name="Adalberto Felicio Maluf Filho" userId="0fc1602c-77f9-4446-ac05-59d04dceb131" providerId="ADAL" clId="{89F1BA9B-D9B2-4E2C-B090-C1BCAE379258}" dt="2025-10-30T21:20:45.693" v="3012" actId="1076"/>
          <ac:spMkLst>
            <pc:docMk/>
            <pc:sldMk cId="2867874042" sldId="263"/>
            <ac:spMk id="7" creationId="{629BEFE4-7F6D-1AA5-9A2B-F6D63714DD66}"/>
          </ac:spMkLst>
        </pc:spChg>
        <pc:spChg chg="mod">
          <ac:chgData name="Adalberto Felicio Maluf Filho" userId="0fc1602c-77f9-4446-ac05-59d04dceb131" providerId="ADAL" clId="{89F1BA9B-D9B2-4E2C-B090-C1BCAE379258}" dt="2025-10-30T21:20:42.537" v="3011" actId="1076"/>
          <ac:spMkLst>
            <pc:docMk/>
            <pc:sldMk cId="2867874042" sldId="263"/>
            <ac:spMk id="8" creationId="{D734505F-5720-F971-947C-B30400E264D5}"/>
          </ac:spMkLst>
        </pc:spChg>
      </pc:sldChg>
      <pc:sldChg chg="del">
        <pc:chgData name="Adalberto Felicio Maluf Filho" userId="0fc1602c-77f9-4446-ac05-59d04dceb131" providerId="ADAL" clId="{89F1BA9B-D9B2-4E2C-B090-C1BCAE379258}" dt="2025-10-30T12:25:36.263" v="10" actId="47"/>
        <pc:sldMkLst>
          <pc:docMk/>
          <pc:sldMk cId="332582859" sldId="264"/>
        </pc:sldMkLst>
      </pc:sldChg>
      <pc:sldChg chg="del">
        <pc:chgData name="Adalberto Felicio Maluf Filho" userId="0fc1602c-77f9-4446-ac05-59d04dceb131" providerId="ADAL" clId="{89F1BA9B-D9B2-4E2C-B090-C1BCAE379258}" dt="2025-10-30T12:25:37.584" v="20" actId="47"/>
        <pc:sldMkLst>
          <pc:docMk/>
          <pc:sldMk cId="1651329266" sldId="291"/>
        </pc:sldMkLst>
      </pc:sldChg>
      <pc:sldChg chg="addSp delSp modSp add del mod">
        <pc:chgData name="Adalberto Felicio Maluf Filho" userId="0fc1602c-77f9-4446-ac05-59d04dceb131" providerId="ADAL" clId="{89F1BA9B-D9B2-4E2C-B090-C1BCAE379258}" dt="2025-10-30T13:10:37.346" v="739" actId="1076"/>
        <pc:sldMkLst>
          <pc:docMk/>
          <pc:sldMk cId="4106914034" sldId="429"/>
        </pc:sldMkLst>
        <pc:spChg chg="del">
          <ac:chgData name="Adalberto Felicio Maluf Filho" userId="0fc1602c-77f9-4446-ac05-59d04dceb131" providerId="ADAL" clId="{89F1BA9B-D9B2-4E2C-B090-C1BCAE379258}" dt="2025-10-30T12:25:59.876" v="35" actId="478"/>
          <ac:spMkLst>
            <pc:docMk/>
            <pc:sldMk cId="4106914034" sldId="429"/>
            <ac:spMk id="2" creationId="{95F65B4B-7842-5A86-3536-C1DF19D6DB7E}"/>
          </ac:spMkLst>
        </pc:spChg>
        <pc:spChg chg="mod">
          <ac:chgData name="Adalberto Felicio Maluf Filho" userId="0fc1602c-77f9-4446-ac05-59d04dceb131" providerId="ADAL" clId="{89F1BA9B-D9B2-4E2C-B090-C1BCAE379258}" dt="2025-10-30T13:10:37.346" v="739" actId="1076"/>
          <ac:spMkLst>
            <pc:docMk/>
            <pc:sldMk cId="4106914034" sldId="429"/>
            <ac:spMk id="3" creationId="{F727B625-7D18-236F-04B6-913AD2864FB8}"/>
          </ac:spMkLst>
        </pc:spChg>
        <pc:spChg chg="add mod">
          <ac:chgData name="Adalberto Felicio Maluf Filho" userId="0fc1602c-77f9-4446-ac05-59d04dceb131" providerId="ADAL" clId="{89F1BA9B-D9B2-4E2C-B090-C1BCAE379258}" dt="2025-10-30T12:25:18.978" v="2"/>
          <ac:spMkLst>
            <pc:docMk/>
            <pc:sldMk cId="4106914034" sldId="429"/>
            <ac:spMk id="11" creationId="{7E5E2B8B-6E0E-44E9-1059-D8F7C4A9450F}"/>
          </ac:spMkLst>
        </pc:spChg>
        <pc:spChg chg="add del mod">
          <ac:chgData name="Adalberto Felicio Maluf Filho" userId="0fc1602c-77f9-4446-ac05-59d04dceb131" providerId="ADAL" clId="{89F1BA9B-D9B2-4E2C-B090-C1BCAE379258}" dt="2025-10-30T12:26:02.872" v="37" actId="478"/>
          <ac:spMkLst>
            <pc:docMk/>
            <pc:sldMk cId="4106914034" sldId="429"/>
            <ac:spMk id="13" creationId="{B2AFB8DE-3347-D61B-8DD0-E89767BAFCD2}"/>
          </ac:spMkLst>
        </pc:spChg>
        <pc:spChg chg="add mod">
          <ac:chgData name="Adalberto Felicio Maluf Filho" userId="0fc1602c-77f9-4446-ac05-59d04dceb131" providerId="ADAL" clId="{89F1BA9B-D9B2-4E2C-B090-C1BCAE379258}" dt="2025-10-30T13:10:35.314" v="738" actId="1076"/>
          <ac:spMkLst>
            <pc:docMk/>
            <pc:sldMk cId="4106914034" sldId="429"/>
            <ac:spMk id="14" creationId="{FC9658AC-BD77-B3FB-F5DF-4631E718BEF9}"/>
          </ac:spMkLst>
        </pc:spChg>
        <pc:grpChg chg="mod">
          <ac:chgData name="Adalberto Felicio Maluf Filho" userId="0fc1602c-77f9-4446-ac05-59d04dceb131" providerId="ADAL" clId="{89F1BA9B-D9B2-4E2C-B090-C1BCAE379258}" dt="2025-10-30T12:25:27.849" v="4" actId="1076"/>
          <ac:grpSpMkLst>
            <pc:docMk/>
            <pc:sldMk cId="4106914034" sldId="429"/>
            <ac:grpSpMk id="6" creationId="{4BDBB1F5-C11F-FEBC-7064-86CA014E38D3}"/>
          </ac:grpSpMkLst>
        </pc:grpChg>
        <pc:picChg chg="mod">
          <ac:chgData name="Adalberto Felicio Maluf Filho" userId="0fc1602c-77f9-4446-ac05-59d04dceb131" providerId="ADAL" clId="{89F1BA9B-D9B2-4E2C-B090-C1BCAE379258}" dt="2025-10-30T12:25:27.849" v="4" actId="1076"/>
          <ac:picMkLst>
            <pc:docMk/>
            <pc:sldMk cId="4106914034" sldId="429"/>
            <ac:picMk id="10" creationId="{7C1D8A42-F36F-CEC4-BF4A-AEA69ACD7FD6}"/>
          </ac:picMkLst>
        </pc:picChg>
        <pc:picChg chg="add del mod">
          <ac:chgData name="Adalberto Felicio Maluf Filho" userId="0fc1602c-77f9-4446-ac05-59d04dceb131" providerId="ADAL" clId="{89F1BA9B-D9B2-4E2C-B090-C1BCAE379258}" dt="2025-10-30T13:10:12.046" v="733" actId="478"/>
          <ac:picMkLst>
            <pc:docMk/>
            <pc:sldMk cId="4106914034" sldId="429"/>
            <ac:picMk id="16" creationId="{3D75DFEA-C68C-7AF8-12D0-A44BE34D5A56}"/>
          </ac:picMkLst>
        </pc:picChg>
        <pc:picChg chg="add mod">
          <ac:chgData name="Adalberto Felicio Maluf Filho" userId="0fc1602c-77f9-4446-ac05-59d04dceb131" providerId="ADAL" clId="{89F1BA9B-D9B2-4E2C-B090-C1BCAE379258}" dt="2025-10-30T13:10:31.902" v="737" actId="1076"/>
          <ac:picMkLst>
            <pc:docMk/>
            <pc:sldMk cId="4106914034" sldId="429"/>
            <ac:picMk id="18" creationId="{744CC5EF-0869-688F-116D-81EA65295097}"/>
          </ac:picMkLst>
        </pc:picChg>
      </pc:sldChg>
      <pc:sldChg chg="del">
        <pc:chgData name="Adalberto Felicio Maluf Filho" userId="0fc1602c-77f9-4446-ac05-59d04dceb131" providerId="ADAL" clId="{89F1BA9B-D9B2-4E2C-B090-C1BCAE379258}" dt="2025-10-30T12:25:36.596" v="12" actId="47"/>
        <pc:sldMkLst>
          <pc:docMk/>
          <pc:sldMk cId="3515494676" sldId="484"/>
        </pc:sldMkLst>
      </pc:sldChg>
      <pc:sldChg chg="del">
        <pc:chgData name="Adalberto Felicio Maluf Filho" userId="0fc1602c-77f9-4446-ac05-59d04dceb131" providerId="ADAL" clId="{89F1BA9B-D9B2-4E2C-B090-C1BCAE379258}" dt="2025-10-30T12:25:37.489" v="18" actId="47"/>
        <pc:sldMkLst>
          <pc:docMk/>
          <pc:sldMk cId="2124528535" sldId="1498"/>
        </pc:sldMkLst>
      </pc:sldChg>
      <pc:sldChg chg="del">
        <pc:chgData name="Adalberto Felicio Maluf Filho" userId="0fc1602c-77f9-4446-ac05-59d04dceb131" providerId="ADAL" clId="{89F1BA9B-D9B2-4E2C-B090-C1BCAE379258}" dt="2025-10-30T12:25:37.537" v="19" actId="47"/>
        <pc:sldMkLst>
          <pc:docMk/>
          <pc:sldMk cId="457977910" sldId="1499"/>
        </pc:sldMkLst>
      </pc:sldChg>
      <pc:sldChg chg="del">
        <pc:chgData name="Adalberto Felicio Maluf Filho" userId="0fc1602c-77f9-4446-ac05-59d04dceb131" providerId="ADAL" clId="{89F1BA9B-D9B2-4E2C-B090-C1BCAE379258}" dt="2025-10-30T12:25:35.946" v="8" actId="47"/>
        <pc:sldMkLst>
          <pc:docMk/>
          <pc:sldMk cId="572781660" sldId="1519"/>
        </pc:sldMkLst>
      </pc:sldChg>
      <pc:sldChg chg="del">
        <pc:chgData name="Adalberto Felicio Maluf Filho" userId="0fc1602c-77f9-4446-ac05-59d04dceb131" providerId="ADAL" clId="{89F1BA9B-D9B2-4E2C-B090-C1BCAE379258}" dt="2025-10-30T12:25:36.089" v="9" actId="47"/>
        <pc:sldMkLst>
          <pc:docMk/>
          <pc:sldMk cId="3592871126" sldId="1520"/>
        </pc:sldMkLst>
      </pc:sldChg>
      <pc:sldChg chg="del">
        <pc:chgData name="Adalberto Felicio Maluf Filho" userId="0fc1602c-77f9-4446-ac05-59d04dceb131" providerId="ADAL" clId="{89F1BA9B-D9B2-4E2C-B090-C1BCAE379258}" dt="2025-10-30T12:25:36.437" v="11" actId="47"/>
        <pc:sldMkLst>
          <pc:docMk/>
          <pc:sldMk cId="1030388167" sldId="1521"/>
        </pc:sldMkLst>
      </pc:sldChg>
      <pc:sldChg chg="del">
        <pc:chgData name="Adalberto Felicio Maluf Filho" userId="0fc1602c-77f9-4446-ac05-59d04dceb131" providerId="ADAL" clId="{89F1BA9B-D9B2-4E2C-B090-C1BCAE379258}" dt="2025-10-30T12:25:35.613" v="6" actId="47"/>
        <pc:sldMkLst>
          <pc:docMk/>
          <pc:sldMk cId="1764089780" sldId="1523"/>
        </pc:sldMkLst>
      </pc:sldChg>
      <pc:sldChg chg="del">
        <pc:chgData name="Adalberto Felicio Maluf Filho" userId="0fc1602c-77f9-4446-ac05-59d04dceb131" providerId="ADAL" clId="{89F1BA9B-D9B2-4E2C-B090-C1BCAE379258}" dt="2025-10-30T12:25:35.788" v="7" actId="47"/>
        <pc:sldMkLst>
          <pc:docMk/>
          <pc:sldMk cId="1698479770" sldId="1524"/>
        </pc:sldMkLst>
      </pc:sldChg>
      <pc:sldChg chg="del">
        <pc:chgData name="Adalberto Felicio Maluf Filho" userId="0fc1602c-77f9-4446-ac05-59d04dceb131" providerId="ADAL" clId="{89F1BA9B-D9B2-4E2C-B090-C1BCAE379258}" dt="2025-10-30T12:25:36.739" v="13" actId="47"/>
        <pc:sldMkLst>
          <pc:docMk/>
          <pc:sldMk cId="3388860433" sldId="1526"/>
        </pc:sldMkLst>
      </pc:sldChg>
      <pc:sldChg chg="del">
        <pc:chgData name="Adalberto Felicio Maluf Filho" userId="0fc1602c-77f9-4446-ac05-59d04dceb131" providerId="ADAL" clId="{89F1BA9B-D9B2-4E2C-B090-C1BCAE379258}" dt="2025-10-30T12:25:37.425" v="16" actId="47"/>
        <pc:sldMkLst>
          <pc:docMk/>
          <pc:sldMk cId="4083323429" sldId="1527"/>
        </pc:sldMkLst>
      </pc:sldChg>
      <pc:sldChg chg="del">
        <pc:chgData name="Adalberto Felicio Maluf Filho" userId="0fc1602c-77f9-4446-ac05-59d04dceb131" providerId="ADAL" clId="{89F1BA9B-D9B2-4E2C-B090-C1BCAE379258}" dt="2025-10-30T12:25:37.465" v="17" actId="47"/>
        <pc:sldMkLst>
          <pc:docMk/>
          <pc:sldMk cId="2478258187" sldId="1528"/>
        </pc:sldMkLst>
      </pc:sldChg>
      <pc:sldChg chg="del">
        <pc:chgData name="Adalberto Felicio Maluf Filho" userId="0fc1602c-77f9-4446-ac05-59d04dceb131" providerId="ADAL" clId="{89F1BA9B-D9B2-4E2C-B090-C1BCAE379258}" dt="2025-10-30T12:25:36.899" v="14" actId="47"/>
        <pc:sldMkLst>
          <pc:docMk/>
          <pc:sldMk cId="3050617488" sldId="1529"/>
        </pc:sldMkLst>
      </pc:sldChg>
      <pc:sldChg chg="del">
        <pc:chgData name="Adalberto Felicio Maluf Filho" userId="0fc1602c-77f9-4446-ac05-59d04dceb131" providerId="ADAL" clId="{89F1BA9B-D9B2-4E2C-B090-C1BCAE379258}" dt="2025-10-30T12:25:37.394" v="15" actId="47"/>
        <pc:sldMkLst>
          <pc:docMk/>
          <pc:sldMk cId="4117738725" sldId="1530"/>
        </pc:sldMkLst>
      </pc:sldChg>
      <pc:sldChg chg="addSp modSp add mod ord">
        <pc:chgData name="Adalberto Felicio Maluf Filho" userId="0fc1602c-77f9-4446-ac05-59d04dceb131" providerId="ADAL" clId="{89F1BA9B-D9B2-4E2C-B090-C1BCAE379258}" dt="2025-10-30T21:32:56.090" v="3013" actId="115"/>
        <pc:sldMkLst>
          <pc:docMk/>
          <pc:sldMk cId="2664333062" sldId="1531"/>
        </pc:sldMkLst>
        <pc:spChg chg="add mod">
          <ac:chgData name="Adalberto Felicio Maluf Filho" userId="0fc1602c-77f9-4446-ac05-59d04dceb131" providerId="ADAL" clId="{89F1BA9B-D9B2-4E2C-B090-C1BCAE379258}" dt="2025-10-30T21:19:41.157" v="2986" actId="1076"/>
          <ac:spMkLst>
            <pc:docMk/>
            <pc:sldMk cId="2664333062" sldId="1531"/>
            <ac:spMk id="3" creationId="{080DD2B6-ABB8-7AE4-BF77-240D4BE7D073}"/>
          </ac:spMkLst>
        </pc:spChg>
        <pc:spChg chg="add mod">
          <ac:chgData name="Adalberto Felicio Maluf Filho" userId="0fc1602c-77f9-4446-ac05-59d04dceb131" providerId="ADAL" clId="{89F1BA9B-D9B2-4E2C-B090-C1BCAE379258}" dt="2025-10-30T21:32:56.090" v="3013" actId="115"/>
          <ac:spMkLst>
            <pc:docMk/>
            <pc:sldMk cId="2664333062" sldId="1531"/>
            <ac:spMk id="4" creationId="{C6C8661A-AFAD-70AB-41BC-B97C4463F970}"/>
          </ac:spMkLst>
        </pc:spChg>
      </pc:sldChg>
      <pc:sldChg chg="addSp delSp modSp add del mod">
        <pc:chgData name="Adalberto Felicio Maluf Filho" userId="0fc1602c-77f9-4446-ac05-59d04dceb131" providerId="ADAL" clId="{89F1BA9B-D9B2-4E2C-B090-C1BCAE379258}" dt="2025-10-30T12:30:42.028" v="233" actId="2696"/>
        <pc:sldMkLst>
          <pc:docMk/>
          <pc:sldMk cId="3456605486" sldId="1531"/>
        </pc:sldMkLst>
        <pc:spChg chg="mod">
          <ac:chgData name="Adalberto Felicio Maluf Filho" userId="0fc1602c-77f9-4446-ac05-59d04dceb131" providerId="ADAL" clId="{89F1BA9B-D9B2-4E2C-B090-C1BCAE379258}" dt="2025-10-30T12:26:11.520" v="39" actId="14100"/>
          <ac:spMkLst>
            <pc:docMk/>
            <pc:sldMk cId="3456605486" sldId="1531"/>
            <ac:spMk id="2" creationId="{388576DA-EE9E-AA65-8ABD-A9A5EB3F9395}"/>
          </ac:spMkLst>
        </pc:spChg>
        <pc:spChg chg="del mod">
          <ac:chgData name="Adalberto Felicio Maluf Filho" userId="0fc1602c-77f9-4446-ac05-59d04dceb131" providerId="ADAL" clId="{89F1BA9B-D9B2-4E2C-B090-C1BCAE379258}" dt="2025-10-30T12:30:23.161" v="225" actId="21"/>
          <ac:spMkLst>
            <pc:docMk/>
            <pc:sldMk cId="3456605486" sldId="1531"/>
            <ac:spMk id="3" creationId="{44AF671A-0911-8C86-FC37-8395935C29AE}"/>
          </ac:spMkLst>
        </pc:spChg>
        <pc:spChg chg="add del mod">
          <ac:chgData name="Adalberto Felicio Maluf Filho" userId="0fc1602c-77f9-4446-ac05-59d04dceb131" providerId="ADAL" clId="{89F1BA9B-D9B2-4E2C-B090-C1BCAE379258}" dt="2025-10-30T12:30:30.080" v="228" actId="478"/>
          <ac:spMkLst>
            <pc:docMk/>
            <pc:sldMk cId="3456605486" sldId="1531"/>
            <ac:spMk id="13" creationId="{046031BE-66B9-4F38-23F0-A8A3ABE837F9}"/>
          </ac:spMkLst>
        </pc:spChg>
        <pc:spChg chg="add del mod">
          <ac:chgData name="Adalberto Felicio Maluf Filho" userId="0fc1602c-77f9-4446-ac05-59d04dceb131" providerId="ADAL" clId="{89F1BA9B-D9B2-4E2C-B090-C1BCAE379258}" dt="2025-10-30T12:30:36.057" v="230" actId="478"/>
          <ac:spMkLst>
            <pc:docMk/>
            <pc:sldMk cId="3456605486" sldId="1531"/>
            <ac:spMk id="14" creationId="{44AF671A-0911-8C86-FC37-8395935C29AE}"/>
          </ac:spMkLst>
        </pc:spChg>
        <pc:grpChg chg="del">
          <ac:chgData name="Adalberto Felicio Maluf Filho" userId="0fc1602c-77f9-4446-ac05-59d04dceb131" providerId="ADAL" clId="{89F1BA9B-D9B2-4E2C-B090-C1BCAE379258}" dt="2025-10-30T12:30:16.728" v="222" actId="478"/>
          <ac:grpSpMkLst>
            <pc:docMk/>
            <pc:sldMk cId="3456605486" sldId="1531"/>
            <ac:grpSpMk id="6" creationId="{CD8CC202-B455-3575-9ACD-C9156EB25F06}"/>
          </ac:grpSpMkLst>
        </pc:grpChg>
        <pc:picChg chg="add mod">
          <ac:chgData name="Adalberto Felicio Maluf Filho" userId="0fc1602c-77f9-4446-ac05-59d04dceb131" providerId="ADAL" clId="{89F1BA9B-D9B2-4E2C-B090-C1BCAE379258}" dt="2025-10-30T12:30:40.119" v="232" actId="1076"/>
          <ac:picMkLst>
            <pc:docMk/>
            <pc:sldMk cId="3456605486" sldId="1531"/>
            <ac:picMk id="5" creationId="{39450349-66C5-2087-39D9-43A8C553ABF8}"/>
          </ac:picMkLst>
        </pc:picChg>
        <pc:picChg chg="del">
          <ac:chgData name="Adalberto Felicio Maluf Filho" userId="0fc1602c-77f9-4446-ac05-59d04dceb131" providerId="ADAL" clId="{89F1BA9B-D9B2-4E2C-B090-C1BCAE379258}" dt="2025-10-30T12:30:17.176" v="223" actId="478"/>
          <ac:picMkLst>
            <pc:docMk/>
            <pc:sldMk cId="3456605486" sldId="1531"/>
            <ac:picMk id="10" creationId="{2EC56F33-5C68-EDC7-3359-E0BF14990E7E}"/>
          </ac:picMkLst>
        </pc:picChg>
      </pc:sldChg>
      <pc:sldChg chg="addSp modSp add mod ord">
        <pc:chgData name="Adalberto Felicio Maluf Filho" userId="0fc1602c-77f9-4446-ac05-59d04dceb131" providerId="ADAL" clId="{89F1BA9B-D9B2-4E2C-B090-C1BCAE379258}" dt="2025-10-30T12:41:15.992" v="566" actId="14100"/>
        <pc:sldMkLst>
          <pc:docMk/>
          <pc:sldMk cId="3828851338" sldId="1532"/>
        </pc:sldMkLst>
        <pc:spChg chg="mod">
          <ac:chgData name="Adalberto Felicio Maluf Filho" userId="0fc1602c-77f9-4446-ac05-59d04dceb131" providerId="ADAL" clId="{89F1BA9B-D9B2-4E2C-B090-C1BCAE379258}" dt="2025-10-30T12:31:31.120" v="244" actId="6549"/>
          <ac:spMkLst>
            <pc:docMk/>
            <pc:sldMk cId="3828851338" sldId="1532"/>
            <ac:spMk id="3" creationId="{82957B16-E5C8-1908-7EDA-A00C4A6E0273}"/>
          </ac:spMkLst>
        </pc:spChg>
        <pc:picChg chg="add mod">
          <ac:chgData name="Adalberto Felicio Maluf Filho" userId="0fc1602c-77f9-4446-ac05-59d04dceb131" providerId="ADAL" clId="{89F1BA9B-D9B2-4E2C-B090-C1BCAE379258}" dt="2025-10-30T12:41:15.992" v="566" actId="14100"/>
          <ac:picMkLst>
            <pc:docMk/>
            <pc:sldMk cId="3828851338" sldId="1532"/>
            <ac:picMk id="5" creationId="{CDCEF4B2-611A-C5E5-3F78-1D5BCFA46AA9}"/>
          </ac:picMkLst>
        </pc:picChg>
      </pc:sldChg>
      <pc:sldChg chg="addSp delSp modSp add mod ord">
        <pc:chgData name="Adalberto Felicio Maluf Filho" userId="0fc1602c-77f9-4446-ac05-59d04dceb131" providerId="ADAL" clId="{89F1BA9B-D9B2-4E2C-B090-C1BCAE379258}" dt="2025-10-30T14:50:15.998" v="1034" actId="1076"/>
        <pc:sldMkLst>
          <pc:docMk/>
          <pc:sldMk cId="2601566594" sldId="1533"/>
        </pc:sldMkLst>
        <pc:spChg chg="del">
          <ac:chgData name="Adalberto Felicio Maluf Filho" userId="0fc1602c-77f9-4446-ac05-59d04dceb131" providerId="ADAL" clId="{89F1BA9B-D9B2-4E2C-B090-C1BCAE379258}" dt="2025-10-30T12:31:46.894" v="247" actId="478"/>
          <ac:spMkLst>
            <pc:docMk/>
            <pc:sldMk cId="2601566594" sldId="1533"/>
            <ac:spMk id="3" creationId="{F8F7547E-2B34-2403-BF4D-805766655B71}"/>
          </ac:spMkLst>
        </pc:spChg>
        <pc:spChg chg="add del mod">
          <ac:chgData name="Adalberto Felicio Maluf Filho" userId="0fc1602c-77f9-4446-ac05-59d04dceb131" providerId="ADAL" clId="{89F1BA9B-D9B2-4E2C-B090-C1BCAE379258}" dt="2025-10-30T12:31:49.611" v="249" actId="478"/>
          <ac:spMkLst>
            <pc:docMk/>
            <pc:sldMk cId="2601566594" sldId="1533"/>
            <ac:spMk id="5" creationId="{64E5E6DC-46C8-B438-CBD9-DBDBC9717492}"/>
          </ac:spMkLst>
        </pc:spChg>
        <pc:spChg chg="add mod">
          <ac:chgData name="Adalberto Felicio Maluf Filho" userId="0fc1602c-77f9-4446-ac05-59d04dceb131" providerId="ADAL" clId="{89F1BA9B-D9B2-4E2C-B090-C1BCAE379258}" dt="2025-10-30T14:46:43.679" v="932" actId="14100"/>
          <ac:spMkLst>
            <pc:docMk/>
            <pc:sldMk cId="2601566594" sldId="1533"/>
            <ac:spMk id="12" creationId="{0B171531-99A0-C974-361E-F61AB6C89438}"/>
          </ac:spMkLst>
        </pc:spChg>
        <pc:spChg chg="add mod">
          <ac:chgData name="Adalberto Felicio Maluf Filho" userId="0fc1602c-77f9-4446-ac05-59d04dceb131" providerId="ADAL" clId="{89F1BA9B-D9B2-4E2C-B090-C1BCAE379258}" dt="2025-10-30T14:46:49.403" v="933" actId="1076"/>
          <ac:spMkLst>
            <pc:docMk/>
            <pc:sldMk cId="2601566594" sldId="1533"/>
            <ac:spMk id="15" creationId="{211EF6B5-1CEB-76F0-6061-BE99B2B2D2FE}"/>
          </ac:spMkLst>
        </pc:spChg>
        <pc:spChg chg="add mod">
          <ac:chgData name="Adalberto Felicio Maluf Filho" userId="0fc1602c-77f9-4446-ac05-59d04dceb131" providerId="ADAL" clId="{89F1BA9B-D9B2-4E2C-B090-C1BCAE379258}" dt="2025-10-30T14:47:57" v="949" actId="1076"/>
          <ac:spMkLst>
            <pc:docMk/>
            <pc:sldMk cId="2601566594" sldId="1533"/>
            <ac:spMk id="16" creationId="{D59CEDC3-2FE3-B8CF-2551-D6F11946CBBA}"/>
          </ac:spMkLst>
        </pc:spChg>
        <pc:spChg chg="add del mod">
          <ac:chgData name="Adalberto Felicio Maluf Filho" userId="0fc1602c-77f9-4446-ac05-59d04dceb131" providerId="ADAL" clId="{89F1BA9B-D9B2-4E2C-B090-C1BCAE379258}" dt="2025-10-30T14:48:58.110" v="983" actId="21"/>
          <ac:spMkLst>
            <pc:docMk/>
            <pc:sldMk cId="2601566594" sldId="1533"/>
            <ac:spMk id="18" creationId="{C37E97FF-4C19-5B5B-04A7-F1707291AF1C}"/>
          </ac:spMkLst>
        </pc:spChg>
        <pc:spChg chg="add mod">
          <ac:chgData name="Adalberto Felicio Maluf Filho" userId="0fc1602c-77f9-4446-ac05-59d04dceb131" providerId="ADAL" clId="{89F1BA9B-D9B2-4E2C-B090-C1BCAE379258}" dt="2025-10-30T14:48:53.095" v="982" actId="1076"/>
          <ac:spMkLst>
            <pc:docMk/>
            <pc:sldMk cId="2601566594" sldId="1533"/>
            <ac:spMk id="19" creationId="{07C4C165-AE47-2041-B237-9908B25E378F}"/>
          </ac:spMkLst>
        </pc:spChg>
        <pc:graphicFrameChg chg="add mod modGraphic">
          <ac:chgData name="Adalberto Felicio Maluf Filho" userId="0fc1602c-77f9-4446-ac05-59d04dceb131" providerId="ADAL" clId="{89F1BA9B-D9B2-4E2C-B090-C1BCAE379258}" dt="2025-10-30T14:50:15.998" v="1034" actId="1076"/>
          <ac:graphicFrameMkLst>
            <pc:docMk/>
            <pc:sldMk cId="2601566594" sldId="1533"/>
            <ac:graphicFrameMk id="13" creationId="{8BBA42E7-A7F3-4CAD-6240-8A8EC3F1B93D}"/>
          </ac:graphicFrameMkLst>
        </pc:graphicFrameChg>
        <pc:picChg chg="add mod">
          <ac:chgData name="Adalberto Felicio Maluf Filho" userId="0fc1602c-77f9-4446-ac05-59d04dceb131" providerId="ADAL" clId="{89F1BA9B-D9B2-4E2C-B090-C1BCAE379258}" dt="2025-10-30T14:46:49.403" v="933" actId="1076"/>
          <ac:picMkLst>
            <pc:docMk/>
            <pc:sldMk cId="2601566594" sldId="1533"/>
            <ac:picMk id="14" creationId="{E76D480F-733E-475F-5DAA-F2AE67B5BC77}"/>
          </ac:picMkLst>
        </pc:picChg>
      </pc:sldChg>
      <pc:sldChg chg="addSp delSp modSp add mod">
        <pc:chgData name="Adalberto Felicio Maluf Filho" userId="0fc1602c-77f9-4446-ac05-59d04dceb131" providerId="ADAL" clId="{89F1BA9B-D9B2-4E2C-B090-C1BCAE379258}" dt="2025-10-30T13:03:39.144" v="711" actId="1076"/>
        <pc:sldMkLst>
          <pc:docMk/>
          <pc:sldMk cId="41270704" sldId="1534"/>
        </pc:sldMkLst>
        <pc:spChg chg="del">
          <ac:chgData name="Adalberto Felicio Maluf Filho" userId="0fc1602c-77f9-4446-ac05-59d04dceb131" providerId="ADAL" clId="{89F1BA9B-D9B2-4E2C-B090-C1BCAE379258}" dt="2025-10-30T12:33:52.169" v="369" actId="478"/>
          <ac:spMkLst>
            <pc:docMk/>
            <pc:sldMk cId="41270704" sldId="1534"/>
            <ac:spMk id="3" creationId="{DBD29845-889E-B386-052F-D15F2C50FA5E}"/>
          </ac:spMkLst>
        </pc:spChg>
        <pc:spChg chg="add del mod">
          <ac:chgData name="Adalberto Felicio Maluf Filho" userId="0fc1602c-77f9-4446-ac05-59d04dceb131" providerId="ADAL" clId="{89F1BA9B-D9B2-4E2C-B090-C1BCAE379258}" dt="2025-10-30T12:33:58.282" v="370" actId="478"/>
          <ac:spMkLst>
            <pc:docMk/>
            <pc:sldMk cId="41270704" sldId="1534"/>
            <ac:spMk id="5" creationId="{B4F92651-FDB6-7C90-94B5-D860F97A3D63}"/>
          </ac:spMkLst>
        </pc:spChg>
        <pc:spChg chg="add mod">
          <ac:chgData name="Adalberto Felicio Maluf Filho" userId="0fc1602c-77f9-4446-ac05-59d04dceb131" providerId="ADAL" clId="{89F1BA9B-D9B2-4E2C-B090-C1BCAE379258}" dt="2025-10-30T12:40:48.260" v="543" actId="20577"/>
          <ac:spMkLst>
            <pc:docMk/>
            <pc:sldMk cId="41270704" sldId="1534"/>
            <ac:spMk id="12" creationId="{4B090218-2E40-E33A-FD41-8172FC0CF6BC}"/>
          </ac:spMkLst>
        </pc:spChg>
        <pc:picChg chg="add mod">
          <ac:chgData name="Adalberto Felicio Maluf Filho" userId="0fc1602c-77f9-4446-ac05-59d04dceb131" providerId="ADAL" clId="{89F1BA9B-D9B2-4E2C-B090-C1BCAE379258}" dt="2025-10-30T13:03:39.144" v="711" actId="1076"/>
          <ac:picMkLst>
            <pc:docMk/>
            <pc:sldMk cId="41270704" sldId="1534"/>
            <ac:picMk id="14" creationId="{2038A91A-7F03-D11B-20FE-DC60A10F1289}"/>
          </ac:picMkLst>
        </pc:picChg>
      </pc:sldChg>
      <pc:sldChg chg="addSp modSp add mod">
        <pc:chgData name="Adalberto Felicio Maluf Filho" userId="0fc1602c-77f9-4446-ac05-59d04dceb131" providerId="ADAL" clId="{89F1BA9B-D9B2-4E2C-B090-C1BCAE379258}" dt="2025-10-30T15:52:36.065" v="1814" actId="14734"/>
        <pc:sldMkLst>
          <pc:docMk/>
          <pc:sldMk cId="1271769034" sldId="1535"/>
        </pc:sldMkLst>
        <pc:spChg chg="mod">
          <ac:chgData name="Adalberto Felicio Maluf Filho" userId="0fc1602c-77f9-4446-ac05-59d04dceb131" providerId="ADAL" clId="{89F1BA9B-D9B2-4E2C-B090-C1BCAE379258}" dt="2025-10-30T12:39:17.234" v="523" actId="1076"/>
          <ac:spMkLst>
            <pc:docMk/>
            <pc:sldMk cId="1271769034" sldId="1535"/>
            <ac:spMk id="3" creationId="{8AEE50C3-17B4-0970-4DCD-A9FAC84AC922}"/>
          </ac:spMkLst>
        </pc:spChg>
        <pc:spChg chg="add mod">
          <ac:chgData name="Adalberto Felicio Maluf Filho" userId="0fc1602c-77f9-4446-ac05-59d04dceb131" providerId="ADAL" clId="{89F1BA9B-D9B2-4E2C-B090-C1BCAE379258}" dt="2025-10-30T15:26:44.277" v="1566" actId="1076"/>
          <ac:spMkLst>
            <pc:docMk/>
            <pc:sldMk cId="1271769034" sldId="1535"/>
            <ac:spMk id="15" creationId="{9396D758-7141-3A83-AD09-B847B0256BF8}"/>
          </ac:spMkLst>
        </pc:spChg>
        <pc:spChg chg="add mod">
          <ac:chgData name="Adalberto Felicio Maluf Filho" userId="0fc1602c-77f9-4446-ac05-59d04dceb131" providerId="ADAL" clId="{89F1BA9B-D9B2-4E2C-B090-C1BCAE379258}" dt="2025-10-30T15:23:14.641" v="1378" actId="1076"/>
          <ac:spMkLst>
            <pc:docMk/>
            <pc:sldMk cId="1271769034" sldId="1535"/>
            <ac:spMk id="16" creationId="{344D2120-CBD9-E4BA-AFDF-CF8A7758A712}"/>
          </ac:spMkLst>
        </pc:spChg>
        <pc:spChg chg="add mod">
          <ac:chgData name="Adalberto Felicio Maluf Filho" userId="0fc1602c-77f9-4446-ac05-59d04dceb131" providerId="ADAL" clId="{89F1BA9B-D9B2-4E2C-B090-C1BCAE379258}" dt="2025-10-30T15:46:04.780" v="1708" actId="20577"/>
          <ac:spMkLst>
            <pc:docMk/>
            <pc:sldMk cId="1271769034" sldId="1535"/>
            <ac:spMk id="17" creationId="{9F9BD136-004C-D646-D7BB-F9024F03ADC8}"/>
          </ac:spMkLst>
        </pc:spChg>
        <pc:graphicFrameChg chg="add mod modGraphic">
          <ac:chgData name="Adalberto Felicio Maluf Filho" userId="0fc1602c-77f9-4446-ac05-59d04dceb131" providerId="ADAL" clId="{89F1BA9B-D9B2-4E2C-B090-C1BCAE379258}" dt="2025-10-30T15:52:36.065" v="1814" actId="14734"/>
          <ac:graphicFrameMkLst>
            <pc:docMk/>
            <pc:sldMk cId="1271769034" sldId="1535"/>
            <ac:graphicFrameMk id="4" creationId="{A0A48D39-3579-1DC9-450B-2E365572A36F}"/>
          </ac:graphicFrameMkLst>
        </pc:graphicFrameChg>
        <pc:picChg chg="add mod">
          <ac:chgData name="Adalberto Felicio Maluf Filho" userId="0fc1602c-77f9-4446-ac05-59d04dceb131" providerId="ADAL" clId="{89F1BA9B-D9B2-4E2C-B090-C1BCAE379258}" dt="2025-10-30T12:38:07.826" v="488" actId="1076"/>
          <ac:picMkLst>
            <pc:docMk/>
            <pc:sldMk cId="1271769034" sldId="1535"/>
            <ac:picMk id="12" creationId="{F8D9C098-0405-B394-D5BB-107E8A0CB390}"/>
          </ac:picMkLst>
        </pc:picChg>
        <pc:picChg chg="add mod">
          <ac:chgData name="Adalberto Felicio Maluf Filho" userId="0fc1602c-77f9-4446-ac05-59d04dceb131" providerId="ADAL" clId="{89F1BA9B-D9B2-4E2C-B090-C1BCAE379258}" dt="2025-10-30T15:32:21.592" v="1576" actId="14100"/>
          <ac:picMkLst>
            <pc:docMk/>
            <pc:sldMk cId="1271769034" sldId="1535"/>
            <ac:picMk id="14" creationId="{8B4216F0-6F2F-D2D8-9190-0DA4891622FE}"/>
          </ac:picMkLst>
        </pc:picChg>
      </pc:sldChg>
      <pc:sldChg chg="addSp delSp modSp add mod">
        <pc:chgData name="Adalberto Felicio Maluf Filho" userId="0fc1602c-77f9-4446-ac05-59d04dceb131" providerId="ADAL" clId="{89F1BA9B-D9B2-4E2C-B090-C1BCAE379258}" dt="2025-10-30T21:39:13.419" v="3144" actId="20577"/>
        <pc:sldMkLst>
          <pc:docMk/>
          <pc:sldMk cId="1802543380" sldId="1536"/>
        </pc:sldMkLst>
        <pc:spChg chg="del">
          <ac:chgData name="Adalberto Felicio Maluf Filho" userId="0fc1602c-77f9-4446-ac05-59d04dceb131" providerId="ADAL" clId="{89F1BA9B-D9B2-4E2C-B090-C1BCAE379258}" dt="2025-10-30T12:40:21.876" v="527" actId="478"/>
          <ac:spMkLst>
            <pc:docMk/>
            <pc:sldMk cId="1802543380" sldId="1536"/>
            <ac:spMk id="3" creationId="{0A3A8D34-60E1-C97A-7DB1-AA0F4263D7E9}"/>
          </ac:spMkLst>
        </pc:spChg>
        <pc:spChg chg="add mod">
          <ac:chgData name="Adalberto Felicio Maluf Filho" userId="0fc1602c-77f9-4446-ac05-59d04dceb131" providerId="ADAL" clId="{89F1BA9B-D9B2-4E2C-B090-C1BCAE379258}" dt="2025-10-30T21:39:13.419" v="3144" actId="20577"/>
          <ac:spMkLst>
            <pc:docMk/>
            <pc:sldMk cId="1802543380" sldId="1536"/>
            <ac:spMk id="3" creationId="{6FA2F06A-402A-25A9-0091-B4C6E600E7D1}"/>
          </ac:spMkLst>
        </pc:spChg>
        <pc:spChg chg="add del mod">
          <ac:chgData name="Adalberto Felicio Maluf Filho" userId="0fc1602c-77f9-4446-ac05-59d04dceb131" providerId="ADAL" clId="{89F1BA9B-D9B2-4E2C-B090-C1BCAE379258}" dt="2025-10-30T12:40:25.055" v="528" actId="478"/>
          <ac:spMkLst>
            <pc:docMk/>
            <pc:sldMk cId="1802543380" sldId="1536"/>
            <ac:spMk id="13" creationId="{FC2BC09D-BD6F-30E0-E79A-BCE102AB3D53}"/>
          </ac:spMkLst>
        </pc:spChg>
        <pc:spChg chg="add mod">
          <ac:chgData name="Adalberto Felicio Maluf Filho" userId="0fc1602c-77f9-4446-ac05-59d04dceb131" providerId="ADAL" clId="{89F1BA9B-D9B2-4E2C-B090-C1BCAE379258}" dt="2025-10-30T12:40:36.659" v="533" actId="20577"/>
          <ac:spMkLst>
            <pc:docMk/>
            <pc:sldMk cId="1802543380" sldId="1536"/>
            <ac:spMk id="15" creationId="{F9BAD92A-075F-E3C8-AD5B-2A28FA558C25}"/>
          </ac:spMkLst>
        </pc:spChg>
        <pc:graphicFrameChg chg="add mod modGraphic">
          <ac:chgData name="Adalberto Felicio Maluf Filho" userId="0fc1602c-77f9-4446-ac05-59d04dceb131" providerId="ADAL" clId="{89F1BA9B-D9B2-4E2C-B090-C1BCAE379258}" dt="2025-10-30T21:38:46.461" v="3087" actId="404"/>
          <ac:graphicFrameMkLst>
            <pc:docMk/>
            <pc:sldMk cId="1802543380" sldId="1536"/>
            <ac:graphicFrameMk id="14" creationId="{2DC46124-BF63-88DE-2087-86FCF065AA88}"/>
          </ac:graphicFrameMkLst>
        </pc:graphicFrameChg>
        <pc:picChg chg="add mod">
          <ac:chgData name="Adalberto Felicio Maluf Filho" userId="0fc1602c-77f9-4446-ac05-59d04dceb131" providerId="ADAL" clId="{89F1BA9B-D9B2-4E2C-B090-C1BCAE379258}" dt="2025-10-30T12:40:26.958" v="529" actId="1076"/>
          <ac:picMkLst>
            <pc:docMk/>
            <pc:sldMk cId="1802543380" sldId="1536"/>
            <ac:picMk id="5" creationId="{BA3B6CAE-3F96-A3F9-9098-2AE5937D925A}"/>
          </ac:picMkLst>
        </pc:picChg>
      </pc:sldChg>
      <pc:sldChg chg="addSp delSp modSp add mod ord">
        <pc:chgData name="Adalberto Felicio Maluf Filho" userId="0fc1602c-77f9-4446-ac05-59d04dceb131" providerId="ADAL" clId="{89F1BA9B-D9B2-4E2C-B090-C1BCAE379258}" dt="2025-10-30T15:19:21.321" v="1332" actId="1076"/>
        <pc:sldMkLst>
          <pc:docMk/>
          <pc:sldMk cId="725684287" sldId="1537"/>
        </pc:sldMkLst>
        <pc:spChg chg="mod">
          <ac:chgData name="Adalberto Felicio Maluf Filho" userId="0fc1602c-77f9-4446-ac05-59d04dceb131" providerId="ADAL" clId="{89F1BA9B-D9B2-4E2C-B090-C1BCAE379258}" dt="2025-10-30T15:16:49.308" v="1119" actId="20577"/>
          <ac:spMkLst>
            <pc:docMk/>
            <pc:sldMk cId="725684287" sldId="1537"/>
            <ac:spMk id="3" creationId="{68D81E97-4043-1AC5-DB37-045466DC83A4}"/>
          </ac:spMkLst>
        </pc:spChg>
        <pc:spChg chg="add del mod">
          <ac:chgData name="Adalberto Felicio Maluf Filho" userId="0fc1602c-77f9-4446-ac05-59d04dceb131" providerId="ADAL" clId="{89F1BA9B-D9B2-4E2C-B090-C1BCAE379258}" dt="2025-10-30T15:19:21.321" v="1332" actId="1076"/>
          <ac:spMkLst>
            <pc:docMk/>
            <pc:sldMk cId="725684287" sldId="1537"/>
            <ac:spMk id="13" creationId="{057AB723-6DCE-E664-A7A6-41ACD723A2D8}"/>
          </ac:spMkLst>
        </pc:spChg>
        <pc:spChg chg="add del">
          <ac:chgData name="Adalberto Felicio Maluf Filho" userId="0fc1602c-77f9-4446-ac05-59d04dceb131" providerId="ADAL" clId="{89F1BA9B-D9B2-4E2C-B090-C1BCAE379258}" dt="2025-10-30T15:16:55.747" v="1122" actId="22"/>
          <ac:spMkLst>
            <pc:docMk/>
            <pc:sldMk cId="725684287" sldId="1537"/>
            <ac:spMk id="15" creationId="{891EC6DA-E673-89C3-11A1-96134FB78718}"/>
          </ac:spMkLst>
        </pc:spChg>
        <pc:graphicFrameChg chg="add mod modGraphic">
          <ac:chgData name="Adalberto Felicio Maluf Filho" userId="0fc1602c-77f9-4446-ac05-59d04dceb131" providerId="ADAL" clId="{89F1BA9B-D9B2-4E2C-B090-C1BCAE379258}" dt="2025-10-30T15:17:15.989" v="1134" actId="1076"/>
          <ac:graphicFrameMkLst>
            <pc:docMk/>
            <pc:sldMk cId="725684287" sldId="1537"/>
            <ac:graphicFrameMk id="12" creationId="{23A55ED1-2271-D210-04F3-60C8AEDC44DA}"/>
          </ac:graphicFrameMkLst>
        </pc:graphicFrameChg>
        <pc:picChg chg="add del mod modCrop">
          <ac:chgData name="Adalberto Felicio Maluf Filho" userId="0fc1602c-77f9-4446-ac05-59d04dceb131" providerId="ADAL" clId="{89F1BA9B-D9B2-4E2C-B090-C1BCAE379258}" dt="2025-10-30T12:32:40.323" v="299" actId="478"/>
          <ac:picMkLst>
            <pc:docMk/>
            <pc:sldMk cId="725684287" sldId="1537"/>
            <ac:picMk id="5" creationId="{860AABFB-414C-77BE-9BA6-4E33849267D8}"/>
          </ac:picMkLst>
        </pc:picChg>
      </pc:sldChg>
      <pc:sldChg chg="addSp delSp modSp add mod">
        <pc:chgData name="Adalberto Felicio Maluf Filho" userId="0fc1602c-77f9-4446-ac05-59d04dceb131" providerId="ADAL" clId="{89F1BA9B-D9B2-4E2C-B090-C1BCAE379258}" dt="2025-10-30T12:39:22.377" v="525"/>
        <pc:sldMkLst>
          <pc:docMk/>
          <pc:sldMk cId="494139608" sldId="1538"/>
        </pc:sldMkLst>
        <pc:spChg chg="mod">
          <ac:chgData name="Adalberto Felicio Maluf Filho" userId="0fc1602c-77f9-4446-ac05-59d04dceb131" providerId="ADAL" clId="{89F1BA9B-D9B2-4E2C-B090-C1BCAE379258}" dt="2025-10-30T12:37:36.329" v="482" actId="1035"/>
          <ac:spMkLst>
            <pc:docMk/>
            <pc:sldMk cId="494139608" sldId="1538"/>
            <ac:spMk id="11" creationId="{7D227553-0ECD-F67E-DDF5-1F325FB4594F}"/>
          </ac:spMkLst>
        </pc:spChg>
        <pc:spChg chg="del mod">
          <ac:chgData name="Adalberto Felicio Maluf Filho" userId="0fc1602c-77f9-4446-ac05-59d04dceb131" providerId="ADAL" clId="{89F1BA9B-D9B2-4E2C-B090-C1BCAE379258}" dt="2025-10-30T12:36:47.387" v="428" actId="21"/>
          <ac:spMkLst>
            <pc:docMk/>
            <pc:sldMk cId="494139608" sldId="1538"/>
            <ac:spMk id="12" creationId="{2B7A07C6-E3D1-AF72-C380-767251FD924B}"/>
          </ac:spMkLst>
        </pc:spChg>
        <pc:spChg chg="add del mod">
          <ac:chgData name="Adalberto Felicio Maluf Filho" userId="0fc1602c-77f9-4446-ac05-59d04dceb131" providerId="ADAL" clId="{89F1BA9B-D9B2-4E2C-B090-C1BCAE379258}" dt="2025-10-30T12:36:52.277" v="431" actId="478"/>
          <ac:spMkLst>
            <pc:docMk/>
            <pc:sldMk cId="494139608" sldId="1538"/>
            <ac:spMk id="13" creationId="{1EF4C851-3C34-540D-5F51-87632CDABF32}"/>
          </ac:spMkLst>
        </pc:spChg>
        <pc:spChg chg="add del mod">
          <ac:chgData name="Adalberto Felicio Maluf Filho" userId="0fc1602c-77f9-4446-ac05-59d04dceb131" providerId="ADAL" clId="{89F1BA9B-D9B2-4E2C-B090-C1BCAE379258}" dt="2025-10-30T12:39:21.945" v="524" actId="478"/>
          <ac:spMkLst>
            <pc:docMk/>
            <pc:sldMk cId="494139608" sldId="1538"/>
            <ac:spMk id="15" creationId="{2B7A07C6-E3D1-AF72-C380-767251FD924B}"/>
          </ac:spMkLst>
        </pc:spChg>
        <pc:spChg chg="add mod">
          <ac:chgData name="Adalberto Felicio Maluf Filho" userId="0fc1602c-77f9-4446-ac05-59d04dceb131" providerId="ADAL" clId="{89F1BA9B-D9B2-4E2C-B090-C1BCAE379258}" dt="2025-10-30T12:38:36.653" v="497" actId="122"/>
          <ac:spMkLst>
            <pc:docMk/>
            <pc:sldMk cId="494139608" sldId="1538"/>
            <ac:spMk id="16" creationId="{CE2DE9F9-29EE-CFC3-CFE3-9872E2D2E17C}"/>
          </ac:spMkLst>
        </pc:spChg>
        <pc:spChg chg="add mod">
          <ac:chgData name="Adalberto Felicio Maluf Filho" userId="0fc1602c-77f9-4446-ac05-59d04dceb131" providerId="ADAL" clId="{89F1BA9B-D9B2-4E2C-B090-C1BCAE379258}" dt="2025-10-30T12:39:22.377" v="525"/>
          <ac:spMkLst>
            <pc:docMk/>
            <pc:sldMk cId="494139608" sldId="1538"/>
            <ac:spMk id="17" creationId="{72AE24AC-0D4D-1312-6BD0-8CECAFCD98E8}"/>
          </ac:spMkLst>
        </pc:spChg>
        <pc:grpChg chg="mod">
          <ac:chgData name="Adalberto Felicio Maluf Filho" userId="0fc1602c-77f9-4446-ac05-59d04dceb131" providerId="ADAL" clId="{89F1BA9B-D9B2-4E2C-B090-C1BCAE379258}" dt="2025-10-30T12:37:36.329" v="482" actId="1035"/>
          <ac:grpSpMkLst>
            <pc:docMk/>
            <pc:sldMk cId="494139608" sldId="1538"/>
            <ac:grpSpMk id="6" creationId="{E2F18F61-ED69-E144-FE2B-4D78878F12D3}"/>
          </ac:grpSpMkLst>
        </pc:grpChg>
        <pc:picChg chg="add mod">
          <ac:chgData name="Adalberto Felicio Maluf Filho" userId="0fc1602c-77f9-4446-ac05-59d04dceb131" providerId="ADAL" clId="{89F1BA9B-D9B2-4E2C-B090-C1BCAE379258}" dt="2025-10-30T12:37:36.329" v="482" actId="1035"/>
          <ac:picMkLst>
            <pc:docMk/>
            <pc:sldMk cId="494139608" sldId="1538"/>
            <ac:picMk id="4" creationId="{34711EE3-A046-0DC0-91A7-15FEF69D6B42}"/>
          </ac:picMkLst>
        </pc:picChg>
        <pc:picChg chg="mod">
          <ac:chgData name="Adalberto Felicio Maluf Filho" userId="0fc1602c-77f9-4446-ac05-59d04dceb131" providerId="ADAL" clId="{89F1BA9B-D9B2-4E2C-B090-C1BCAE379258}" dt="2025-10-30T12:37:36.329" v="482" actId="1035"/>
          <ac:picMkLst>
            <pc:docMk/>
            <pc:sldMk cId="494139608" sldId="1538"/>
            <ac:picMk id="10" creationId="{4F2A2F9E-3468-3A72-CEAD-4856F8A818C6}"/>
          </ac:picMkLst>
        </pc:picChg>
        <pc:picChg chg="mod">
          <ac:chgData name="Adalberto Felicio Maluf Filho" userId="0fc1602c-77f9-4446-ac05-59d04dceb131" providerId="ADAL" clId="{89F1BA9B-D9B2-4E2C-B090-C1BCAE379258}" dt="2025-10-30T12:37:38.712" v="483" actId="1076"/>
          <ac:picMkLst>
            <pc:docMk/>
            <pc:sldMk cId="494139608" sldId="1538"/>
            <ac:picMk id="14" creationId="{E4F6DEAA-6B4A-A031-2A7D-234C66E65E30}"/>
          </ac:picMkLst>
        </pc:picChg>
      </pc:sldChg>
      <pc:sldChg chg="addSp delSp modSp add mod">
        <pc:chgData name="Adalberto Felicio Maluf Filho" userId="0fc1602c-77f9-4446-ac05-59d04dceb131" providerId="ADAL" clId="{89F1BA9B-D9B2-4E2C-B090-C1BCAE379258}" dt="2025-10-30T21:19:12.390" v="2980" actId="1076"/>
        <pc:sldMkLst>
          <pc:docMk/>
          <pc:sldMk cId="600425090" sldId="1539"/>
        </pc:sldMkLst>
        <pc:spChg chg="add mod">
          <ac:chgData name="Adalberto Felicio Maluf Filho" userId="0fc1602c-77f9-4446-ac05-59d04dceb131" providerId="ADAL" clId="{89F1BA9B-D9B2-4E2C-B090-C1BCAE379258}" dt="2025-10-30T19:20:33.140" v="2351" actId="20577"/>
          <ac:spMkLst>
            <pc:docMk/>
            <pc:sldMk cId="600425090" sldId="1539"/>
            <ac:spMk id="13" creationId="{D0A144DD-A45D-3A07-84BE-836E77276426}"/>
          </ac:spMkLst>
        </pc:spChg>
        <pc:spChg chg="mod">
          <ac:chgData name="Adalberto Felicio Maluf Filho" userId="0fc1602c-77f9-4446-ac05-59d04dceb131" providerId="ADAL" clId="{89F1BA9B-D9B2-4E2C-B090-C1BCAE379258}" dt="2025-10-30T12:41:42.357" v="575" actId="20577"/>
          <ac:spMkLst>
            <pc:docMk/>
            <pc:sldMk cId="600425090" sldId="1539"/>
            <ac:spMk id="15" creationId="{ABDD0EB1-8EE8-9EDF-4782-916527D19E04}"/>
          </ac:spMkLst>
        </pc:spChg>
        <pc:picChg chg="add del mod">
          <ac:chgData name="Adalberto Felicio Maluf Filho" userId="0fc1602c-77f9-4446-ac05-59d04dceb131" providerId="ADAL" clId="{89F1BA9B-D9B2-4E2C-B090-C1BCAE379258}" dt="2025-10-30T18:05:20.896" v="1947" actId="478"/>
          <ac:picMkLst>
            <pc:docMk/>
            <pc:sldMk cId="600425090" sldId="1539"/>
            <ac:picMk id="4" creationId="{567E39AA-AB1E-3DC3-3580-41C6FCD24DCC}"/>
          </ac:picMkLst>
        </pc:picChg>
        <pc:picChg chg="del">
          <ac:chgData name="Adalberto Felicio Maluf Filho" userId="0fc1602c-77f9-4446-ac05-59d04dceb131" providerId="ADAL" clId="{89F1BA9B-D9B2-4E2C-B090-C1BCAE379258}" dt="2025-10-30T12:41:37.424" v="571" actId="478"/>
          <ac:picMkLst>
            <pc:docMk/>
            <pc:sldMk cId="600425090" sldId="1539"/>
            <ac:picMk id="5" creationId="{EADEA607-2981-4C90-B690-16971119ADB2}"/>
          </ac:picMkLst>
        </pc:picChg>
        <pc:picChg chg="add mod">
          <ac:chgData name="Adalberto Felicio Maluf Filho" userId="0fc1602c-77f9-4446-ac05-59d04dceb131" providerId="ADAL" clId="{89F1BA9B-D9B2-4E2C-B090-C1BCAE379258}" dt="2025-10-30T21:19:12.390" v="2980" actId="1076"/>
          <ac:picMkLst>
            <pc:docMk/>
            <pc:sldMk cId="600425090" sldId="1539"/>
            <ac:picMk id="12" creationId="{21F1FB4C-D56E-40A2-8C6A-23828D4F030D}"/>
          </ac:picMkLst>
        </pc:picChg>
      </pc:sldChg>
      <pc:sldChg chg="addSp delSp modSp add mod">
        <pc:chgData name="Adalberto Felicio Maluf Filho" userId="0fc1602c-77f9-4446-ac05-59d04dceb131" providerId="ADAL" clId="{89F1BA9B-D9B2-4E2C-B090-C1BCAE379258}" dt="2025-10-30T18:22:13.109" v="2134" actId="20577"/>
        <pc:sldMkLst>
          <pc:docMk/>
          <pc:sldMk cId="1896987318" sldId="1540"/>
        </pc:sldMkLst>
        <pc:spChg chg="add del mod">
          <ac:chgData name="Adalberto Felicio Maluf Filho" userId="0fc1602c-77f9-4446-ac05-59d04dceb131" providerId="ADAL" clId="{89F1BA9B-D9B2-4E2C-B090-C1BCAE379258}" dt="2025-10-30T12:42:53.798" v="594" actId="478"/>
          <ac:spMkLst>
            <pc:docMk/>
            <pc:sldMk cId="1896987318" sldId="1540"/>
            <ac:spMk id="13" creationId="{00AFB899-60CE-DF0A-A8F3-2447804DF41A}"/>
          </ac:spMkLst>
        </pc:spChg>
        <pc:spChg chg="del mod">
          <ac:chgData name="Adalberto Felicio Maluf Filho" userId="0fc1602c-77f9-4446-ac05-59d04dceb131" providerId="ADAL" clId="{89F1BA9B-D9B2-4E2C-B090-C1BCAE379258}" dt="2025-10-30T12:42:51.146" v="592" actId="21"/>
          <ac:spMkLst>
            <pc:docMk/>
            <pc:sldMk cId="1896987318" sldId="1540"/>
            <ac:spMk id="15" creationId="{F6622CB3-5316-1CA3-F555-3C3EDE3FC176}"/>
          </ac:spMkLst>
        </pc:spChg>
        <pc:spChg chg="add mod">
          <ac:chgData name="Adalberto Felicio Maluf Filho" userId="0fc1602c-77f9-4446-ac05-59d04dceb131" providerId="ADAL" clId="{89F1BA9B-D9B2-4E2C-B090-C1BCAE379258}" dt="2025-10-30T12:42:51.484" v="593"/>
          <ac:spMkLst>
            <pc:docMk/>
            <pc:sldMk cId="1896987318" sldId="1540"/>
            <ac:spMk id="16" creationId="{F6622CB3-5316-1CA3-F555-3C3EDE3FC176}"/>
          </ac:spMkLst>
        </pc:spChg>
        <pc:spChg chg="add mod">
          <ac:chgData name="Adalberto Felicio Maluf Filho" userId="0fc1602c-77f9-4446-ac05-59d04dceb131" providerId="ADAL" clId="{89F1BA9B-D9B2-4E2C-B090-C1BCAE379258}" dt="2025-10-30T18:22:13.109" v="2134" actId="20577"/>
          <ac:spMkLst>
            <pc:docMk/>
            <pc:sldMk cId="1896987318" sldId="1540"/>
            <ac:spMk id="17" creationId="{668BF1EE-CA0F-7251-FD38-C5DF71BE2700}"/>
          </ac:spMkLst>
        </pc:spChg>
        <pc:grpChg chg="mod">
          <ac:chgData name="Adalberto Felicio Maluf Filho" userId="0fc1602c-77f9-4446-ac05-59d04dceb131" providerId="ADAL" clId="{89F1BA9B-D9B2-4E2C-B090-C1BCAE379258}" dt="2025-10-30T12:43:13.457" v="599" actId="14100"/>
          <ac:grpSpMkLst>
            <pc:docMk/>
            <pc:sldMk cId="1896987318" sldId="1540"/>
            <ac:grpSpMk id="6" creationId="{D9D7A2FA-A489-85A4-6F4A-5A8488AB38D2}"/>
          </ac:grpSpMkLst>
        </pc:grpChg>
        <pc:graphicFrameChg chg="mod modGraphic">
          <ac:chgData name="Adalberto Felicio Maluf Filho" userId="0fc1602c-77f9-4446-ac05-59d04dceb131" providerId="ADAL" clId="{89F1BA9B-D9B2-4E2C-B090-C1BCAE379258}" dt="2025-10-30T18:21:59.590" v="2076" actId="2164"/>
          <ac:graphicFrameMkLst>
            <pc:docMk/>
            <pc:sldMk cId="1896987318" sldId="1540"/>
            <ac:graphicFrameMk id="14" creationId="{5790A049-47DE-F995-3F06-D689134448CC}"/>
          </ac:graphicFrameMkLst>
        </pc:graphicFrameChg>
        <pc:picChg chg="del mod">
          <ac:chgData name="Adalberto Felicio Maluf Filho" userId="0fc1602c-77f9-4446-ac05-59d04dceb131" providerId="ADAL" clId="{89F1BA9B-D9B2-4E2C-B090-C1BCAE379258}" dt="2025-10-30T12:42:35.545" v="589" actId="478"/>
          <ac:picMkLst>
            <pc:docMk/>
            <pc:sldMk cId="1896987318" sldId="1540"/>
            <ac:picMk id="4" creationId="{7DD44280-DBE9-E5C6-A7BA-13D131F2300D}"/>
          </ac:picMkLst>
        </pc:picChg>
        <pc:picChg chg="add mod">
          <ac:chgData name="Adalberto Felicio Maluf Filho" userId="0fc1602c-77f9-4446-ac05-59d04dceb131" providerId="ADAL" clId="{89F1BA9B-D9B2-4E2C-B090-C1BCAE379258}" dt="2025-10-30T12:43:16.853" v="600" actId="1076"/>
          <ac:picMkLst>
            <pc:docMk/>
            <pc:sldMk cId="1896987318" sldId="1540"/>
            <ac:picMk id="5" creationId="{F4E54B8A-52BB-428E-4454-1FA5936D4499}"/>
          </ac:picMkLst>
        </pc:picChg>
        <pc:picChg chg="mod">
          <ac:chgData name="Adalberto Felicio Maluf Filho" userId="0fc1602c-77f9-4446-ac05-59d04dceb131" providerId="ADAL" clId="{89F1BA9B-D9B2-4E2C-B090-C1BCAE379258}" dt="2025-10-30T12:43:09.517" v="597" actId="1076"/>
          <ac:picMkLst>
            <pc:docMk/>
            <pc:sldMk cId="1896987318" sldId="1540"/>
            <ac:picMk id="10" creationId="{EFD3BCF8-4711-4E14-617E-512987460C3F}"/>
          </ac:picMkLst>
        </pc:picChg>
      </pc:sldChg>
      <pc:sldChg chg="addSp delSp modSp add mod">
        <pc:chgData name="Adalberto Felicio Maluf Filho" userId="0fc1602c-77f9-4446-ac05-59d04dceb131" providerId="ADAL" clId="{89F1BA9B-D9B2-4E2C-B090-C1BCAE379258}" dt="2025-10-30T12:46:12.729" v="651" actId="404"/>
        <pc:sldMkLst>
          <pc:docMk/>
          <pc:sldMk cId="3038506560" sldId="1541"/>
        </pc:sldMkLst>
        <pc:spChg chg="mod">
          <ac:chgData name="Adalberto Felicio Maluf Filho" userId="0fc1602c-77f9-4446-ac05-59d04dceb131" providerId="ADAL" clId="{89F1BA9B-D9B2-4E2C-B090-C1BCAE379258}" dt="2025-10-30T12:46:12.729" v="651" actId="404"/>
          <ac:spMkLst>
            <pc:docMk/>
            <pc:sldMk cId="3038506560" sldId="1541"/>
            <ac:spMk id="16" creationId="{DFFF6CE9-DF2E-4AD6-B858-2F46A7CE0DBA}"/>
          </ac:spMkLst>
        </pc:spChg>
        <pc:graphicFrameChg chg="del">
          <ac:chgData name="Adalberto Felicio Maluf Filho" userId="0fc1602c-77f9-4446-ac05-59d04dceb131" providerId="ADAL" clId="{89F1BA9B-D9B2-4E2C-B090-C1BCAE379258}" dt="2025-10-30T12:45:35.791" v="636" actId="478"/>
          <ac:graphicFrameMkLst>
            <pc:docMk/>
            <pc:sldMk cId="3038506560" sldId="1541"/>
            <ac:graphicFrameMk id="14" creationId="{FB175D5A-B52D-D7D9-32F0-68FE50B82F87}"/>
          </ac:graphicFrameMkLst>
        </pc:graphicFrameChg>
        <pc:picChg chg="add mod">
          <ac:chgData name="Adalberto Felicio Maluf Filho" userId="0fc1602c-77f9-4446-ac05-59d04dceb131" providerId="ADAL" clId="{89F1BA9B-D9B2-4E2C-B090-C1BCAE379258}" dt="2025-10-30T12:46:09.451" v="649" actId="14100"/>
          <ac:picMkLst>
            <pc:docMk/>
            <pc:sldMk cId="3038506560" sldId="1541"/>
            <ac:picMk id="4" creationId="{8DA473A5-EEB6-2BD3-EAC1-0816478608E1}"/>
          </ac:picMkLst>
        </pc:picChg>
        <pc:picChg chg="del">
          <ac:chgData name="Adalberto Felicio Maluf Filho" userId="0fc1602c-77f9-4446-ac05-59d04dceb131" providerId="ADAL" clId="{89F1BA9B-D9B2-4E2C-B090-C1BCAE379258}" dt="2025-10-30T12:44:54.576" v="606" actId="478"/>
          <ac:picMkLst>
            <pc:docMk/>
            <pc:sldMk cId="3038506560" sldId="1541"/>
            <ac:picMk id="5" creationId="{0052636D-8710-E3DE-6F72-782D1E1F2C7C}"/>
          </ac:picMkLst>
        </pc:picChg>
      </pc:sldChg>
      <pc:sldChg chg="addSp delSp modSp add mod">
        <pc:chgData name="Adalberto Felicio Maluf Filho" userId="0fc1602c-77f9-4446-ac05-59d04dceb131" providerId="ADAL" clId="{89F1BA9B-D9B2-4E2C-B090-C1BCAE379258}" dt="2025-10-30T12:47:35.216" v="665" actId="1076"/>
        <pc:sldMkLst>
          <pc:docMk/>
          <pc:sldMk cId="1079273583" sldId="1542"/>
        </pc:sldMkLst>
        <pc:spChg chg="mod">
          <ac:chgData name="Adalberto Felicio Maluf Filho" userId="0fc1602c-77f9-4446-ac05-59d04dceb131" providerId="ADAL" clId="{89F1BA9B-D9B2-4E2C-B090-C1BCAE379258}" dt="2025-10-30T12:44:58.685" v="609" actId="20577"/>
          <ac:spMkLst>
            <pc:docMk/>
            <pc:sldMk cId="1079273583" sldId="1542"/>
            <ac:spMk id="16" creationId="{D417D888-5E6B-69ED-A227-B5CB0E43530F}"/>
          </ac:spMkLst>
        </pc:spChg>
        <pc:graphicFrameChg chg="del">
          <ac:chgData name="Adalberto Felicio Maluf Filho" userId="0fc1602c-77f9-4446-ac05-59d04dceb131" providerId="ADAL" clId="{89F1BA9B-D9B2-4E2C-B090-C1BCAE379258}" dt="2025-10-30T12:47:27.702" v="661" actId="478"/>
          <ac:graphicFrameMkLst>
            <pc:docMk/>
            <pc:sldMk cId="1079273583" sldId="1542"/>
            <ac:graphicFrameMk id="14" creationId="{CA3AF3A7-80BD-9368-CAC5-3CB1489B0DEE}"/>
          </ac:graphicFrameMkLst>
        </pc:graphicFrameChg>
        <pc:picChg chg="add mod">
          <ac:chgData name="Adalberto Felicio Maluf Filho" userId="0fc1602c-77f9-4446-ac05-59d04dceb131" providerId="ADAL" clId="{89F1BA9B-D9B2-4E2C-B090-C1BCAE379258}" dt="2025-10-30T12:47:35.216" v="665" actId="1076"/>
          <ac:picMkLst>
            <pc:docMk/>
            <pc:sldMk cId="1079273583" sldId="1542"/>
            <ac:picMk id="4" creationId="{AFB8171A-F85F-F459-2AF7-C362C94F41B1}"/>
          </ac:picMkLst>
        </pc:picChg>
        <pc:picChg chg="del">
          <ac:chgData name="Adalberto Felicio Maluf Filho" userId="0fc1602c-77f9-4446-ac05-59d04dceb131" providerId="ADAL" clId="{89F1BA9B-D9B2-4E2C-B090-C1BCAE379258}" dt="2025-10-30T12:44:56.477" v="607" actId="478"/>
          <ac:picMkLst>
            <pc:docMk/>
            <pc:sldMk cId="1079273583" sldId="1542"/>
            <ac:picMk id="5" creationId="{79C77DE3-68EA-F219-BAFF-A83417757D43}"/>
          </ac:picMkLst>
        </pc:picChg>
      </pc:sldChg>
      <pc:sldChg chg="addSp delSp modSp add mod">
        <pc:chgData name="Adalberto Felicio Maluf Filho" userId="0fc1602c-77f9-4446-ac05-59d04dceb131" providerId="ADAL" clId="{89F1BA9B-D9B2-4E2C-B090-C1BCAE379258}" dt="2025-10-30T19:20:08.708" v="2334" actId="1076"/>
        <pc:sldMkLst>
          <pc:docMk/>
          <pc:sldMk cId="1106767063" sldId="1543"/>
        </pc:sldMkLst>
        <pc:spChg chg="mod">
          <ac:chgData name="Adalberto Felicio Maluf Filho" userId="0fc1602c-77f9-4446-ac05-59d04dceb131" providerId="ADAL" clId="{89F1BA9B-D9B2-4E2C-B090-C1BCAE379258}" dt="2025-10-30T12:47:46.633" v="667" actId="1076"/>
          <ac:spMkLst>
            <pc:docMk/>
            <pc:sldMk cId="1106767063" sldId="1543"/>
            <ac:spMk id="2" creationId="{C76867AC-E946-37D2-352B-9D829D020AF7}"/>
          </ac:spMkLst>
        </pc:spChg>
        <pc:spChg chg="add mod">
          <ac:chgData name="Adalberto Felicio Maluf Filho" userId="0fc1602c-77f9-4446-ac05-59d04dceb131" providerId="ADAL" clId="{89F1BA9B-D9B2-4E2C-B090-C1BCAE379258}" dt="2025-10-30T12:47:49.274" v="668" actId="1076"/>
          <ac:spMkLst>
            <pc:docMk/>
            <pc:sldMk cId="1106767063" sldId="1543"/>
            <ac:spMk id="3" creationId="{9AB7CE95-D7EA-5654-8773-A67AFB879E67}"/>
          </ac:spMkLst>
        </pc:spChg>
        <pc:spChg chg="del mod">
          <ac:chgData name="Adalberto Felicio Maluf Filho" userId="0fc1602c-77f9-4446-ac05-59d04dceb131" providerId="ADAL" clId="{89F1BA9B-D9B2-4E2C-B090-C1BCAE379258}" dt="2025-10-30T12:46:21.949" v="652" actId="478"/>
          <ac:spMkLst>
            <pc:docMk/>
            <pc:sldMk cId="1106767063" sldId="1543"/>
            <ac:spMk id="16" creationId="{E3A95AB2-31D4-3795-27E1-5EDB2AA03271}"/>
          </ac:spMkLst>
        </pc:spChg>
        <pc:graphicFrameChg chg="del mod">
          <ac:chgData name="Adalberto Felicio Maluf Filho" userId="0fc1602c-77f9-4446-ac05-59d04dceb131" providerId="ADAL" clId="{89F1BA9B-D9B2-4E2C-B090-C1BCAE379258}" dt="2025-10-30T19:20:04.834" v="2331" actId="478"/>
          <ac:graphicFrameMkLst>
            <pc:docMk/>
            <pc:sldMk cId="1106767063" sldId="1543"/>
            <ac:graphicFrameMk id="14" creationId="{27A1E965-42F7-8BEE-5B83-89505ED89D68}"/>
          </ac:graphicFrameMkLst>
        </pc:graphicFrameChg>
        <pc:picChg chg="mod">
          <ac:chgData name="Adalberto Felicio Maluf Filho" userId="0fc1602c-77f9-4446-ac05-59d04dceb131" providerId="ADAL" clId="{89F1BA9B-D9B2-4E2C-B090-C1BCAE379258}" dt="2025-10-30T19:20:08.708" v="2334" actId="1076"/>
          <ac:picMkLst>
            <pc:docMk/>
            <pc:sldMk cId="1106767063" sldId="1543"/>
            <ac:picMk id="4" creationId="{59731A08-83AD-BDD3-FEA1-EFEA6FA127B6}"/>
          </ac:picMkLst>
        </pc:picChg>
      </pc:sldChg>
      <pc:sldChg chg="addSp delSp modSp add mod">
        <pc:chgData name="Adalberto Felicio Maluf Filho" userId="0fc1602c-77f9-4446-ac05-59d04dceb131" providerId="ADAL" clId="{89F1BA9B-D9B2-4E2C-B090-C1BCAE379258}" dt="2025-10-30T19:19:25.018" v="2326" actId="478"/>
        <pc:sldMkLst>
          <pc:docMk/>
          <pc:sldMk cId="1331333029" sldId="1544"/>
        </pc:sldMkLst>
        <pc:spChg chg="del">
          <ac:chgData name="Adalberto Felicio Maluf Filho" userId="0fc1602c-77f9-4446-ac05-59d04dceb131" providerId="ADAL" clId="{89F1BA9B-D9B2-4E2C-B090-C1BCAE379258}" dt="2025-10-30T12:47:59.959" v="669" actId="478"/>
          <ac:spMkLst>
            <pc:docMk/>
            <pc:sldMk cId="1331333029" sldId="1544"/>
            <ac:spMk id="2" creationId="{E0FA2628-E9F2-D618-9376-450E5AA1E33B}"/>
          </ac:spMkLst>
        </pc:spChg>
        <pc:spChg chg="add del mod">
          <ac:chgData name="Adalberto Felicio Maluf Filho" userId="0fc1602c-77f9-4446-ac05-59d04dceb131" providerId="ADAL" clId="{89F1BA9B-D9B2-4E2C-B090-C1BCAE379258}" dt="2025-10-30T12:48:01.718" v="671" actId="478"/>
          <ac:spMkLst>
            <pc:docMk/>
            <pc:sldMk cId="1331333029" sldId="1544"/>
            <ac:spMk id="5" creationId="{AB89A682-7834-721C-A61A-85DDE5AB5D76}"/>
          </ac:spMkLst>
        </pc:spChg>
        <pc:spChg chg="add mod">
          <ac:chgData name="Adalberto Felicio Maluf Filho" userId="0fc1602c-77f9-4446-ac05-59d04dceb131" providerId="ADAL" clId="{89F1BA9B-D9B2-4E2C-B090-C1BCAE379258}" dt="2025-10-30T12:48:02.966" v="672"/>
          <ac:spMkLst>
            <pc:docMk/>
            <pc:sldMk cId="1331333029" sldId="1544"/>
            <ac:spMk id="12" creationId="{29995F4D-C21B-CA67-895A-B3A71A543D6C}"/>
          </ac:spMkLst>
        </pc:spChg>
        <pc:spChg chg="add mod">
          <ac:chgData name="Adalberto Felicio Maluf Filho" userId="0fc1602c-77f9-4446-ac05-59d04dceb131" providerId="ADAL" clId="{89F1BA9B-D9B2-4E2C-B090-C1BCAE379258}" dt="2025-10-30T12:48:48.165" v="688" actId="404"/>
          <ac:spMkLst>
            <pc:docMk/>
            <pc:sldMk cId="1331333029" sldId="1544"/>
            <ac:spMk id="13" creationId="{9C70C298-B39F-39B0-12D4-081275682AA2}"/>
          </ac:spMkLst>
        </pc:spChg>
        <pc:spChg chg="del">
          <ac:chgData name="Adalberto Felicio Maluf Filho" userId="0fc1602c-77f9-4446-ac05-59d04dceb131" providerId="ADAL" clId="{89F1BA9B-D9B2-4E2C-B090-C1BCAE379258}" dt="2025-10-30T12:48:01.111" v="670" actId="478"/>
          <ac:spMkLst>
            <pc:docMk/>
            <pc:sldMk cId="1331333029" sldId="1544"/>
            <ac:spMk id="16" creationId="{FF1EC7F0-E435-6F31-EAA0-1BB24BCC4D88}"/>
          </ac:spMkLst>
        </pc:spChg>
        <pc:graphicFrameChg chg="add del mod">
          <ac:chgData name="Adalberto Felicio Maluf Filho" userId="0fc1602c-77f9-4446-ac05-59d04dceb131" providerId="ADAL" clId="{89F1BA9B-D9B2-4E2C-B090-C1BCAE379258}" dt="2025-10-30T19:19:25.018" v="2326" actId="478"/>
          <ac:graphicFrameMkLst>
            <pc:docMk/>
            <pc:sldMk cId="1331333029" sldId="1544"/>
            <ac:graphicFrameMk id="14" creationId="{D4975348-94AE-28D2-900A-8F7DED9DBA78}"/>
          </ac:graphicFrameMkLst>
        </pc:graphicFrameChg>
        <pc:picChg chg="mod">
          <ac:chgData name="Adalberto Felicio Maluf Filho" userId="0fc1602c-77f9-4446-ac05-59d04dceb131" providerId="ADAL" clId="{89F1BA9B-D9B2-4E2C-B090-C1BCAE379258}" dt="2025-10-30T12:48:56.417" v="692" actId="1076"/>
          <ac:picMkLst>
            <pc:docMk/>
            <pc:sldMk cId="1331333029" sldId="1544"/>
            <ac:picMk id="4" creationId="{F6785E38-E088-39C0-1696-3F141F262E93}"/>
          </ac:picMkLst>
        </pc:picChg>
        <pc:picChg chg="add del">
          <ac:chgData name="Adalberto Felicio Maluf Filho" userId="0fc1602c-77f9-4446-ac05-59d04dceb131" providerId="ADAL" clId="{89F1BA9B-D9B2-4E2C-B090-C1BCAE379258}" dt="2025-10-30T12:59:00.497" v="698" actId="478"/>
          <ac:picMkLst>
            <pc:docMk/>
            <pc:sldMk cId="1331333029" sldId="1544"/>
            <ac:picMk id="17" creationId="{147D7D76-D1E1-8CAD-7A72-73FA79F0B574}"/>
          </ac:picMkLst>
        </pc:picChg>
      </pc:sldChg>
      <pc:sldChg chg="addSp delSp modSp add mod">
        <pc:chgData name="Adalberto Felicio Maluf Filho" userId="0fc1602c-77f9-4446-ac05-59d04dceb131" providerId="ADAL" clId="{89F1BA9B-D9B2-4E2C-B090-C1BCAE379258}" dt="2025-10-30T12:59:31.437" v="709" actId="20577"/>
        <pc:sldMkLst>
          <pc:docMk/>
          <pc:sldMk cId="98714273" sldId="1545"/>
        </pc:sldMkLst>
        <pc:spChg chg="add mod">
          <ac:chgData name="Adalberto Felicio Maluf Filho" userId="0fc1602c-77f9-4446-ac05-59d04dceb131" providerId="ADAL" clId="{89F1BA9B-D9B2-4E2C-B090-C1BCAE379258}" dt="2025-10-30T12:59:31.437" v="709" actId="20577"/>
          <ac:spMkLst>
            <pc:docMk/>
            <pc:sldMk cId="98714273" sldId="1545"/>
            <ac:spMk id="2" creationId="{DC9DCF3D-7D44-0A4C-721E-0024D3F2617B}"/>
          </ac:spMkLst>
        </pc:spChg>
        <pc:spChg chg="del">
          <ac:chgData name="Adalberto Felicio Maluf Filho" userId="0fc1602c-77f9-4446-ac05-59d04dceb131" providerId="ADAL" clId="{89F1BA9B-D9B2-4E2C-B090-C1BCAE379258}" dt="2025-10-30T12:59:13.717" v="702" actId="21"/>
          <ac:spMkLst>
            <pc:docMk/>
            <pc:sldMk cId="98714273" sldId="1545"/>
            <ac:spMk id="13" creationId="{DC9DCF3D-7D44-0A4C-721E-0024D3F2617B}"/>
          </ac:spMkLst>
        </pc:spChg>
        <pc:graphicFrameChg chg="del">
          <ac:chgData name="Adalberto Felicio Maluf Filho" userId="0fc1602c-77f9-4446-ac05-59d04dceb131" providerId="ADAL" clId="{89F1BA9B-D9B2-4E2C-B090-C1BCAE379258}" dt="2025-10-30T12:59:25.080" v="707" actId="478"/>
          <ac:graphicFrameMkLst>
            <pc:docMk/>
            <pc:sldMk cId="98714273" sldId="1545"/>
            <ac:graphicFrameMk id="14" creationId="{6BE6625F-C343-32C5-1D66-BDB28E617590}"/>
          </ac:graphicFrameMkLst>
        </pc:graphicFrameChg>
        <pc:picChg chg="del">
          <ac:chgData name="Adalberto Felicio Maluf Filho" userId="0fc1602c-77f9-4446-ac05-59d04dceb131" providerId="ADAL" clId="{89F1BA9B-D9B2-4E2C-B090-C1BCAE379258}" dt="2025-10-30T12:59:08.455" v="700" actId="478"/>
          <ac:picMkLst>
            <pc:docMk/>
            <pc:sldMk cId="98714273" sldId="1545"/>
            <ac:picMk id="4" creationId="{BA918AB0-2055-4C0B-A7F1-21CEEDBB1AC5}"/>
          </ac:picMkLst>
        </pc:picChg>
        <pc:picChg chg="mod">
          <ac:chgData name="Adalberto Felicio Maluf Filho" userId="0fc1602c-77f9-4446-ac05-59d04dceb131" providerId="ADAL" clId="{89F1BA9B-D9B2-4E2C-B090-C1BCAE379258}" dt="2025-10-30T12:59:29.568" v="708" actId="1076"/>
          <ac:picMkLst>
            <pc:docMk/>
            <pc:sldMk cId="98714273" sldId="1545"/>
            <ac:picMk id="17" creationId="{1098AD08-666B-A941-631F-BCC0E6846CCD}"/>
          </ac:picMkLst>
        </pc:picChg>
      </pc:sldChg>
      <pc:sldChg chg="addSp modSp add mod">
        <pc:chgData name="Adalberto Felicio Maluf Filho" userId="0fc1602c-77f9-4446-ac05-59d04dceb131" providerId="ADAL" clId="{89F1BA9B-D9B2-4E2C-B090-C1BCAE379258}" dt="2025-10-30T19:19:56.652" v="2330" actId="1076"/>
        <pc:sldMkLst>
          <pc:docMk/>
          <pc:sldMk cId="117406927" sldId="1546"/>
        </pc:sldMkLst>
        <pc:spChg chg="mod">
          <ac:chgData name="Adalberto Felicio Maluf Filho" userId="0fc1602c-77f9-4446-ac05-59d04dceb131" providerId="ADAL" clId="{89F1BA9B-D9B2-4E2C-B090-C1BCAE379258}" dt="2025-10-30T13:04:31.642" v="720" actId="20577"/>
          <ac:spMkLst>
            <pc:docMk/>
            <pc:sldMk cId="117406927" sldId="1546"/>
            <ac:spMk id="2" creationId="{82759FF5-05FA-F54B-5B18-2EDC2F359341}"/>
          </ac:spMkLst>
        </pc:spChg>
        <pc:spChg chg="add mod">
          <ac:chgData name="Adalberto Felicio Maluf Filho" userId="0fc1602c-77f9-4446-ac05-59d04dceb131" providerId="ADAL" clId="{89F1BA9B-D9B2-4E2C-B090-C1BCAE379258}" dt="2025-10-30T19:19:55.026" v="2329" actId="1076"/>
          <ac:spMkLst>
            <pc:docMk/>
            <pc:sldMk cId="117406927" sldId="1546"/>
            <ac:spMk id="3" creationId="{F76F7825-04EA-A1C7-97F8-664DFCF04D42}"/>
          </ac:spMkLst>
        </pc:spChg>
        <pc:graphicFrameChg chg="mod modGraphic">
          <ac:chgData name="Adalberto Felicio Maluf Filho" userId="0fc1602c-77f9-4446-ac05-59d04dceb131" providerId="ADAL" clId="{89F1BA9B-D9B2-4E2C-B090-C1BCAE379258}" dt="2025-10-30T18:57:55.907" v="2180" actId="20577"/>
          <ac:graphicFrameMkLst>
            <pc:docMk/>
            <pc:sldMk cId="117406927" sldId="1546"/>
            <ac:graphicFrameMk id="14" creationId="{91567693-2FF7-0087-59FD-F55B2D2D1A93}"/>
          </ac:graphicFrameMkLst>
        </pc:graphicFrameChg>
        <pc:picChg chg="mod modCrop">
          <ac:chgData name="Adalberto Felicio Maluf Filho" userId="0fc1602c-77f9-4446-ac05-59d04dceb131" providerId="ADAL" clId="{89F1BA9B-D9B2-4E2C-B090-C1BCAE379258}" dt="2025-10-30T19:19:56.652" v="2330" actId="1076"/>
          <ac:picMkLst>
            <pc:docMk/>
            <pc:sldMk cId="117406927" sldId="1546"/>
            <ac:picMk id="17" creationId="{4567C41F-AE1B-2C95-6631-12D98A873889}"/>
          </ac:picMkLst>
        </pc:picChg>
      </pc:sldChg>
      <pc:sldChg chg="addSp delSp modSp add mod">
        <pc:chgData name="Adalberto Felicio Maluf Filho" userId="0fc1602c-77f9-4446-ac05-59d04dceb131" providerId="ADAL" clId="{89F1BA9B-D9B2-4E2C-B090-C1BCAE379258}" dt="2025-10-30T19:22:33.785" v="2369" actId="13926"/>
        <pc:sldMkLst>
          <pc:docMk/>
          <pc:sldMk cId="97407622" sldId="1547"/>
        </pc:sldMkLst>
        <pc:spChg chg="add mod">
          <ac:chgData name="Adalberto Felicio Maluf Filho" userId="0fc1602c-77f9-4446-ac05-59d04dceb131" providerId="ADAL" clId="{89F1BA9B-D9B2-4E2C-B090-C1BCAE379258}" dt="2025-10-30T14:30:00.776" v="759" actId="115"/>
          <ac:spMkLst>
            <pc:docMk/>
            <pc:sldMk cId="97407622" sldId="1547"/>
            <ac:spMk id="6" creationId="{814311E7-1881-F6AF-CB10-0877673CDD2F}"/>
          </ac:spMkLst>
        </pc:spChg>
        <pc:spChg chg="add mod">
          <ac:chgData name="Adalberto Felicio Maluf Filho" userId="0fc1602c-77f9-4446-ac05-59d04dceb131" providerId="ADAL" clId="{89F1BA9B-D9B2-4E2C-B090-C1BCAE379258}" dt="2025-10-30T19:22:26.009" v="2367" actId="13926"/>
          <ac:spMkLst>
            <pc:docMk/>
            <pc:sldMk cId="97407622" sldId="1547"/>
            <ac:spMk id="7" creationId="{B8AFDAE3-3903-3999-C97E-8CD095F306AE}"/>
          </ac:spMkLst>
        </pc:spChg>
        <pc:spChg chg="add mod">
          <ac:chgData name="Adalberto Felicio Maluf Filho" userId="0fc1602c-77f9-4446-ac05-59d04dceb131" providerId="ADAL" clId="{89F1BA9B-D9B2-4E2C-B090-C1BCAE379258}" dt="2025-10-30T19:22:29.418" v="2368" actId="13926"/>
          <ac:spMkLst>
            <pc:docMk/>
            <pc:sldMk cId="97407622" sldId="1547"/>
            <ac:spMk id="8" creationId="{5CEB5A91-F215-DD63-6FEA-A3CA392D4A10}"/>
          </ac:spMkLst>
        </pc:spChg>
        <pc:spChg chg="add mod">
          <ac:chgData name="Adalberto Felicio Maluf Filho" userId="0fc1602c-77f9-4446-ac05-59d04dceb131" providerId="ADAL" clId="{89F1BA9B-D9B2-4E2C-B090-C1BCAE379258}" dt="2025-10-30T19:22:33.785" v="2369" actId="13926"/>
          <ac:spMkLst>
            <pc:docMk/>
            <pc:sldMk cId="97407622" sldId="1547"/>
            <ac:spMk id="9" creationId="{69889E3D-4A9F-4762-1794-D24969AA6FAF}"/>
          </ac:spMkLst>
        </pc:spChg>
        <pc:picChg chg="add mod">
          <ac:chgData name="Adalberto Felicio Maluf Filho" userId="0fc1602c-77f9-4446-ac05-59d04dceb131" providerId="ADAL" clId="{89F1BA9B-D9B2-4E2C-B090-C1BCAE379258}" dt="2025-10-30T14:29:35.943" v="744" actId="1076"/>
          <ac:picMkLst>
            <pc:docMk/>
            <pc:sldMk cId="97407622" sldId="1547"/>
            <ac:picMk id="4" creationId="{F1A32B37-2C98-8B75-8243-FE1937001ECF}"/>
          </ac:picMkLst>
        </pc:picChg>
        <pc:picChg chg="del">
          <ac:chgData name="Adalberto Felicio Maluf Filho" userId="0fc1602c-77f9-4446-ac05-59d04dceb131" providerId="ADAL" clId="{89F1BA9B-D9B2-4E2C-B090-C1BCAE379258}" dt="2025-10-30T14:29:16.229" v="741" actId="478"/>
          <ac:picMkLst>
            <pc:docMk/>
            <pc:sldMk cId="97407622" sldId="1547"/>
            <ac:picMk id="5" creationId="{C33CB877-D029-8B69-3BDD-C6D229B156AE}"/>
          </ac:picMkLst>
        </pc:picChg>
      </pc:sldChg>
      <pc:sldChg chg="addSp delSp modSp add mod">
        <pc:chgData name="Adalberto Felicio Maluf Filho" userId="0fc1602c-77f9-4446-ac05-59d04dceb131" providerId="ADAL" clId="{89F1BA9B-D9B2-4E2C-B090-C1BCAE379258}" dt="2025-10-30T19:51:30.123" v="2659" actId="313"/>
        <pc:sldMkLst>
          <pc:docMk/>
          <pc:sldMk cId="1386301686" sldId="1548"/>
        </pc:sldMkLst>
        <pc:spChg chg="mod">
          <ac:chgData name="Adalberto Felicio Maluf Filho" userId="0fc1602c-77f9-4446-ac05-59d04dceb131" providerId="ADAL" clId="{89F1BA9B-D9B2-4E2C-B090-C1BCAE379258}" dt="2025-10-30T19:22:55.394" v="2371" actId="1076"/>
          <ac:spMkLst>
            <pc:docMk/>
            <pc:sldMk cId="1386301686" sldId="1548"/>
            <ac:spMk id="6" creationId="{38681983-FB0B-AEE4-51D6-7F1E0D492E4C}"/>
          </ac:spMkLst>
        </pc:spChg>
        <pc:spChg chg="add mod">
          <ac:chgData name="Adalberto Felicio Maluf Filho" userId="0fc1602c-77f9-4446-ac05-59d04dceb131" providerId="ADAL" clId="{89F1BA9B-D9B2-4E2C-B090-C1BCAE379258}" dt="2025-10-30T19:41:07.551" v="2570" actId="1076"/>
          <ac:spMkLst>
            <pc:docMk/>
            <pc:sldMk cId="1386301686" sldId="1548"/>
            <ac:spMk id="12" creationId="{08640BCF-D28A-29C8-3D27-BB2D5ABF9C47}"/>
          </ac:spMkLst>
        </pc:spChg>
        <pc:spChg chg="add mod">
          <ac:chgData name="Adalberto Felicio Maluf Filho" userId="0fc1602c-77f9-4446-ac05-59d04dceb131" providerId="ADAL" clId="{89F1BA9B-D9B2-4E2C-B090-C1BCAE379258}" dt="2025-10-30T19:51:30.123" v="2659" actId="313"/>
          <ac:spMkLst>
            <pc:docMk/>
            <pc:sldMk cId="1386301686" sldId="1548"/>
            <ac:spMk id="13" creationId="{5CB42299-F937-FAF9-3DD0-31B9F36A0854}"/>
          </ac:spMkLst>
        </pc:spChg>
        <pc:picChg chg="del">
          <ac:chgData name="Adalberto Felicio Maluf Filho" userId="0fc1602c-77f9-4446-ac05-59d04dceb131" providerId="ADAL" clId="{89F1BA9B-D9B2-4E2C-B090-C1BCAE379258}" dt="2025-10-30T14:30:09.299" v="761" actId="478"/>
          <ac:picMkLst>
            <pc:docMk/>
            <pc:sldMk cId="1386301686" sldId="1548"/>
            <ac:picMk id="4" creationId="{4C542042-3351-5496-691C-84BCE3F20352}"/>
          </ac:picMkLst>
        </pc:picChg>
        <pc:picChg chg="add mod">
          <ac:chgData name="Adalberto Felicio Maluf Filho" userId="0fc1602c-77f9-4446-ac05-59d04dceb131" providerId="ADAL" clId="{89F1BA9B-D9B2-4E2C-B090-C1BCAE379258}" dt="2025-10-30T19:42:10.451" v="2572" actId="1076"/>
          <ac:picMkLst>
            <pc:docMk/>
            <pc:sldMk cId="1386301686" sldId="1548"/>
            <ac:picMk id="5" creationId="{C8FA714C-D59A-F852-9039-E7CDB995ECEE}"/>
          </ac:picMkLst>
        </pc:picChg>
        <pc:picChg chg="add del">
          <ac:chgData name="Adalberto Felicio Maluf Filho" userId="0fc1602c-77f9-4446-ac05-59d04dceb131" providerId="ADAL" clId="{89F1BA9B-D9B2-4E2C-B090-C1BCAE379258}" dt="2025-10-30T14:31:30.846" v="766" actId="22"/>
          <ac:picMkLst>
            <pc:docMk/>
            <pc:sldMk cId="1386301686" sldId="1548"/>
            <ac:picMk id="8" creationId="{92A70F81-C27B-29FC-E51B-17DAB41C91AF}"/>
          </ac:picMkLst>
        </pc:picChg>
        <pc:picChg chg="add mod">
          <ac:chgData name="Adalberto Felicio Maluf Filho" userId="0fc1602c-77f9-4446-ac05-59d04dceb131" providerId="ADAL" clId="{89F1BA9B-D9B2-4E2C-B090-C1BCAE379258}" dt="2025-10-30T19:40:11.135" v="2558" actId="1076"/>
          <ac:picMkLst>
            <pc:docMk/>
            <pc:sldMk cId="1386301686" sldId="1548"/>
            <ac:picMk id="10" creationId="{D31201E5-F811-AF67-40ED-985E55544AF7}"/>
          </ac:picMkLst>
        </pc:picChg>
      </pc:sldChg>
      <pc:sldChg chg="addSp delSp modSp new del mod ord">
        <pc:chgData name="Adalberto Felicio Maluf Filho" userId="0fc1602c-77f9-4446-ac05-59d04dceb131" providerId="ADAL" clId="{89F1BA9B-D9B2-4E2C-B090-C1BCAE379258}" dt="2025-10-30T21:36:29.820" v="3066" actId="47"/>
        <pc:sldMkLst>
          <pc:docMk/>
          <pc:sldMk cId="1116160546" sldId="1549"/>
        </pc:sldMkLst>
        <pc:spChg chg="del">
          <ac:chgData name="Adalberto Felicio Maluf Filho" userId="0fc1602c-77f9-4446-ac05-59d04dceb131" providerId="ADAL" clId="{89F1BA9B-D9B2-4E2C-B090-C1BCAE379258}" dt="2025-10-30T14:49:06.237" v="985" actId="478"/>
          <ac:spMkLst>
            <pc:docMk/>
            <pc:sldMk cId="1116160546" sldId="1549"/>
            <ac:spMk id="2" creationId="{97C052BC-6920-BAE2-F381-2171B966CF76}"/>
          </ac:spMkLst>
        </pc:spChg>
        <pc:spChg chg="del">
          <ac:chgData name="Adalberto Felicio Maluf Filho" userId="0fc1602c-77f9-4446-ac05-59d04dceb131" providerId="ADAL" clId="{89F1BA9B-D9B2-4E2C-B090-C1BCAE379258}" dt="2025-10-30T14:49:06.237" v="985" actId="478"/>
          <ac:spMkLst>
            <pc:docMk/>
            <pc:sldMk cId="1116160546" sldId="1549"/>
            <ac:spMk id="3" creationId="{4DFBCB9D-E6A6-821C-3219-81F43C975CD6}"/>
          </ac:spMkLst>
        </pc:spChg>
        <pc:spChg chg="add mod">
          <ac:chgData name="Adalberto Felicio Maluf Filho" userId="0fc1602c-77f9-4446-ac05-59d04dceb131" providerId="ADAL" clId="{89F1BA9B-D9B2-4E2C-B090-C1BCAE379258}" dt="2025-10-30T14:49:16.397" v="988"/>
          <ac:spMkLst>
            <pc:docMk/>
            <pc:sldMk cId="1116160546" sldId="1549"/>
            <ac:spMk id="4" creationId="{8671011C-35A3-0C54-D934-AE4DE94A9E8B}"/>
          </ac:spMkLst>
        </pc:spChg>
        <pc:spChg chg="add mod">
          <ac:chgData name="Adalberto Felicio Maluf Filho" userId="0fc1602c-77f9-4446-ac05-59d04dceb131" providerId="ADAL" clId="{89F1BA9B-D9B2-4E2C-B090-C1BCAE379258}" dt="2025-10-30T20:38:24.468" v="2976" actId="1076"/>
          <ac:spMkLst>
            <pc:docMk/>
            <pc:sldMk cId="1116160546" sldId="1549"/>
            <ac:spMk id="5" creationId="{D5C9525C-F41C-CC0D-A573-5E1CD2CB05EC}"/>
          </ac:spMkLst>
        </pc:spChg>
        <pc:spChg chg="add mod">
          <ac:chgData name="Adalberto Felicio Maluf Filho" userId="0fc1602c-77f9-4446-ac05-59d04dceb131" providerId="ADAL" clId="{89F1BA9B-D9B2-4E2C-B090-C1BCAE379258}" dt="2025-10-30T20:35:02.287" v="2962" actId="403"/>
          <ac:spMkLst>
            <pc:docMk/>
            <pc:sldMk cId="1116160546" sldId="1549"/>
            <ac:spMk id="6" creationId="{ADF66D5B-CF1F-1E50-2688-006BF965CF42}"/>
          </ac:spMkLst>
        </pc:spChg>
        <pc:spChg chg="add mod">
          <ac:chgData name="Adalberto Felicio Maluf Filho" userId="0fc1602c-77f9-4446-ac05-59d04dceb131" providerId="ADAL" clId="{89F1BA9B-D9B2-4E2C-B090-C1BCAE379258}" dt="2025-10-30T20:35:02.287" v="2962" actId="403"/>
          <ac:spMkLst>
            <pc:docMk/>
            <pc:sldMk cId="1116160546" sldId="1549"/>
            <ac:spMk id="7" creationId="{0BD8E2E6-93BF-8247-4B9F-89D60724460D}"/>
          </ac:spMkLst>
        </pc:spChg>
        <pc:spChg chg="add mod">
          <ac:chgData name="Adalberto Felicio Maluf Filho" userId="0fc1602c-77f9-4446-ac05-59d04dceb131" providerId="ADAL" clId="{89F1BA9B-D9B2-4E2C-B090-C1BCAE379258}" dt="2025-10-30T20:38:27.988" v="2977" actId="1076"/>
          <ac:spMkLst>
            <pc:docMk/>
            <pc:sldMk cId="1116160546" sldId="1549"/>
            <ac:spMk id="8" creationId="{BCB15C39-F38A-69AC-9BCE-7C9E36BC00E4}"/>
          </ac:spMkLst>
        </pc:spChg>
        <pc:spChg chg="add mod">
          <ac:chgData name="Adalberto Felicio Maluf Filho" userId="0fc1602c-77f9-4446-ac05-59d04dceb131" providerId="ADAL" clId="{89F1BA9B-D9B2-4E2C-B090-C1BCAE379258}" dt="2025-10-30T20:36:06.167" v="2963" actId="13926"/>
          <ac:spMkLst>
            <pc:docMk/>
            <pc:sldMk cId="1116160546" sldId="1549"/>
            <ac:spMk id="10" creationId="{83AE83B7-F7D3-D2AA-CD16-F6D2C426E4EF}"/>
          </ac:spMkLst>
        </pc:spChg>
        <pc:spChg chg="add mod">
          <ac:chgData name="Adalberto Felicio Maluf Filho" userId="0fc1602c-77f9-4446-ac05-59d04dceb131" providerId="ADAL" clId="{89F1BA9B-D9B2-4E2C-B090-C1BCAE379258}" dt="2025-10-30T20:35:02.287" v="2962" actId="403"/>
          <ac:spMkLst>
            <pc:docMk/>
            <pc:sldMk cId="1116160546" sldId="1549"/>
            <ac:spMk id="18" creationId="{C37E97FF-4C19-5B5B-04A7-F1707291AF1C}"/>
          </ac:spMkLst>
        </pc:spChg>
      </pc:sldChg>
      <pc:sldChg chg="delSp modSp add mod">
        <pc:chgData name="Adalberto Felicio Maluf Filho" userId="0fc1602c-77f9-4446-ac05-59d04dceb131" providerId="ADAL" clId="{89F1BA9B-D9B2-4E2C-B090-C1BCAE379258}" dt="2025-10-30T15:39:58.142" v="1678" actId="20577"/>
        <pc:sldMkLst>
          <pc:docMk/>
          <pc:sldMk cId="446886763" sldId="1550"/>
        </pc:sldMkLst>
        <pc:spChg chg="mod">
          <ac:chgData name="Adalberto Felicio Maluf Filho" userId="0fc1602c-77f9-4446-ac05-59d04dceb131" providerId="ADAL" clId="{89F1BA9B-D9B2-4E2C-B090-C1BCAE379258}" dt="2025-10-30T15:39:58.142" v="1678" actId="20577"/>
          <ac:spMkLst>
            <pc:docMk/>
            <pc:sldMk cId="446886763" sldId="1550"/>
            <ac:spMk id="3" creationId="{D2D740E1-0499-2590-0FED-A8B1017655C7}"/>
          </ac:spMkLst>
        </pc:spChg>
        <pc:spChg chg="del">
          <ac:chgData name="Adalberto Felicio Maluf Filho" userId="0fc1602c-77f9-4446-ac05-59d04dceb131" providerId="ADAL" clId="{89F1BA9B-D9B2-4E2C-B090-C1BCAE379258}" dt="2025-10-30T15:38:49.614" v="1618" actId="478"/>
          <ac:spMkLst>
            <pc:docMk/>
            <pc:sldMk cId="446886763" sldId="1550"/>
            <ac:spMk id="15" creationId="{B631F262-680C-1C26-E5E4-5DC6596A8AF2}"/>
          </ac:spMkLst>
        </pc:spChg>
        <pc:spChg chg="del">
          <ac:chgData name="Adalberto Felicio Maluf Filho" userId="0fc1602c-77f9-4446-ac05-59d04dceb131" providerId="ADAL" clId="{89F1BA9B-D9B2-4E2C-B090-C1BCAE379258}" dt="2025-10-30T15:38:49.614" v="1618" actId="478"/>
          <ac:spMkLst>
            <pc:docMk/>
            <pc:sldMk cId="446886763" sldId="1550"/>
            <ac:spMk id="16" creationId="{B400B3AE-2845-E39D-3F36-0A2C2F6941A2}"/>
          </ac:spMkLst>
        </pc:spChg>
        <pc:spChg chg="del">
          <ac:chgData name="Adalberto Felicio Maluf Filho" userId="0fc1602c-77f9-4446-ac05-59d04dceb131" providerId="ADAL" clId="{89F1BA9B-D9B2-4E2C-B090-C1BCAE379258}" dt="2025-10-30T15:38:49.614" v="1618" actId="478"/>
          <ac:spMkLst>
            <pc:docMk/>
            <pc:sldMk cId="446886763" sldId="1550"/>
            <ac:spMk id="17" creationId="{E7C8C22C-AC6E-F77B-1841-737C14ED8D35}"/>
          </ac:spMkLst>
        </pc:spChg>
        <pc:graphicFrameChg chg="del">
          <ac:chgData name="Adalberto Felicio Maluf Filho" userId="0fc1602c-77f9-4446-ac05-59d04dceb131" providerId="ADAL" clId="{89F1BA9B-D9B2-4E2C-B090-C1BCAE379258}" dt="2025-10-30T15:38:49.614" v="1618" actId="478"/>
          <ac:graphicFrameMkLst>
            <pc:docMk/>
            <pc:sldMk cId="446886763" sldId="1550"/>
            <ac:graphicFrameMk id="4" creationId="{68982AE7-3FF7-21CD-871B-BB7C5A8FD3FF}"/>
          </ac:graphicFrameMkLst>
        </pc:graphicFrameChg>
        <pc:picChg chg="del">
          <ac:chgData name="Adalberto Felicio Maluf Filho" userId="0fc1602c-77f9-4446-ac05-59d04dceb131" providerId="ADAL" clId="{89F1BA9B-D9B2-4E2C-B090-C1BCAE379258}" dt="2025-10-30T15:38:49.614" v="1618" actId="478"/>
          <ac:picMkLst>
            <pc:docMk/>
            <pc:sldMk cId="446886763" sldId="1550"/>
            <ac:picMk id="12" creationId="{2815217F-0164-A658-AAB9-817026DE8165}"/>
          </ac:picMkLst>
        </pc:picChg>
        <pc:picChg chg="del">
          <ac:chgData name="Adalberto Felicio Maluf Filho" userId="0fc1602c-77f9-4446-ac05-59d04dceb131" providerId="ADAL" clId="{89F1BA9B-D9B2-4E2C-B090-C1BCAE379258}" dt="2025-10-30T15:38:49.614" v="1618" actId="478"/>
          <ac:picMkLst>
            <pc:docMk/>
            <pc:sldMk cId="446886763" sldId="1550"/>
            <ac:picMk id="14" creationId="{952FCA6B-53FF-BD4F-2844-6D33D2E7BBB9}"/>
          </ac:picMkLst>
        </pc:picChg>
      </pc:sldChg>
      <pc:sldChg chg="addSp delSp modSp add mod">
        <pc:chgData name="Adalberto Felicio Maluf Filho" userId="0fc1602c-77f9-4446-ac05-59d04dceb131" providerId="ADAL" clId="{89F1BA9B-D9B2-4E2C-B090-C1BCAE379258}" dt="2025-10-30T20:09:39.235" v="2742" actId="1076"/>
        <pc:sldMkLst>
          <pc:docMk/>
          <pc:sldMk cId="1777914994" sldId="1551"/>
        </pc:sldMkLst>
        <pc:spChg chg="add mod">
          <ac:chgData name="Adalberto Felicio Maluf Filho" userId="0fc1602c-77f9-4446-ac05-59d04dceb131" providerId="ADAL" clId="{89F1BA9B-D9B2-4E2C-B090-C1BCAE379258}" dt="2025-10-30T20:09:39.235" v="2742" actId="1076"/>
          <ac:spMkLst>
            <pc:docMk/>
            <pc:sldMk cId="1777914994" sldId="1551"/>
            <ac:spMk id="3" creationId="{1AA57944-950A-7F6E-5E09-DDE078964EA0}"/>
          </ac:spMkLst>
        </pc:spChg>
        <pc:spChg chg="mod">
          <ac:chgData name="Adalberto Felicio Maluf Filho" userId="0fc1602c-77f9-4446-ac05-59d04dceb131" providerId="ADAL" clId="{89F1BA9B-D9B2-4E2C-B090-C1BCAE379258}" dt="2025-10-30T19:34:44.282" v="2395" actId="1076"/>
          <ac:spMkLst>
            <pc:docMk/>
            <pc:sldMk cId="1777914994" sldId="1551"/>
            <ac:spMk id="6" creationId="{32901EAA-8C88-CFD9-A07E-312CAA85C1DE}"/>
          </ac:spMkLst>
        </pc:spChg>
        <pc:spChg chg="add mod">
          <ac:chgData name="Adalberto Felicio Maluf Filho" userId="0fc1602c-77f9-4446-ac05-59d04dceb131" providerId="ADAL" clId="{89F1BA9B-D9B2-4E2C-B090-C1BCAE379258}" dt="2025-10-30T19:52:42.510" v="2669" actId="20577"/>
          <ac:spMkLst>
            <pc:docMk/>
            <pc:sldMk cId="1777914994" sldId="1551"/>
            <ac:spMk id="9" creationId="{162F9926-0BA1-D348-BCB7-8AAE2F9E8475}"/>
          </ac:spMkLst>
        </pc:spChg>
        <pc:picChg chg="add mod">
          <ac:chgData name="Adalberto Felicio Maluf Filho" userId="0fc1602c-77f9-4446-ac05-59d04dceb131" providerId="ADAL" clId="{89F1BA9B-D9B2-4E2C-B090-C1BCAE379258}" dt="2025-10-30T19:34:40.130" v="2394" actId="1076"/>
          <ac:picMkLst>
            <pc:docMk/>
            <pc:sldMk cId="1777914994" sldId="1551"/>
            <ac:picMk id="4" creationId="{ED47770C-40AD-180E-79E5-0529611F03C1}"/>
          </ac:picMkLst>
        </pc:picChg>
        <pc:picChg chg="del">
          <ac:chgData name="Adalberto Felicio Maluf Filho" userId="0fc1602c-77f9-4446-ac05-59d04dceb131" providerId="ADAL" clId="{89F1BA9B-D9B2-4E2C-B090-C1BCAE379258}" dt="2025-10-30T19:30:08.686" v="2379" actId="478"/>
          <ac:picMkLst>
            <pc:docMk/>
            <pc:sldMk cId="1777914994" sldId="1551"/>
            <ac:picMk id="5" creationId="{0A2876E4-D3EE-0F2A-D137-5A24BFDB100C}"/>
          </ac:picMkLst>
        </pc:picChg>
        <pc:picChg chg="add mod">
          <ac:chgData name="Adalberto Felicio Maluf Filho" userId="0fc1602c-77f9-4446-ac05-59d04dceb131" providerId="ADAL" clId="{89F1BA9B-D9B2-4E2C-B090-C1BCAE379258}" dt="2025-10-30T19:34:56.630" v="2397" actId="14100"/>
          <ac:picMkLst>
            <pc:docMk/>
            <pc:sldMk cId="1777914994" sldId="1551"/>
            <ac:picMk id="8" creationId="{CEBDA754-F5D1-3BBC-3848-FA252D7FC818}"/>
          </ac:picMkLst>
        </pc:picChg>
        <pc:picChg chg="del">
          <ac:chgData name="Adalberto Felicio Maluf Filho" userId="0fc1602c-77f9-4446-ac05-59d04dceb131" providerId="ADAL" clId="{89F1BA9B-D9B2-4E2C-B090-C1BCAE379258}" dt="2025-10-30T19:30:08.686" v="2379" actId="478"/>
          <ac:picMkLst>
            <pc:docMk/>
            <pc:sldMk cId="1777914994" sldId="1551"/>
            <ac:picMk id="10" creationId="{145536AF-F452-9A13-6BD3-AEB6601903EA}"/>
          </ac:picMkLst>
        </pc:picChg>
      </pc:sldChg>
      <pc:sldChg chg="addSp delSp modSp add mod">
        <pc:chgData name="Adalberto Felicio Maluf Filho" userId="0fc1602c-77f9-4446-ac05-59d04dceb131" providerId="ADAL" clId="{89F1BA9B-D9B2-4E2C-B090-C1BCAE379258}" dt="2025-10-30T20:15:09.040" v="2822" actId="1076"/>
        <pc:sldMkLst>
          <pc:docMk/>
          <pc:sldMk cId="2014298831" sldId="1552"/>
        </pc:sldMkLst>
        <pc:spChg chg="add mod">
          <ac:chgData name="Adalberto Felicio Maluf Filho" userId="0fc1602c-77f9-4446-ac05-59d04dceb131" providerId="ADAL" clId="{89F1BA9B-D9B2-4E2C-B090-C1BCAE379258}" dt="2025-10-30T20:11:35.699" v="2796" actId="1076"/>
          <ac:spMkLst>
            <pc:docMk/>
            <pc:sldMk cId="2014298831" sldId="1552"/>
            <ac:spMk id="3" creationId="{CE25B7DA-E690-ED74-A592-53F6435E859E}"/>
          </ac:spMkLst>
        </pc:spChg>
        <pc:spChg chg="add mod">
          <ac:chgData name="Adalberto Felicio Maluf Filho" userId="0fc1602c-77f9-4446-ac05-59d04dceb131" providerId="ADAL" clId="{89F1BA9B-D9B2-4E2C-B090-C1BCAE379258}" dt="2025-10-30T20:15:09.040" v="2822" actId="1076"/>
          <ac:spMkLst>
            <pc:docMk/>
            <pc:sldMk cId="2014298831" sldId="1552"/>
            <ac:spMk id="4" creationId="{1FBAAB0C-92BE-59E1-434D-E925B5D52704}"/>
          </ac:spMkLst>
        </pc:spChg>
        <pc:spChg chg="mod">
          <ac:chgData name="Adalberto Felicio Maluf Filho" userId="0fc1602c-77f9-4446-ac05-59d04dceb131" providerId="ADAL" clId="{89F1BA9B-D9B2-4E2C-B090-C1BCAE379258}" dt="2025-10-30T19:36:13.642" v="2418" actId="1076"/>
          <ac:spMkLst>
            <pc:docMk/>
            <pc:sldMk cId="2014298831" sldId="1552"/>
            <ac:spMk id="6" creationId="{425BF9B5-1AE7-5956-94B8-991F520EB604}"/>
          </ac:spMkLst>
        </pc:spChg>
        <pc:spChg chg="add mod">
          <ac:chgData name="Adalberto Felicio Maluf Filho" userId="0fc1602c-77f9-4446-ac05-59d04dceb131" providerId="ADAL" clId="{89F1BA9B-D9B2-4E2C-B090-C1BCAE379258}" dt="2025-10-30T20:14:55.032" v="2804" actId="1076"/>
          <ac:spMkLst>
            <pc:docMk/>
            <pc:sldMk cId="2014298831" sldId="1552"/>
            <ac:spMk id="7" creationId="{7061059C-04B1-9A17-D333-2506CD2D0D1A}"/>
          </ac:spMkLst>
        </pc:spChg>
        <pc:picChg chg="del">
          <ac:chgData name="Adalberto Felicio Maluf Filho" userId="0fc1602c-77f9-4446-ac05-59d04dceb131" providerId="ADAL" clId="{89F1BA9B-D9B2-4E2C-B090-C1BCAE379258}" dt="2025-10-30T19:35:06.463" v="2399" actId="478"/>
          <ac:picMkLst>
            <pc:docMk/>
            <pc:sldMk cId="2014298831" sldId="1552"/>
            <ac:picMk id="4" creationId="{2DBAC359-AC85-B594-7524-34625FF3D6D6}"/>
          </ac:picMkLst>
        </pc:picChg>
        <pc:picChg chg="add mod">
          <ac:chgData name="Adalberto Felicio Maluf Filho" userId="0fc1602c-77f9-4446-ac05-59d04dceb131" providerId="ADAL" clId="{89F1BA9B-D9B2-4E2C-B090-C1BCAE379258}" dt="2025-10-30T20:11:38.367" v="2797" actId="1076"/>
          <ac:picMkLst>
            <pc:docMk/>
            <pc:sldMk cId="2014298831" sldId="1552"/>
            <ac:picMk id="5" creationId="{DE49D64D-00DB-2734-9DA7-204D4055F99D}"/>
          </ac:picMkLst>
        </pc:picChg>
        <pc:picChg chg="del">
          <ac:chgData name="Adalberto Felicio Maluf Filho" userId="0fc1602c-77f9-4446-ac05-59d04dceb131" providerId="ADAL" clId="{89F1BA9B-D9B2-4E2C-B090-C1BCAE379258}" dt="2025-10-30T19:35:06.974" v="2400" actId="478"/>
          <ac:picMkLst>
            <pc:docMk/>
            <pc:sldMk cId="2014298831" sldId="1552"/>
            <ac:picMk id="8" creationId="{6B3330ED-56F3-3156-6208-93E90E58C923}"/>
          </ac:picMkLst>
        </pc:picChg>
        <pc:picChg chg="add mod">
          <ac:chgData name="Adalberto Felicio Maluf Filho" userId="0fc1602c-77f9-4446-ac05-59d04dceb131" providerId="ADAL" clId="{89F1BA9B-D9B2-4E2C-B090-C1BCAE379258}" dt="2025-10-30T20:11:38.367" v="2797" actId="1076"/>
          <ac:picMkLst>
            <pc:docMk/>
            <pc:sldMk cId="2014298831" sldId="1552"/>
            <ac:picMk id="9" creationId="{29386355-EE91-698A-C91B-CEA042E99085}"/>
          </ac:picMkLst>
        </pc:picChg>
        <pc:picChg chg="add mod">
          <ac:chgData name="Adalberto Felicio Maluf Filho" userId="0fc1602c-77f9-4446-ac05-59d04dceb131" providerId="ADAL" clId="{89F1BA9B-D9B2-4E2C-B090-C1BCAE379258}" dt="2025-10-30T20:11:42.841" v="2798" actId="1076"/>
          <ac:picMkLst>
            <pc:docMk/>
            <pc:sldMk cId="2014298831" sldId="1552"/>
            <ac:picMk id="12" creationId="{6C186158-4BE5-F5FE-44AD-1209105C3B07}"/>
          </ac:picMkLst>
        </pc:picChg>
      </pc:sldChg>
      <pc:sldChg chg="addSp delSp modSp add mod">
        <pc:chgData name="Adalberto Felicio Maluf Filho" userId="0fc1602c-77f9-4446-ac05-59d04dceb131" providerId="ADAL" clId="{89F1BA9B-D9B2-4E2C-B090-C1BCAE379258}" dt="2025-10-30T20:31:59.740" v="2954" actId="1076"/>
        <pc:sldMkLst>
          <pc:docMk/>
          <pc:sldMk cId="424511324" sldId="1553"/>
        </pc:sldMkLst>
        <pc:spChg chg="add mod">
          <ac:chgData name="Adalberto Felicio Maluf Filho" userId="0fc1602c-77f9-4446-ac05-59d04dceb131" providerId="ADAL" clId="{89F1BA9B-D9B2-4E2C-B090-C1BCAE379258}" dt="2025-10-30T20:23:00.100" v="2953" actId="1076"/>
          <ac:spMkLst>
            <pc:docMk/>
            <pc:sldMk cId="424511324" sldId="1553"/>
            <ac:spMk id="3" creationId="{79878FAA-61E0-6137-B8B7-89BD24FDF63A}"/>
          </ac:spMkLst>
        </pc:spChg>
        <pc:spChg chg="add mod">
          <ac:chgData name="Adalberto Felicio Maluf Filho" userId="0fc1602c-77f9-4446-ac05-59d04dceb131" providerId="ADAL" clId="{89F1BA9B-D9B2-4E2C-B090-C1BCAE379258}" dt="2025-10-30T20:22:16.966" v="2952" actId="20577"/>
          <ac:spMkLst>
            <pc:docMk/>
            <pc:sldMk cId="424511324" sldId="1553"/>
            <ac:spMk id="5" creationId="{CD68ABC1-6C10-BE74-3CDA-42D7077B211E}"/>
          </ac:spMkLst>
        </pc:spChg>
        <pc:spChg chg="mod">
          <ac:chgData name="Adalberto Felicio Maluf Filho" userId="0fc1602c-77f9-4446-ac05-59d04dceb131" providerId="ADAL" clId="{89F1BA9B-D9B2-4E2C-B090-C1BCAE379258}" dt="2025-10-30T20:31:59.740" v="2954" actId="1076"/>
          <ac:spMkLst>
            <pc:docMk/>
            <pc:sldMk cId="424511324" sldId="1553"/>
            <ac:spMk id="6" creationId="{DC7C5805-1D42-1DBC-0A7B-A389AD913BC7}"/>
          </ac:spMkLst>
        </pc:spChg>
        <pc:picChg chg="add mod">
          <ac:chgData name="Adalberto Felicio Maluf Filho" userId="0fc1602c-77f9-4446-ac05-59d04dceb131" providerId="ADAL" clId="{89F1BA9B-D9B2-4E2C-B090-C1BCAE379258}" dt="2025-10-30T20:22:08.456" v="2947" actId="14100"/>
          <ac:picMkLst>
            <pc:docMk/>
            <pc:sldMk cId="424511324" sldId="1553"/>
            <ac:picMk id="4" creationId="{AB00609B-DD30-6219-1F6E-8E1518DE2274}"/>
          </ac:picMkLst>
        </pc:picChg>
        <pc:picChg chg="del">
          <ac:chgData name="Adalberto Felicio Maluf Filho" userId="0fc1602c-77f9-4446-ac05-59d04dceb131" providerId="ADAL" clId="{89F1BA9B-D9B2-4E2C-B090-C1BCAE379258}" dt="2025-10-30T19:36:21.920" v="2420" actId="478"/>
          <ac:picMkLst>
            <pc:docMk/>
            <pc:sldMk cId="424511324" sldId="1553"/>
            <ac:picMk id="5" creationId="{91E0A867-9C51-36DC-F8F5-ED61A2B89AA2}"/>
          </ac:picMkLst>
        </pc:picChg>
        <pc:picChg chg="add mod">
          <ac:chgData name="Adalberto Felicio Maluf Filho" userId="0fc1602c-77f9-4446-ac05-59d04dceb131" providerId="ADAL" clId="{89F1BA9B-D9B2-4E2C-B090-C1BCAE379258}" dt="2025-10-30T20:22:09.568" v="2948" actId="1076"/>
          <ac:picMkLst>
            <pc:docMk/>
            <pc:sldMk cId="424511324" sldId="1553"/>
            <ac:picMk id="8" creationId="{18AAB252-AB84-21E8-F6FB-9FA384737D7B}"/>
          </ac:picMkLst>
        </pc:picChg>
        <pc:picChg chg="del">
          <ac:chgData name="Adalberto Felicio Maluf Filho" userId="0fc1602c-77f9-4446-ac05-59d04dceb131" providerId="ADAL" clId="{89F1BA9B-D9B2-4E2C-B090-C1BCAE379258}" dt="2025-10-30T19:36:22.487" v="2421" actId="478"/>
          <ac:picMkLst>
            <pc:docMk/>
            <pc:sldMk cId="424511324" sldId="1553"/>
            <ac:picMk id="9" creationId="{B85F23E2-345C-FAAD-CE0C-0D6A431FF6C3}"/>
          </ac:picMkLst>
        </pc:picChg>
        <pc:picChg chg="del">
          <ac:chgData name="Adalberto Felicio Maluf Filho" userId="0fc1602c-77f9-4446-ac05-59d04dceb131" providerId="ADAL" clId="{89F1BA9B-D9B2-4E2C-B090-C1BCAE379258}" dt="2025-10-30T19:36:52.543" v="2424" actId="478"/>
          <ac:picMkLst>
            <pc:docMk/>
            <pc:sldMk cId="424511324" sldId="1553"/>
            <ac:picMk id="12" creationId="{688E32B5-7EAA-23DA-F392-E6A922D5F30C}"/>
          </ac:picMkLst>
        </pc:picChg>
      </pc:sldChg>
      <pc:sldChg chg="addSp delSp modSp add mod">
        <pc:chgData name="Adalberto Felicio Maluf Filho" userId="0fc1602c-77f9-4446-ac05-59d04dceb131" providerId="ADAL" clId="{89F1BA9B-D9B2-4E2C-B090-C1BCAE379258}" dt="2025-10-30T21:33:39.201" v="3029" actId="20577"/>
        <pc:sldMkLst>
          <pc:docMk/>
          <pc:sldMk cId="1588083194" sldId="1554"/>
        </pc:sldMkLst>
        <pc:spChg chg="add mod">
          <ac:chgData name="Adalberto Felicio Maluf Filho" userId="0fc1602c-77f9-4446-ac05-59d04dceb131" providerId="ADAL" clId="{89F1BA9B-D9B2-4E2C-B090-C1BCAE379258}" dt="2025-10-30T20:20:39.305" v="2878" actId="20577"/>
          <ac:spMkLst>
            <pc:docMk/>
            <pc:sldMk cId="1588083194" sldId="1554"/>
            <ac:spMk id="3" creationId="{008432EB-B48F-A09D-1E60-37086B777021}"/>
          </ac:spMkLst>
        </pc:spChg>
        <pc:spChg chg="add mod">
          <ac:chgData name="Adalberto Felicio Maluf Filho" userId="0fc1602c-77f9-4446-ac05-59d04dceb131" providerId="ADAL" clId="{89F1BA9B-D9B2-4E2C-B090-C1BCAE379258}" dt="2025-10-30T21:33:39.201" v="3029" actId="20577"/>
          <ac:spMkLst>
            <pc:docMk/>
            <pc:sldMk cId="1588083194" sldId="1554"/>
            <ac:spMk id="4" creationId="{6FFB207E-BC0E-D195-8714-74CCBFC506E9}"/>
          </ac:spMkLst>
        </pc:spChg>
        <pc:spChg chg="mod">
          <ac:chgData name="Adalberto Felicio Maluf Filho" userId="0fc1602c-77f9-4446-ac05-59d04dceb131" providerId="ADAL" clId="{89F1BA9B-D9B2-4E2C-B090-C1BCAE379258}" dt="2025-10-30T19:40:53.597" v="2567" actId="1076"/>
          <ac:spMkLst>
            <pc:docMk/>
            <pc:sldMk cId="1588083194" sldId="1554"/>
            <ac:spMk id="6" creationId="{4E7D9038-6CD3-D873-750F-DC9559BBFC44}"/>
          </ac:spMkLst>
        </pc:spChg>
        <pc:picChg chg="del">
          <ac:chgData name="Adalberto Felicio Maluf Filho" userId="0fc1602c-77f9-4446-ac05-59d04dceb131" providerId="ADAL" clId="{89F1BA9B-D9B2-4E2C-B090-C1BCAE379258}" dt="2025-10-30T19:37:23.561" v="2431" actId="478"/>
          <ac:picMkLst>
            <pc:docMk/>
            <pc:sldMk cId="1588083194" sldId="1554"/>
            <ac:picMk id="4" creationId="{2C3A1640-8E44-8958-FFDA-B580EB8C4858}"/>
          </ac:picMkLst>
        </pc:picChg>
        <pc:picChg chg="add mod modCrop">
          <ac:chgData name="Adalberto Felicio Maluf Filho" userId="0fc1602c-77f9-4446-ac05-59d04dceb131" providerId="ADAL" clId="{89F1BA9B-D9B2-4E2C-B090-C1BCAE379258}" dt="2025-10-30T19:39:01.609" v="2441" actId="1076"/>
          <ac:picMkLst>
            <pc:docMk/>
            <pc:sldMk cId="1588083194" sldId="1554"/>
            <ac:picMk id="5" creationId="{48D6FE8D-96C4-9A08-4552-D886663171DF}"/>
          </ac:picMkLst>
        </pc:picChg>
        <pc:picChg chg="del">
          <ac:chgData name="Adalberto Felicio Maluf Filho" userId="0fc1602c-77f9-4446-ac05-59d04dceb131" providerId="ADAL" clId="{89F1BA9B-D9B2-4E2C-B090-C1BCAE379258}" dt="2025-10-30T19:37:23.066" v="2430" actId="478"/>
          <ac:picMkLst>
            <pc:docMk/>
            <pc:sldMk cId="1588083194" sldId="1554"/>
            <ac:picMk id="8" creationId="{E43D1980-F86F-1B2E-72FA-F4BE16FEB97D}"/>
          </ac:picMkLst>
        </pc:picChg>
        <pc:picChg chg="add mod">
          <ac:chgData name="Adalberto Felicio Maluf Filho" userId="0fc1602c-77f9-4446-ac05-59d04dceb131" providerId="ADAL" clId="{89F1BA9B-D9B2-4E2C-B090-C1BCAE379258}" dt="2025-10-30T19:40:21.243" v="2566" actId="1035"/>
          <ac:picMkLst>
            <pc:docMk/>
            <pc:sldMk cId="1588083194" sldId="1554"/>
            <ac:picMk id="9" creationId="{2637235D-8312-B2AC-8CD2-8DCA01ADE47E}"/>
          </ac:picMkLst>
        </pc:picChg>
      </pc:sldChg>
      <pc:sldChg chg="addSp delSp modSp add mod">
        <pc:chgData name="Adalberto Felicio Maluf Filho" userId="0fc1602c-77f9-4446-ac05-59d04dceb131" providerId="ADAL" clId="{89F1BA9B-D9B2-4E2C-B090-C1BCAE379258}" dt="2025-10-30T21:34:07.670" v="3065" actId="20577"/>
        <pc:sldMkLst>
          <pc:docMk/>
          <pc:sldMk cId="183533170" sldId="1555"/>
        </pc:sldMkLst>
        <pc:spChg chg="add mod">
          <ac:chgData name="Adalberto Felicio Maluf Filho" userId="0fc1602c-77f9-4446-ac05-59d04dceb131" providerId="ADAL" clId="{89F1BA9B-D9B2-4E2C-B090-C1BCAE379258}" dt="2025-10-30T20:19:33.844" v="2873" actId="1076"/>
          <ac:spMkLst>
            <pc:docMk/>
            <pc:sldMk cId="183533170" sldId="1555"/>
            <ac:spMk id="3" creationId="{493283F0-CF9B-AF2E-00AA-4425FB2C0AC1}"/>
          </ac:spMkLst>
        </pc:spChg>
        <pc:spChg chg="add mod">
          <ac:chgData name="Adalberto Felicio Maluf Filho" userId="0fc1602c-77f9-4446-ac05-59d04dceb131" providerId="ADAL" clId="{89F1BA9B-D9B2-4E2C-B090-C1BCAE379258}" dt="2025-10-30T21:34:07.670" v="3065" actId="20577"/>
          <ac:spMkLst>
            <pc:docMk/>
            <pc:sldMk cId="183533170" sldId="1555"/>
            <ac:spMk id="4" creationId="{E86327D2-B3DE-F7A0-0F84-44AF962D69F6}"/>
          </ac:spMkLst>
        </pc:spChg>
        <pc:picChg chg="add del mod">
          <ac:chgData name="Adalberto Felicio Maluf Filho" userId="0fc1602c-77f9-4446-ac05-59d04dceb131" providerId="ADAL" clId="{89F1BA9B-D9B2-4E2C-B090-C1BCAE379258}" dt="2025-10-30T19:46:09.434" v="2578" actId="478"/>
          <ac:picMkLst>
            <pc:docMk/>
            <pc:sldMk cId="183533170" sldId="1555"/>
            <ac:picMk id="4" creationId="{A56A92BF-7BE4-3370-822A-FA30035354B2}"/>
          </ac:picMkLst>
        </pc:picChg>
        <pc:picChg chg="del">
          <ac:chgData name="Adalberto Felicio Maluf Filho" userId="0fc1602c-77f9-4446-ac05-59d04dceb131" providerId="ADAL" clId="{89F1BA9B-D9B2-4E2C-B090-C1BCAE379258}" dt="2025-10-30T19:44:27.414" v="2574" actId="478"/>
          <ac:picMkLst>
            <pc:docMk/>
            <pc:sldMk cId="183533170" sldId="1555"/>
            <ac:picMk id="5" creationId="{FB1E9829-99D5-6CA1-7CA1-AEFDA170516E}"/>
          </ac:picMkLst>
        </pc:picChg>
        <pc:picChg chg="add mod">
          <ac:chgData name="Adalberto Felicio Maluf Filho" userId="0fc1602c-77f9-4446-ac05-59d04dceb131" providerId="ADAL" clId="{89F1BA9B-D9B2-4E2C-B090-C1BCAE379258}" dt="2025-10-30T20:19:36.052" v="2874" actId="1076"/>
          <ac:picMkLst>
            <pc:docMk/>
            <pc:sldMk cId="183533170" sldId="1555"/>
            <ac:picMk id="8" creationId="{726FFF27-03B9-2B8C-B559-0BED5F0ABC51}"/>
          </ac:picMkLst>
        </pc:picChg>
        <pc:picChg chg="del">
          <ac:chgData name="Adalberto Felicio Maluf Filho" userId="0fc1602c-77f9-4446-ac05-59d04dceb131" providerId="ADAL" clId="{89F1BA9B-D9B2-4E2C-B090-C1BCAE379258}" dt="2025-10-30T19:44:27.916" v="2575" actId="478"/>
          <ac:picMkLst>
            <pc:docMk/>
            <pc:sldMk cId="183533170" sldId="1555"/>
            <ac:picMk id="9" creationId="{AEBE9622-8A9B-7302-F895-84D2C3854E4C}"/>
          </ac:picMkLst>
        </pc:picChg>
        <pc:cxnChg chg="add del mod">
          <ac:chgData name="Adalberto Felicio Maluf Filho" userId="0fc1602c-77f9-4446-ac05-59d04dceb131" providerId="ADAL" clId="{89F1BA9B-D9B2-4E2C-B090-C1BCAE379258}" dt="2025-10-30T20:19:30.098" v="2872" actId="478"/>
          <ac:cxnSpMkLst>
            <pc:docMk/>
            <pc:sldMk cId="183533170" sldId="1555"/>
            <ac:cxnSpMk id="12" creationId="{9F3738DC-7CC2-111E-69BD-DB11BAF23563}"/>
          </ac:cxnSpMkLst>
        </pc:cxnChg>
      </pc:sldChg>
      <pc:sldMasterChg chg="add del addSldLayout delSldLayout">
        <pc:chgData name="Adalberto Felicio Maluf Filho" userId="0fc1602c-77f9-4446-ac05-59d04dceb131" providerId="ADAL" clId="{89F1BA9B-D9B2-4E2C-B090-C1BCAE379258}" dt="2025-10-30T12:25:42.056" v="28" actId="47"/>
        <pc:sldMasterMkLst>
          <pc:docMk/>
          <pc:sldMasterMk cId="3828082552" sldId="2147483661"/>
        </pc:sldMasterMkLst>
        <pc:sldLayoutChg chg="add del">
          <pc:chgData name="Adalberto Felicio Maluf Filho" userId="0fc1602c-77f9-4446-ac05-59d04dceb131" providerId="ADAL" clId="{89F1BA9B-D9B2-4E2C-B090-C1BCAE379258}" dt="2025-10-30T12:25:42.056" v="28" actId="47"/>
          <pc:sldLayoutMkLst>
            <pc:docMk/>
            <pc:sldMasterMk cId="3828082552" sldId="2147483661"/>
            <pc:sldLayoutMk cId="2702218329" sldId="2147483662"/>
          </pc:sldLayoutMkLst>
        </pc:sldLayoutChg>
        <pc:sldLayoutChg chg="add del">
          <pc:chgData name="Adalberto Felicio Maluf Filho" userId="0fc1602c-77f9-4446-ac05-59d04dceb131" providerId="ADAL" clId="{89F1BA9B-D9B2-4E2C-B090-C1BCAE379258}" dt="2025-10-30T12:25:42.056" v="28" actId="47"/>
          <pc:sldLayoutMkLst>
            <pc:docMk/>
            <pc:sldMasterMk cId="3828082552" sldId="2147483661"/>
            <pc:sldLayoutMk cId="3414368594" sldId="2147483663"/>
          </pc:sldLayoutMkLst>
        </pc:sldLayoutChg>
        <pc:sldLayoutChg chg="add del">
          <pc:chgData name="Adalberto Felicio Maluf Filho" userId="0fc1602c-77f9-4446-ac05-59d04dceb131" providerId="ADAL" clId="{89F1BA9B-D9B2-4E2C-B090-C1BCAE379258}" dt="2025-10-30T12:25:42.056" v="28" actId="47"/>
          <pc:sldLayoutMkLst>
            <pc:docMk/>
            <pc:sldMasterMk cId="3828082552" sldId="2147483661"/>
            <pc:sldLayoutMk cId="2435775512" sldId="2147483664"/>
          </pc:sldLayoutMkLst>
        </pc:sldLayoutChg>
        <pc:sldLayoutChg chg="add del">
          <pc:chgData name="Adalberto Felicio Maluf Filho" userId="0fc1602c-77f9-4446-ac05-59d04dceb131" providerId="ADAL" clId="{89F1BA9B-D9B2-4E2C-B090-C1BCAE379258}" dt="2025-10-30T12:25:42.056" v="28" actId="47"/>
          <pc:sldLayoutMkLst>
            <pc:docMk/>
            <pc:sldMasterMk cId="3828082552" sldId="2147483661"/>
            <pc:sldLayoutMk cId="3158667385" sldId="2147483665"/>
          </pc:sldLayoutMkLst>
        </pc:sldLayoutChg>
        <pc:sldLayoutChg chg="add del">
          <pc:chgData name="Adalberto Felicio Maluf Filho" userId="0fc1602c-77f9-4446-ac05-59d04dceb131" providerId="ADAL" clId="{89F1BA9B-D9B2-4E2C-B090-C1BCAE379258}" dt="2025-10-30T12:25:42.056" v="28" actId="47"/>
          <pc:sldLayoutMkLst>
            <pc:docMk/>
            <pc:sldMasterMk cId="3828082552" sldId="2147483661"/>
            <pc:sldLayoutMk cId="3008757137" sldId="2147483666"/>
          </pc:sldLayoutMkLst>
        </pc:sldLayoutChg>
      </pc:sldMasterChg>
      <pc:sldMasterChg chg="del delSldLayout">
        <pc:chgData name="Adalberto Felicio Maluf Filho" userId="0fc1602c-77f9-4446-ac05-59d04dceb131" providerId="ADAL" clId="{89F1BA9B-D9B2-4E2C-B090-C1BCAE379258}" dt="2025-10-30T12:25:37.584" v="20" actId="47"/>
        <pc:sldMasterMkLst>
          <pc:docMk/>
          <pc:sldMasterMk cId="3657590641" sldId="2147483697"/>
        </pc:sldMasterMkLst>
        <pc:sldLayoutChg chg="del">
          <pc:chgData name="Adalberto Felicio Maluf Filho" userId="0fc1602c-77f9-4446-ac05-59d04dceb131" providerId="ADAL" clId="{89F1BA9B-D9B2-4E2C-B090-C1BCAE379258}" dt="2025-10-30T12:25:37.584" v="20" actId="47"/>
          <pc:sldLayoutMkLst>
            <pc:docMk/>
            <pc:sldMasterMk cId="3657590641" sldId="2147483697"/>
            <pc:sldLayoutMk cId="3201654724" sldId="2147483698"/>
          </pc:sldLayoutMkLst>
        </pc:sldLayoutChg>
        <pc:sldLayoutChg chg="del">
          <pc:chgData name="Adalberto Felicio Maluf Filho" userId="0fc1602c-77f9-4446-ac05-59d04dceb131" providerId="ADAL" clId="{89F1BA9B-D9B2-4E2C-B090-C1BCAE379258}" dt="2025-10-30T12:25:37.584" v="20" actId="47"/>
          <pc:sldLayoutMkLst>
            <pc:docMk/>
            <pc:sldMasterMk cId="3657590641" sldId="2147483697"/>
            <pc:sldLayoutMk cId="1029006988" sldId="2147483699"/>
          </pc:sldLayoutMkLst>
        </pc:sldLayoutChg>
        <pc:sldLayoutChg chg="del">
          <pc:chgData name="Adalberto Felicio Maluf Filho" userId="0fc1602c-77f9-4446-ac05-59d04dceb131" providerId="ADAL" clId="{89F1BA9B-D9B2-4E2C-B090-C1BCAE379258}" dt="2025-10-30T12:25:37.584" v="20" actId="47"/>
          <pc:sldLayoutMkLst>
            <pc:docMk/>
            <pc:sldMasterMk cId="3657590641" sldId="2147483697"/>
            <pc:sldLayoutMk cId="1924121634" sldId="2147483700"/>
          </pc:sldLayoutMkLst>
        </pc:sldLayoutChg>
        <pc:sldLayoutChg chg="del">
          <pc:chgData name="Adalberto Felicio Maluf Filho" userId="0fc1602c-77f9-4446-ac05-59d04dceb131" providerId="ADAL" clId="{89F1BA9B-D9B2-4E2C-B090-C1BCAE379258}" dt="2025-10-30T12:25:37.584" v="20" actId="47"/>
          <pc:sldLayoutMkLst>
            <pc:docMk/>
            <pc:sldMasterMk cId="3657590641" sldId="2147483697"/>
            <pc:sldLayoutMk cId="592758654" sldId="2147483701"/>
          </pc:sldLayoutMkLst>
        </pc:sldLayoutChg>
        <pc:sldLayoutChg chg="del">
          <pc:chgData name="Adalberto Felicio Maluf Filho" userId="0fc1602c-77f9-4446-ac05-59d04dceb131" providerId="ADAL" clId="{89F1BA9B-D9B2-4E2C-B090-C1BCAE379258}" dt="2025-10-30T12:25:37.584" v="20" actId="47"/>
          <pc:sldLayoutMkLst>
            <pc:docMk/>
            <pc:sldMasterMk cId="3657590641" sldId="2147483697"/>
            <pc:sldLayoutMk cId="3333688703" sldId="2147483702"/>
          </pc:sldLayoutMkLst>
        </pc:sldLayoutChg>
        <pc:sldLayoutChg chg="del">
          <pc:chgData name="Adalberto Felicio Maluf Filho" userId="0fc1602c-77f9-4446-ac05-59d04dceb131" providerId="ADAL" clId="{89F1BA9B-D9B2-4E2C-B090-C1BCAE379258}" dt="2025-10-30T12:25:37.584" v="20" actId="47"/>
          <pc:sldLayoutMkLst>
            <pc:docMk/>
            <pc:sldMasterMk cId="3657590641" sldId="2147483697"/>
            <pc:sldLayoutMk cId="2624534271" sldId="2147483703"/>
          </pc:sldLayoutMkLst>
        </pc:sldLayoutChg>
        <pc:sldLayoutChg chg="del">
          <pc:chgData name="Adalberto Felicio Maluf Filho" userId="0fc1602c-77f9-4446-ac05-59d04dceb131" providerId="ADAL" clId="{89F1BA9B-D9B2-4E2C-B090-C1BCAE379258}" dt="2025-10-30T12:25:37.584" v="20" actId="47"/>
          <pc:sldLayoutMkLst>
            <pc:docMk/>
            <pc:sldMasterMk cId="3657590641" sldId="2147483697"/>
            <pc:sldLayoutMk cId="1307003558" sldId="2147483704"/>
          </pc:sldLayoutMkLst>
        </pc:sldLayoutChg>
        <pc:sldLayoutChg chg="del">
          <pc:chgData name="Adalberto Felicio Maluf Filho" userId="0fc1602c-77f9-4446-ac05-59d04dceb131" providerId="ADAL" clId="{89F1BA9B-D9B2-4E2C-B090-C1BCAE379258}" dt="2025-10-30T12:25:37.584" v="20" actId="47"/>
          <pc:sldLayoutMkLst>
            <pc:docMk/>
            <pc:sldMasterMk cId="3657590641" sldId="2147483697"/>
            <pc:sldLayoutMk cId="2568858713" sldId="2147483705"/>
          </pc:sldLayoutMkLst>
        </pc:sldLayoutChg>
        <pc:sldLayoutChg chg="del">
          <pc:chgData name="Adalberto Felicio Maluf Filho" userId="0fc1602c-77f9-4446-ac05-59d04dceb131" providerId="ADAL" clId="{89F1BA9B-D9B2-4E2C-B090-C1BCAE379258}" dt="2025-10-30T12:25:37.584" v="20" actId="47"/>
          <pc:sldLayoutMkLst>
            <pc:docMk/>
            <pc:sldMasterMk cId="3657590641" sldId="2147483697"/>
            <pc:sldLayoutMk cId="2967812005" sldId="2147483706"/>
          </pc:sldLayoutMkLst>
        </pc:sldLayoutChg>
        <pc:sldLayoutChg chg="del">
          <pc:chgData name="Adalberto Felicio Maluf Filho" userId="0fc1602c-77f9-4446-ac05-59d04dceb131" providerId="ADAL" clId="{89F1BA9B-D9B2-4E2C-B090-C1BCAE379258}" dt="2025-10-30T12:25:37.584" v="20" actId="47"/>
          <pc:sldLayoutMkLst>
            <pc:docMk/>
            <pc:sldMasterMk cId="3657590641" sldId="2147483697"/>
            <pc:sldLayoutMk cId="2835325829" sldId="2147483707"/>
          </pc:sldLayoutMkLst>
        </pc:sldLayoutChg>
        <pc:sldLayoutChg chg="del">
          <pc:chgData name="Adalberto Felicio Maluf Filho" userId="0fc1602c-77f9-4446-ac05-59d04dceb131" providerId="ADAL" clId="{89F1BA9B-D9B2-4E2C-B090-C1BCAE379258}" dt="2025-10-30T12:25:37.584" v="20" actId="47"/>
          <pc:sldLayoutMkLst>
            <pc:docMk/>
            <pc:sldMasterMk cId="3657590641" sldId="2147483697"/>
            <pc:sldLayoutMk cId="627626712" sldId="2147483708"/>
          </pc:sldLayoutMkLst>
        </pc:sldLayoutChg>
        <pc:sldLayoutChg chg="del">
          <pc:chgData name="Adalberto Felicio Maluf Filho" userId="0fc1602c-77f9-4446-ac05-59d04dceb131" providerId="ADAL" clId="{89F1BA9B-D9B2-4E2C-B090-C1BCAE379258}" dt="2025-10-30T12:25:37.537" v="19" actId="47"/>
          <pc:sldLayoutMkLst>
            <pc:docMk/>
            <pc:sldMasterMk cId="3657590641" sldId="2147483697"/>
            <pc:sldLayoutMk cId="2083263599" sldId="214748371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B259C-4AEE-48E2-AEAA-5355660CE7F4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569B7-E6E4-4C17-88B4-A6EB9F497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503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10378-07BE-4710-8705-34C0BDB3A0DC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A6704-56EC-4092-9C7F-094432F81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42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6704-56EC-4092-9C7F-094432F81D1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75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38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0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35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21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4368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5775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8667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75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08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12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53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1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02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85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60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80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304C2-4B85-4418-BAD6-6250E1BE820C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8119723" y="0"/>
            <a:ext cx="4074727" cy="91723"/>
            <a:chOff x="7878655" y="0"/>
            <a:chExt cx="4074727" cy="91723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93595401-D03E-412B-BBA3-E65107D22720}"/>
                </a:ext>
              </a:extLst>
            </p:cNvPr>
            <p:cNvGrpSpPr/>
            <p:nvPr/>
          </p:nvGrpSpPr>
          <p:grpSpPr>
            <a:xfrm>
              <a:off x="7878655" y="0"/>
              <a:ext cx="3056045" cy="91723"/>
              <a:chOff x="7772400" y="1164320"/>
              <a:chExt cx="4419600" cy="221845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12B5DA99-61D2-425A-A736-2F1F1D309246}"/>
                  </a:ext>
                </a:extLst>
              </p:cNvPr>
              <p:cNvSpPr/>
              <p:nvPr/>
            </p:nvSpPr>
            <p:spPr>
              <a:xfrm flipV="1">
                <a:off x="10718800" y="1164320"/>
                <a:ext cx="1473200" cy="21998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CBC6934-0596-4718-A3BD-34C88DBBA99D}"/>
                  </a:ext>
                </a:extLst>
              </p:cNvPr>
              <p:cNvSpPr/>
              <p:nvPr/>
            </p:nvSpPr>
            <p:spPr>
              <a:xfrm flipV="1">
                <a:off x="9245600" y="1164320"/>
                <a:ext cx="1473200" cy="21998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0581D0D8-A08D-4B97-87EE-423AB923C900}"/>
                  </a:ext>
                </a:extLst>
              </p:cNvPr>
              <p:cNvSpPr/>
              <p:nvPr/>
            </p:nvSpPr>
            <p:spPr>
              <a:xfrm flipV="1">
                <a:off x="7772400" y="1166185"/>
                <a:ext cx="1473200" cy="21998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2B5DA99-61D2-425A-A736-2F1F1D309246}"/>
                </a:ext>
              </a:extLst>
            </p:cNvPr>
            <p:cNvSpPr/>
            <p:nvPr/>
          </p:nvSpPr>
          <p:spPr>
            <a:xfrm flipV="1">
              <a:off x="10934700" y="0"/>
              <a:ext cx="1018682" cy="909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122CC2F-9716-4E14-A61C-FC7D9AF1B8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614984"/>
            <a:ext cx="12192000" cy="285878"/>
          </a:xfrm>
          <a:prstGeom prst="rect">
            <a:avLst/>
          </a:prstGeom>
        </p:spPr>
      </p:pic>
      <p:pic>
        <p:nvPicPr>
          <p:cNvPr id="14" name="Imagem 13" descr="Forma, Quadrado&#10;&#10;Descrição gerada automaticamente">
            <a:extLst>
              <a:ext uri="{FF2B5EF4-FFF2-40B4-BE49-F238E27FC236}">
                <a16:creationId xmlns:a16="http://schemas.microsoft.com/office/drawing/2014/main" id="{00FB9EB9-17CE-4D5A-8755-288F488606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5907753"/>
            <a:ext cx="1257300" cy="7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2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08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3629925" y="2193867"/>
            <a:ext cx="4478215" cy="123306"/>
            <a:chOff x="7878655" y="0"/>
            <a:chExt cx="4074727" cy="91723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93595401-D03E-412B-BBA3-E65107D22720}"/>
                </a:ext>
              </a:extLst>
            </p:cNvPr>
            <p:cNvGrpSpPr/>
            <p:nvPr/>
          </p:nvGrpSpPr>
          <p:grpSpPr>
            <a:xfrm>
              <a:off x="7878655" y="0"/>
              <a:ext cx="3056045" cy="91723"/>
              <a:chOff x="7772400" y="1164320"/>
              <a:chExt cx="4419600" cy="221845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12B5DA99-61D2-425A-A736-2F1F1D309246}"/>
                  </a:ext>
                </a:extLst>
              </p:cNvPr>
              <p:cNvSpPr/>
              <p:nvPr/>
            </p:nvSpPr>
            <p:spPr>
              <a:xfrm flipV="1">
                <a:off x="10718800" y="1164320"/>
                <a:ext cx="1473200" cy="21998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ACBC6934-0596-4718-A3BD-34C88DBBA99D}"/>
                  </a:ext>
                </a:extLst>
              </p:cNvPr>
              <p:cNvSpPr/>
              <p:nvPr/>
            </p:nvSpPr>
            <p:spPr>
              <a:xfrm flipV="1">
                <a:off x="9245600" y="1164320"/>
                <a:ext cx="1473200" cy="21998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0581D0D8-A08D-4B97-87EE-423AB923C900}"/>
                  </a:ext>
                </a:extLst>
              </p:cNvPr>
              <p:cNvSpPr/>
              <p:nvPr/>
            </p:nvSpPr>
            <p:spPr>
              <a:xfrm flipV="1">
                <a:off x="7772400" y="1166185"/>
                <a:ext cx="1473200" cy="21998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2B5DA99-61D2-425A-A736-2F1F1D309246}"/>
                </a:ext>
              </a:extLst>
            </p:cNvPr>
            <p:cNvSpPr/>
            <p:nvPr/>
          </p:nvSpPr>
          <p:spPr>
            <a:xfrm flipV="1">
              <a:off x="10934700" y="0"/>
              <a:ext cx="1018682" cy="909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sp>
        <p:nvSpPr>
          <p:cNvPr id="2" name="Título 8">
            <a:extLst>
              <a:ext uri="{FF2B5EF4-FFF2-40B4-BE49-F238E27FC236}">
                <a16:creationId xmlns:a16="http://schemas.microsoft.com/office/drawing/2014/main" id="{4A00E221-6604-0D6C-AA83-AB0AD3FF4FB4}"/>
              </a:ext>
            </a:extLst>
          </p:cNvPr>
          <p:cNvSpPr txBox="1">
            <a:spLocks/>
          </p:cNvSpPr>
          <p:nvPr/>
        </p:nvSpPr>
        <p:spPr>
          <a:xfrm>
            <a:off x="1144731" y="1224371"/>
            <a:ext cx="9902537" cy="3181056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/>
              <a:t>8ª Reunião Ordinária da Câmara Técnica de Qualidade Ambiental.</a:t>
            </a:r>
          </a:p>
          <a:p>
            <a:pPr algn="ctr"/>
            <a:endParaRPr lang="pt-BR" sz="2800" b="1"/>
          </a:p>
          <a:p>
            <a:pPr algn="ctr"/>
            <a:endParaRPr lang="pt-BR" sz="2800" b="1"/>
          </a:p>
          <a:p>
            <a:endParaRPr lang="pt-BR" b="1"/>
          </a:p>
          <a:p>
            <a:pPr algn="ctr"/>
            <a:r>
              <a:rPr lang="pt-BR" sz="2000" b="1"/>
              <a:t>Dia 30 de outubro de 2025, terça-feira, das 10h às 18h, de maneira híbrida, no Ministério do Meio Ambiente e Mudança do Clima (Salão dos Ministros – 5º Andar), </a:t>
            </a:r>
          </a:p>
          <a:p>
            <a:pPr algn="ctr"/>
            <a:r>
              <a:rPr lang="pt-BR" sz="2000" b="1"/>
              <a:t>e via plataforma TEAMS.</a:t>
            </a:r>
            <a:endParaRPr lang="pt-BR" sz="40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9710602-57D1-A247-5AEA-918BDCEBD794}"/>
              </a:ext>
            </a:extLst>
          </p:cNvPr>
          <p:cNvGrpSpPr/>
          <p:nvPr/>
        </p:nvGrpSpPr>
        <p:grpSpPr>
          <a:xfrm>
            <a:off x="2500694" y="4459967"/>
            <a:ext cx="3601966" cy="1402788"/>
            <a:chOff x="4771097" y="5576938"/>
            <a:chExt cx="2821940" cy="109601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233CFD26-2601-182A-8957-2590A1E4B5F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097" y="5576938"/>
              <a:ext cx="2821927" cy="1027480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9BA3D25A-570B-11A0-E777-E67CFE017EE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2002" y="6217008"/>
              <a:ext cx="1148552" cy="347607"/>
            </a:xfrm>
            <a:prstGeom prst="rect">
              <a:avLst/>
            </a:prstGeom>
          </p:spPr>
        </p:pic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id="{A08ABD99-DCCF-DD9B-9AFF-4B38A25C0B7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2136" y="6108685"/>
              <a:ext cx="1267868" cy="564247"/>
            </a:xfrm>
            <a:prstGeom prst="rect">
              <a:avLst/>
            </a:prstGeom>
          </p:spPr>
        </p:pic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738299A6-93EF-5BF4-A4F3-E8AD9D19EB21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0AB4606-CCB1-8B89-2326-FE8A2BC04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3363" y="5151504"/>
            <a:ext cx="3931881" cy="7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6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C029C-6FD7-08FD-72FD-979A9C64F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3A5B5-6E39-9FD5-2B72-79A1E3A30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45A94758-58AE-339E-DD2A-057338212679}"/>
              </a:ext>
            </a:extLst>
          </p:cNvPr>
          <p:cNvGrpSpPr/>
          <p:nvPr/>
        </p:nvGrpSpPr>
        <p:grpSpPr>
          <a:xfrm>
            <a:off x="3153434" y="5434460"/>
            <a:ext cx="2913094" cy="1035429"/>
            <a:chOff x="4771097" y="5576938"/>
            <a:chExt cx="2821940" cy="109601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347C624A-4FA8-8AF6-127F-CB259AABD66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097" y="5576938"/>
              <a:ext cx="2821927" cy="102748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C7B6F466-49AD-724E-FA8D-E485EF4D473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2002" y="6217008"/>
              <a:ext cx="1148552" cy="347607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6E2FA5C6-5C26-DDD6-E3A2-28DE963638B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2136" y="6108685"/>
              <a:ext cx="1267868" cy="564247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419EE5AB-2A2A-53AF-00D0-3D14AC85B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875383"/>
            <a:ext cx="3236674" cy="59449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17F3676-1769-95EF-13ED-81AAFFED8CBB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3B6CAE-3F96-A3F9-9098-2AE5937D9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359" y="764325"/>
            <a:ext cx="8672312" cy="3314987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2DC46124-BF63-88DE-2087-86FCF065A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911238"/>
              </p:ext>
            </p:extLst>
          </p:nvPr>
        </p:nvGraphicFramePr>
        <p:xfrm>
          <a:off x="393966" y="4385945"/>
          <a:ext cx="1122030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564">
                  <a:extLst>
                    <a:ext uri="{9D8B030D-6E8A-4147-A177-3AD203B41FA5}">
                      <a16:colId xmlns:a16="http://schemas.microsoft.com/office/drawing/2014/main" val="3404762817"/>
                    </a:ext>
                  </a:extLst>
                </a:gridCol>
                <a:gridCol w="604572">
                  <a:extLst>
                    <a:ext uri="{9D8B030D-6E8A-4147-A177-3AD203B41FA5}">
                      <a16:colId xmlns:a16="http://schemas.microsoft.com/office/drawing/2014/main" val="1946052688"/>
                    </a:ext>
                  </a:extLst>
                </a:gridCol>
                <a:gridCol w="1120878">
                  <a:extLst>
                    <a:ext uri="{9D8B030D-6E8A-4147-A177-3AD203B41FA5}">
                      <a16:colId xmlns:a16="http://schemas.microsoft.com/office/drawing/2014/main" val="889628515"/>
                    </a:ext>
                  </a:extLst>
                </a:gridCol>
                <a:gridCol w="1469106">
                  <a:extLst>
                    <a:ext uri="{9D8B030D-6E8A-4147-A177-3AD203B41FA5}">
                      <a16:colId xmlns:a16="http://schemas.microsoft.com/office/drawing/2014/main" val="2053838453"/>
                    </a:ext>
                  </a:extLst>
                </a:gridCol>
                <a:gridCol w="1283926">
                  <a:extLst>
                    <a:ext uri="{9D8B030D-6E8A-4147-A177-3AD203B41FA5}">
                      <a16:colId xmlns:a16="http://schemas.microsoft.com/office/drawing/2014/main" val="2710663625"/>
                    </a:ext>
                  </a:extLst>
                </a:gridCol>
                <a:gridCol w="1159063">
                  <a:extLst>
                    <a:ext uri="{9D8B030D-6E8A-4147-A177-3AD203B41FA5}">
                      <a16:colId xmlns:a16="http://schemas.microsoft.com/office/drawing/2014/main" val="1317625247"/>
                    </a:ext>
                  </a:extLst>
                </a:gridCol>
                <a:gridCol w="1157270">
                  <a:extLst>
                    <a:ext uri="{9D8B030D-6E8A-4147-A177-3AD203B41FA5}">
                      <a16:colId xmlns:a16="http://schemas.microsoft.com/office/drawing/2014/main" val="2169850443"/>
                    </a:ext>
                  </a:extLst>
                </a:gridCol>
                <a:gridCol w="887863">
                  <a:extLst>
                    <a:ext uri="{9D8B030D-6E8A-4147-A177-3AD203B41FA5}">
                      <a16:colId xmlns:a16="http://schemas.microsoft.com/office/drawing/2014/main" val="263215113"/>
                    </a:ext>
                  </a:extLst>
                </a:gridCol>
                <a:gridCol w="1122030">
                  <a:extLst>
                    <a:ext uri="{9D8B030D-6E8A-4147-A177-3AD203B41FA5}">
                      <a16:colId xmlns:a16="http://schemas.microsoft.com/office/drawing/2014/main" val="3067560684"/>
                    </a:ext>
                  </a:extLst>
                </a:gridCol>
                <a:gridCol w="1122030">
                  <a:extLst>
                    <a:ext uri="{9D8B030D-6E8A-4147-A177-3AD203B41FA5}">
                      <a16:colId xmlns:a16="http://schemas.microsoft.com/office/drawing/2014/main" val="7764597"/>
                    </a:ext>
                  </a:extLst>
                </a:gridCol>
              </a:tblGrid>
              <a:tr h="574817">
                <a:tc gridSpan="2">
                  <a:txBody>
                    <a:bodyPr/>
                    <a:lstStyle/>
                    <a:p>
                      <a:pPr algn="ctr"/>
                      <a:r>
                        <a:rPr lang="pt-BR"/>
                        <a:t>Governo Federal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/>
                        <a:t>Governos Estaduais  </a:t>
                      </a:r>
                    </a:p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/>
                        <a:t>Governos  Municipais  </a:t>
                      </a:r>
                    </a:p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/>
                        <a:t>Sociedade Civil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/>
                        <a:t>Setores Empresariais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741157"/>
                  </a:ext>
                </a:extLst>
              </a:tr>
              <a:tr h="672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/>
                        <a:t>MMA/MPF</a:t>
                      </a:r>
                    </a:p>
                    <a:p>
                      <a:pPr algn="ctr"/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err="1"/>
                        <a:t>Abema</a:t>
                      </a:r>
                      <a:endParaRPr lang="pt-BR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err="1"/>
                        <a:t>Abema</a:t>
                      </a:r>
                      <a:endParaRPr lang="pt-BR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MMA/MPF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/>
                        <a:t>MMA/MPF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MMA/MPF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/>
                        <a:t>MMA/MPF</a:t>
                      </a:r>
                    </a:p>
                    <a:p>
                      <a:pPr algn="ctr"/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err="1"/>
                        <a:t>Abema</a:t>
                      </a:r>
                      <a:endParaRPr lang="pt-BR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err="1"/>
                        <a:t>Abema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393649"/>
                  </a:ext>
                </a:extLst>
              </a:tr>
            </a:tbl>
          </a:graphicData>
        </a:graphic>
      </p:graphicFrame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F9BAD92A-075F-E3C8-AD5B-2A28FA558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28" y="766005"/>
            <a:ext cx="10185971" cy="3937197"/>
          </a:xfrm>
        </p:spPr>
        <p:txBody>
          <a:bodyPr>
            <a:normAutofit/>
          </a:bodyPr>
          <a:lstStyle/>
          <a:p>
            <a:pPr marL="0" marR="762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Votação 4:</a:t>
            </a: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t-BR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FA2F06A-402A-25A9-0091-B4C6E600E7D1}"/>
              </a:ext>
            </a:extLst>
          </p:cNvPr>
          <p:cNvSpPr txBox="1">
            <a:spLocks/>
          </p:cNvSpPr>
          <p:nvPr/>
        </p:nvSpPr>
        <p:spPr>
          <a:xfrm>
            <a:off x="342944" y="3725055"/>
            <a:ext cx="11565082" cy="708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Aprovado a manutenção desse artigo conforme proposta do MMA/MPF</a:t>
            </a:r>
            <a:endParaRPr lang="pt-BR" sz="3200" u="sng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0254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35C69-6B1E-5E9F-BBAD-488848841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D4259-7030-47B6-53BF-9B549E8AC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C24E0F7D-6F50-88CB-B12C-F6F69ED31CEA}"/>
              </a:ext>
            </a:extLst>
          </p:cNvPr>
          <p:cNvGrpSpPr/>
          <p:nvPr/>
        </p:nvGrpSpPr>
        <p:grpSpPr>
          <a:xfrm>
            <a:off x="3153434" y="5434460"/>
            <a:ext cx="2913094" cy="1035429"/>
            <a:chOff x="4771097" y="5576938"/>
            <a:chExt cx="2821940" cy="109601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1D48A721-2F9E-1D3A-359E-33FC33799A9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097" y="5576938"/>
              <a:ext cx="2821927" cy="102748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C0683949-35EB-6649-DAC4-356AEC31B5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2002" y="6217008"/>
              <a:ext cx="1148552" cy="347607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7E07F6BD-D8BF-E655-AB18-692CE3405E5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2136" y="6108685"/>
              <a:ext cx="1267868" cy="564247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D7E6E272-A235-E9BB-B174-C1F333F8E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875383"/>
            <a:ext cx="3236674" cy="59449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E849DB23-E362-62DC-743D-1CDE17A1A88C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366484CB-1CF4-3037-9035-66AFE622587C}"/>
              </a:ext>
            </a:extLst>
          </p:cNvPr>
          <p:cNvGraphicFramePr>
            <a:graphicFrameLocks noGrp="1"/>
          </p:cNvGraphicFramePr>
          <p:nvPr/>
        </p:nvGraphicFramePr>
        <p:xfrm>
          <a:off x="628754" y="4153047"/>
          <a:ext cx="10875521" cy="134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552">
                  <a:extLst>
                    <a:ext uri="{9D8B030D-6E8A-4147-A177-3AD203B41FA5}">
                      <a16:colId xmlns:a16="http://schemas.microsoft.com/office/drawing/2014/main" val="3404762817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1946052688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889628515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2053838453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2710663625"/>
                    </a:ext>
                  </a:extLst>
                </a:gridCol>
                <a:gridCol w="1280368">
                  <a:extLst>
                    <a:ext uri="{9D8B030D-6E8A-4147-A177-3AD203B41FA5}">
                      <a16:colId xmlns:a16="http://schemas.microsoft.com/office/drawing/2014/main" val="1317625247"/>
                    </a:ext>
                  </a:extLst>
                </a:gridCol>
                <a:gridCol w="894737">
                  <a:extLst>
                    <a:ext uri="{9D8B030D-6E8A-4147-A177-3AD203B41FA5}">
                      <a16:colId xmlns:a16="http://schemas.microsoft.com/office/drawing/2014/main" val="2169850443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263215113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3067560684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7764597"/>
                    </a:ext>
                  </a:extLst>
                </a:gridCol>
              </a:tblGrid>
              <a:tr h="672984">
                <a:tc gridSpan="2">
                  <a:txBody>
                    <a:bodyPr/>
                    <a:lstStyle/>
                    <a:p>
                      <a:pPr algn="ctr"/>
                      <a:r>
                        <a:rPr lang="pt-BR"/>
                        <a:t>Governo Federal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/>
                        <a:t>Governos Estaduais  </a:t>
                      </a:r>
                    </a:p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/>
                        <a:t>Governos  Municipais  </a:t>
                      </a:r>
                    </a:p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/>
                        <a:t>Sociedade Civil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/>
                        <a:t>Setores Empresariais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741157"/>
                  </a:ext>
                </a:extLst>
              </a:tr>
              <a:tr h="672984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393649"/>
                  </a:ext>
                </a:extLst>
              </a:tr>
            </a:tbl>
          </a:graphicData>
        </a:graphic>
      </p:graphicFrame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ABDD0EB1-8EE8-9EDF-4782-916527D19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28" y="766005"/>
            <a:ext cx="10185971" cy="3937197"/>
          </a:xfrm>
        </p:spPr>
        <p:txBody>
          <a:bodyPr>
            <a:normAutofit/>
          </a:bodyPr>
          <a:lstStyle/>
          <a:p>
            <a:pPr marL="0" marR="762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600" b="1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Votação </a:t>
            </a:r>
            <a:r>
              <a:rPr lang="pt-BR" sz="3600" b="1" u="sng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pt-BR" sz="3600" b="1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t-BR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/>
          </a:p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1F1FB4C-D56E-40A2-8C6A-23828D4F0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33" y="1415093"/>
            <a:ext cx="11453223" cy="2579719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D0A144DD-A45D-3A07-84BE-836E77276426}"/>
              </a:ext>
            </a:extLst>
          </p:cNvPr>
          <p:cNvSpPr txBox="1">
            <a:spLocks/>
          </p:cNvSpPr>
          <p:nvPr/>
        </p:nvSpPr>
        <p:spPr>
          <a:xfrm>
            <a:off x="200846" y="4802011"/>
            <a:ext cx="11565082" cy="708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Aprovado mês de setembro como data limite, sem votação</a:t>
            </a:r>
            <a:endParaRPr lang="pt-BR" sz="3200" u="sng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042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2A5C8-503E-1900-FF00-7C6FEB5B4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3B2E1-5A8D-B471-5F6D-48EE5D23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D9D7A2FA-A489-85A4-6F4A-5A8488AB38D2}"/>
              </a:ext>
            </a:extLst>
          </p:cNvPr>
          <p:cNvGrpSpPr/>
          <p:nvPr/>
        </p:nvGrpSpPr>
        <p:grpSpPr>
          <a:xfrm>
            <a:off x="3867582" y="5667239"/>
            <a:ext cx="2228917" cy="802640"/>
            <a:chOff x="4771097" y="5576938"/>
            <a:chExt cx="2821940" cy="109601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2DE5560A-78B7-9EE7-44C9-A23A6F6F81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097" y="5576938"/>
              <a:ext cx="2821927" cy="102748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D586EDB6-471A-A08A-5C81-B6D2BC5BCF5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2002" y="6217008"/>
              <a:ext cx="1148552" cy="347607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9B5BC9C6-8793-4188-9DEC-E550BF75DF0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2136" y="6108685"/>
              <a:ext cx="1267868" cy="564247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EFD3BCF8-4711-4E14-617E-512987460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6015012"/>
            <a:ext cx="2476500" cy="45486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9AD92DEC-B894-B1F8-A66D-DDC83E77D75A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5790A049-47DE-F995-3F06-D68913444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82427"/>
              </p:ext>
            </p:extLst>
          </p:nvPr>
        </p:nvGraphicFramePr>
        <p:xfrm>
          <a:off x="628754" y="4384805"/>
          <a:ext cx="10875521" cy="134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552">
                  <a:extLst>
                    <a:ext uri="{9D8B030D-6E8A-4147-A177-3AD203B41FA5}">
                      <a16:colId xmlns:a16="http://schemas.microsoft.com/office/drawing/2014/main" val="3404762817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1946052688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889628515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2053838453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2710663625"/>
                    </a:ext>
                  </a:extLst>
                </a:gridCol>
                <a:gridCol w="1280368">
                  <a:extLst>
                    <a:ext uri="{9D8B030D-6E8A-4147-A177-3AD203B41FA5}">
                      <a16:colId xmlns:a16="http://schemas.microsoft.com/office/drawing/2014/main" val="1317625247"/>
                    </a:ext>
                  </a:extLst>
                </a:gridCol>
                <a:gridCol w="894737">
                  <a:extLst>
                    <a:ext uri="{9D8B030D-6E8A-4147-A177-3AD203B41FA5}">
                      <a16:colId xmlns:a16="http://schemas.microsoft.com/office/drawing/2014/main" val="2169850443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263215113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3067560684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7764597"/>
                    </a:ext>
                  </a:extLst>
                </a:gridCol>
              </a:tblGrid>
              <a:tr h="672984">
                <a:tc gridSpan="2">
                  <a:txBody>
                    <a:bodyPr/>
                    <a:lstStyle/>
                    <a:p>
                      <a:pPr algn="ctr"/>
                      <a:r>
                        <a:rPr lang="pt-BR"/>
                        <a:t>Governo Federal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/>
                        <a:t>Governos Estaduais  </a:t>
                      </a:r>
                    </a:p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/>
                        <a:t>Governos  Municipais  </a:t>
                      </a:r>
                    </a:p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/>
                        <a:t>Sociedade Civil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/>
                        <a:t>Setores Empresariais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741157"/>
                  </a:ext>
                </a:extLst>
              </a:tr>
              <a:tr h="672984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err="1"/>
                        <a:t>Abema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err="1"/>
                        <a:t>Abema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err="1"/>
                        <a:t>Abema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err="1"/>
                        <a:t>Abema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MPF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err="1"/>
                        <a:t>Abema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err="1"/>
                        <a:t>Abema</a:t>
                      </a:r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393649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F4E54B8A-52BB-428E-4454-1FA5936D4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7904" y="803095"/>
            <a:ext cx="9144792" cy="3581710"/>
          </a:xfrm>
          <a:prstGeom prst="rect">
            <a:avLst/>
          </a:prstGeom>
        </p:spPr>
      </p:pic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F6622CB3-5316-1CA3-F555-3C3EDE3FC176}"/>
              </a:ext>
            </a:extLst>
          </p:cNvPr>
          <p:cNvSpPr txBox="1">
            <a:spLocks/>
          </p:cNvSpPr>
          <p:nvPr/>
        </p:nvSpPr>
        <p:spPr>
          <a:xfrm>
            <a:off x="558228" y="766005"/>
            <a:ext cx="10185971" cy="393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7620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3600" b="1" u="sng">
                <a:latin typeface="Calibri" panose="020F0502020204030204" pitchFamily="34" charset="0"/>
                <a:ea typeface="Calibri" panose="020F0502020204030204" pitchFamily="34" charset="0"/>
              </a:rPr>
              <a:t>Votação 6:</a:t>
            </a: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t-BR" sz="10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/>
          </a:p>
          <a:p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68BF1EE-CA0F-7251-FD38-C5DF71BE2700}"/>
              </a:ext>
            </a:extLst>
          </p:cNvPr>
          <p:cNvSpPr txBox="1">
            <a:spLocks/>
          </p:cNvSpPr>
          <p:nvPr/>
        </p:nvSpPr>
        <p:spPr>
          <a:xfrm>
            <a:off x="-685844" y="5494166"/>
            <a:ext cx="11565082" cy="708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>
                <a:solidFill>
                  <a:schemeClr val="tx1"/>
                </a:solidFill>
                <a:latin typeface="+mn-lt"/>
              </a:rPr>
              <a:t>Aprovado Proposta </a:t>
            </a:r>
            <a:r>
              <a:rPr lang="pt-BR" sz="3200" err="1">
                <a:solidFill>
                  <a:schemeClr val="tx1"/>
                </a:solidFill>
                <a:latin typeface="+mn-lt"/>
              </a:rPr>
              <a:t>Abema</a:t>
            </a:r>
            <a:endParaRPr lang="pt-BR" sz="3200" u="sng"/>
          </a:p>
        </p:txBody>
      </p:sp>
    </p:spTree>
    <p:extLst>
      <p:ext uri="{BB962C8B-B14F-4D97-AF65-F5344CB8AC3E}">
        <p14:creationId xmlns:p14="http://schemas.microsoft.com/office/powerpoint/2010/main" val="1896987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C26E7-005E-D161-170A-C5D76EC3C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AED5C-CEBF-53F6-40DE-3CE36A50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19B7D960-A555-A611-B34D-81093CEDB5A9}"/>
              </a:ext>
            </a:extLst>
          </p:cNvPr>
          <p:cNvGrpSpPr/>
          <p:nvPr/>
        </p:nvGrpSpPr>
        <p:grpSpPr>
          <a:xfrm>
            <a:off x="3867582" y="5667239"/>
            <a:ext cx="2228917" cy="802640"/>
            <a:chOff x="4771097" y="5576938"/>
            <a:chExt cx="2821940" cy="109601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12D9CD00-4332-8FF8-7B4B-0707CDE6369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097" y="5576938"/>
              <a:ext cx="2821927" cy="102748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2E11A481-4210-F986-4A3A-8532D2EF90A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2002" y="6217008"/>
              <a:ext cx="1148552" cy="347607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0839A315-8F4E-731B-9771-74BD39C0EC1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2136" y="6108685"/>
              <a:ext cx="1267868" cy="564247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BF58FF2D-4592-23C9-EE4F-C692A9B51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6015012"/>
            <a:ext cx="2476500" cy="45486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74C19920-F78F-F7E9-981D-903966A50A00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DFFF6CE9-DF2E-4AD6-B858-2F46A7CE0DBA}"/>
              </a:ext>
            </a:extLst>
          </p:cNvPr>
          <p:cNvSpPr txBox="1">
            <a:spLocks/>
          </p:cNvSpPr>
          <p:nvPr/>
        </p:nvSpPr>
        <p:spPr>
          <a:xfrm>
            <a:off x="558228" y="766005"/>
            <a:ext cx="10185971" cy="393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7620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b="1" u="sng">
                <a:latin typeface="Calibri" panose="020F0502020204030204" pitchFamily="34" charset="0"/>
                <a:ea typeface="Calibri" panose="020F0502020204030204" pitchFamily="34" charset="0"/>
              </a:rPr>
              <a:t>Votação 7: Licenciamento Ambiental</a:t>
            </a: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t-BR" sz="10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/>
          </a:p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DA473A5-EEB6-2BD3-EAC1-081647860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28" y="1292248"/>
            <a:ext cx="11157930" cy="45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06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1447F-336F-F0D2-23AF-B52DA56D8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867AC-E946-37D2-352B-9D829D020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3" y="84051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7D65CC9C-E6E3-C2F2-0CC0-BCED4E212E55}"/>
              </a:ext>
            </a:extLst>
          </p:cNvPr>
          <p:cNvGrpSpPr/>
          <p:nvPr/>
        </p:nvGrpSpPr>
        <p:grpSpPr>
          <a:xfrm>
            <a:off x="3867582" y="5667239"/>
            <a:ext cx="2228917" cy="802640"/>
            <a:chOff x="4771097" y="5576938"/>
            <a:chExt cx="2821940" cy="109601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8271E599-82DF-CF6C-EC65-9E91C763F02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097" y="5576938"/>
              <a:ext cx="2821927" cy="102748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CF0F3EAD-2BAA-FEFC-714F-966947902AA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2002" y="6217008"/>
              <a:ext cx="1148552" cy="347607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D2193F55-B198-D67E-9C49-390ED26CF90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2136" y="6108685"/>
              <a:ext cx="1267868" cy="564247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1115C7FF-B8B3-C069-E0F4-252D71808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6015012"/>
            <a:ext cx="2476500" cy="45486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78496C60-270C-EB63-EDC6-104059422784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731A08-83AD-BDD3-FEA1-EFEA6FA12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149" y="1359301"/>
            <a:ext cx="10258302" cy="419012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B7CE95-D7EA-5654-8773-A67AFB879E67}"/>
              </a:ext>
            </a:extLst>
          </p:cNvPr>
          <p:cNvSpPr txBox="1">
            <a:spLocks/>
          </p:cNvSpPr>
          <p:nvPr/>
        </p:nvSpPr>
        <p:spPr>
          <a:xfrm>
            <a:off x="527057" y="650787"/>
            <a:ext cx="10185971" cy="393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7620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b="1" u="sng">
                <a:latin typeface="Calibri" panose="020F0502020204030204" pitchFamily="34" charset="0"/>
                <a:ea typeface="Calibri" panose="020F0502020204030204" pitchFamily="34" charset="0"/>
              </a:rPr>
              <a:t>Votação 7: Licenciamento Ambiental</a:t>
            </a: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t-BR" sz="10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76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542A4-1033-9F4D-ADFE-CFD24C5C0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EC807-71C1-3E2C-6489-B6EB5936F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3DB70057-10A5-0300-74DF-DF85434C2B0B}"/>
              </a:ext>
            </a:extLst>
          </p:cNvPr>
          <p:cNvGrpSpPr/>
          <p:nvPr/>
        </p:nvGrpSpPr>
        <p:grpSpPr>
          <a:xfrm>
            <a:off x="3867582" y="5667239"/>
            <a:ext cx="2228917" cy="802640"/>
            <a:chOff x="4771097" y="5576938"/>
            <a:chExt cx="2821940" cy="109601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02F6D0A7-314C-4A35-8BFD-DC817F09121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097" y="5576938"/>
              <a:ext cx="2821927" cy="102748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951B4466-BC71-177B-5239-D4973A95C35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2002" y="6217008"/>
              <a:ext cx="1148552" cy="347607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C2B66CC2-2581-B1FA-0F3C-00393D7365D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2136" y="6108685"/>
              <a:ext cx="1267868" cy="564247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0972FF63-44E2-5EC4-22C5-C34059A44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6015012"/>
            <a:ext cx="2476500" cy="45486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A336A12-4691-64A5-19BD-53142CA87953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D417D888-5E6B-69ED-A227-B5CB0E43530F}"/>
              </a:ext>
            </a:extLst>
          </p:cNvPr>
          <p:cNvSpPr txBox="1">
            <a:spLocks/>
          </p:cNvSpPr>
          <p:nvPr/>
        </p:nvSpPr>
        <p:spPr>
          <a:xfrm>
            <a:off x="558228" y="766005"/>
            <a:ext cx="10185971" cy="393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7620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3600" b="1" u="sng">
                <a:latin typeface="Calibri" panose="020F0502020204030204" pitchFamily="34" charset="0"/>
                <a:ea typeface="Calibri" panose="020F0502020204030204" pitchFamily="34" charset="0"/>
              </a:rPr>
              <a:t>Votação 8:</a:t>
            </a: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t-BR" sz="10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/>
          </a:p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B8171A-F85F-F459-2AF7-C362C94F4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870" y="1275184"/>
            <a:ext cx="9435690" cy="53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73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0CB7B-49FF-C983-50FE-D2F485E95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3">
            <a:extLst>
              <a:ext uri="{FF2B5EF4-FFF2-40B4-BE49-F238E27FC236}">
                <a16:creationId xmlns:a16="http://schemas.microsoft.com/office/drawing/2014/main" id="{A7721AA4-1BC0-876A-490A-EA47D48FA379}"/>
              </a:ext>
            </a:extLst>
          </p:cNvPr>
          <p:cNvGrpSpPr/>
          <p:nvPr/>
        </p:nvGrpSpPr>
        <p:grpSpPr>
          <a:xfrm>
            <a:off x="3867582" y="5667239"/>
            <a:ext cx="2228917" cy="802640"/>
            <a:chOff x="4771097" y="5576938"/>
            <a:chExt cx="2821940" cy="109601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F6AD69B5-634D-6CED-4585-4FA10963DB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097" y="5576938"/>
              <a:ext cx="2821927" cy="102748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BAA86C98-7E2E-39FE-21BB-20BACB5C9F3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2002" y="6217008"/>
              <a:ext cx="1148552" cy="347607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1907E015-F9A3-92FA-760F-B6125F95F95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2136" y="6108685"/>
              <a:ext cx="1267868" cy="564247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8DD3ACD8-4392-BCE6-2AC5-32777E443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6015012"/>
            <a:ext cx="2476500" cy="45486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C39C37A-C05D-D524-0B65-C6D16DD4EC4C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785E38-E088-39C0-1696-3F141F262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7877" y="650787"/>
            <a:ext cx="8012820" cy="452524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9995F4D-C21B-CA67-895A-B3A71A543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3" y="84051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9C70C298-B39F-39B0-12D4-081275682AA2}"/>
              </a:ext>
            </a:extLst>
          </p:cNvPr>
          <p:cNvSpPr txBox="1">
            <a:spLocks/>
          </p:cNvSpPr>
          <p:nvPr/>
        </p:nvSpPr>
        <p:spPr>
          <a:xfrm>
            <a:off x="527057" y="650787"/>
            <a:ext cx="10185971" cy="393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7620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b="1" u="sng">
                <a:latin typeface="Calibri" panose="020F0502020204030204" pitchFamily="34" charset="0"/>
                <a:ea typeface="Calibri" panose="020F0502020204030204" pitchFamily="34" charset="0"/>
              </a:rPr>
              <a:t>Votação 8</a:t>
            </a:r>
          </a:p>
          <a:p>
            <a:pPr marL="0" marR="7620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000" b="1">
                <a:latin typeface="Calibri" panose="020F0502020204030204" pitchFamily="34" charset="0"/>
                <a:ea typeface="Calibri" panose="020F0502020204030204" pitchFamily="34" charset="0"/>
              </a:rPr>
              <a:t>Licenciamento </a:t>
            </a:r>
          </a:p>
          <a:p>
            <a:pPr marL="0" marR="7620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000" b="1">
                <a:latin typeface="Calibri" panose="020F0502020204030204" pitchFamily="34" charset="0"/>
                <a:ea typeface="Calibri" panose="020F0502020204030204" pitchFamily="34" charset="0"/>
              </a:rPr>
              <a:t>Ambiental</a:t>
            </a: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t-BR" sz="10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333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FEB5C-B508-1E1B-C242-48EA9DB6E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3">
            <a:extLst>
              <a:ext uri="{FF2B5EF4-FFF2-40B4-BE49-F238E27FC236}">
                <a16:creationId xmlns:a16="http://schemas.microsoft.com/office/drawing/2014/main" id="{35FC61C9-8C57-5849-A8B8-F6477D8FEC5B}"/>
              </a:ext>
            </a:extLst>
          </p:cNvPr>
          <p:cNvGrpSpPr/>
          <p:nvPr/>
        </p:nvGrpSpPr>
        <p:grpSpPr>
          <a:xfrm>
            <a:off x="3867582" y="5667239"/>
            <a:ext cx="2228917" cy="802640"/>
            <a:chOff x="4771097" y="5576938"/>
            <a:chExt cx="2821940" cy="109601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831407DF-5CA7-EEF1-7AD4-22BE1A74870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097" y="5576938"/>
              <a:ext cx="2821927" cy="102748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F7436200-9CA5-EB96-0B4C-B915F3C9E18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2002" y="6217008"/>
              <a:ext cx="1148552" cy="347607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4ED98C03-B02C-E24E-02EC-6FD8D3873C7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2136" y="6108685"/>
              <a:ext cx="1267868" cy="564247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2BBE1D5F-CD90-3394-1BF0-AC64FF9EB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6015012"/>
            <a:ext cx="2476500" cy="45486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EF9D204-9C79-1EBE-AA69-026795F14662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CAAAC36-8CE1-14E3-DC01-F5473052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3" y="84051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098AD08-666B-A941-631F-BCC0E6846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908" y="858936"/>
            <a:ext cx="10376372" cy="5745064"/>
          </a:xfrm>
          <a:prstGeom prst="rect">
            <a:avLst/>
          </a:prstGeom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DC9DCF3D-7D44-0A4C-721E-0024D3F2617B}"/>
              </a:ext>
            </a:extLst>
          </p:cNvPr>
          <p:cNvSpPr txBox="1">
            <a:spLocks/>
          </p:cNvSpPr>
          <p:nvPr/>
        </p:nvSpPr>
        <p:spPr>
          <a:xfrm>
            <a:off x="527057" y="650787"/>
            <a:ext cx="10185971" cy="393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7620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b="1" u="sng">
                <a:latin typeface="Calibri" panose="020F0502020204030204" pitchFamily="34" charset="0"/>
                <a:ea typeface="Calibri" panose="020F0502020204030204" pitchFamily="34" charset="0"/>
              </a:rPr>
              <a:t>Votação 8</a:t>
            </a: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t-BR" sz="10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14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3B184-B967-EAF1-DF62-1EFF3FEF4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3">
            <a:extLst>
              <a:ext uri="{FF2B5EF4-FFF2-40B4-BE49-F238E27FC236}">
                <a16:creationId xmlns:a16="http://schemas.microsoft.com/office/drawing/2014/main" id="{153B78F9-0E20-A9A8-8C08-3597FAAF8620}"/>
              </a:ext>
            </a:extLst>
          </p:cNvPr>
          <p:cNvGrpSpPr/>
          <p:nvPr/>
        </p:nvGrpSpPr>
        <p:grpSpPr>
          <a:xfrm>
            <a:off x="3867582" y="5667239"/>
            <a:ext cx="2228917" cy="802640"/>
            <a:chOff x="4771097" y="5576938"/>
            <a:chExt cx="2821940" cy="109601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A8E0B0F3-3FC8-BE22-4A79-4E088BE1F02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097" y="5576938"/>
              <a:ext cx="2821927" cy="102748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A6BF8A8C-0297-7A3B-24B6-89918AF031D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2002" y="6217008"/>
              <a:ext cx="1148552" cy="347607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8F3C35FA-B972-CFA3-EB06-E724BC061CC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2136" y="6108685"/>
              <a:ext cx="1267868" cy="564247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0B1122C9-9005-2953-7CD6-142B32FC4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6015012"/>
            <a:ext cx="2476500" cy="45486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F9A2F17E-ED47-654E-409D-A5FE0DB3BEEB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91567693-2FF7-0087-59FD-F55B2D2D1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34076"/>
              </p:ext>
            </p:extLst>
          </p:nvPr>
        </p:nvGraphicFramePr>
        <p:xfrm>
          <a:off x="394855" y="5016616"/>
          <a:ext cx="11658601" cy="134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860">
                  <a:extLst>
                    <a:ext uri="{9D8B030D-6E8A-4147-A177-3AD203B41FA5}">
                      <a16:colId xmlns:a16="http://schemas.microsoft.com/office/drawing/2014/main" val="3404762817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1946052688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889628515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053838453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710663625"/>
                    </a:ext>
                  </a:extLst>
                </a:gridCol>
                <a:gridCol w="1372560">
                  <a:extLst>
                    <a:ext uri="{9D8B030D-6E8A-4147-A177-3AD203B41FA5}">
                      <a16:colId xmlns:a16="http://schemas.microsoft.com/office/drawing/2014/main" val="1317625247"/>
                    </a:ext>
                  </a:extLst>
                </a:gridCol>
                <a:gridCol w="959161">
                  <a:extLst>
                    <a:ext uri="{9D8B030D-6E8A-4147-A177-3AD203B41FA5}">
                      <a16:colId xmlns:a16="http://schemas.microsoft.com/office/drawing/2014/main" val="2169850443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63215113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3067560684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7764597"/>
                    </a:ext>
                  </a:extLst>
                </a:gridCol>
              </a:tblGrid>
              <a:tr h="672984">
                <a:tc gridSpan="2">
                  <a:txBody>
                    <a:bodyPr/>
                    <a:lstStyle/>
                    <a:p>
                      <a:pPr algn="ctr"/>
                      <a:r>
                        <a:rPr lang="pt-BR"/>
                        <a:t>Governo Federal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/>
                        <a:t>Governos Estaduais  </a:t>
                      </a:r>
                    </a:p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/>
                        <a:t>Governos  Municipais  </a:t>
                      </a:r>
                    </a:p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/>
                        <a:t>Sociedade Civil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/>
                        <a:t>Setores Empresariais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741157"/>
                  </a:ext>
                </a:extLst>
              </a:tr>
              <a:tr h="672984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err="1"/>
                        <a:t>Abema</a:t>
                      </a:r>
                      <a:r>
                        <a:rPr lang="pt-BR"/>
                        <a:t>/MMA/CNI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err="1"/>
                        <a:t>Abema</a:t>
                      </a:r>
                      <a:r>
                        <a:rPr lang="pt-BR"/>
                        <a:t>/MMA/CNI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err="1"/>
                        <a:t>Abema</a:t>
                      </a:r>
                      <a:r>
                        <a:rPr lang="pt-BR"/>
                        <a:t>/MMA/CNI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err="1"/>
                        <a:t>Abema</a:t>
                      </a:r>
                      <a:r>
                        <a:rPr lang="pt-BR"/>
                        <a:t>/MMA/CNI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MPF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err="1"/>
                        <a:t>Abema</a:t>
                      </a:r>
                      <a:r>
                        <a:rPr lang="pt-BR"/>
                        <a:t>/MMA/CNI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err="1"/>
                        <a:t>Abema</a:t>
                      </a:r>
                      <a:r>
                        <a:rPr lang="pt-BR"/>
                        <a:t>/MMA/CNI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393649"/>
                  </a:ext>
                </a:extLst>
              </a:tr>
            </a:tbl>
          </a:graphicData>
        </a:graphic>
      </p:graphicFrame>
      <p:sp>
        <p:nvSpPr>
          <p:cNvPr id="12" name="Título 1">
            <a:extLst>
              <a:ext uri="{FF2B5EF4-FFF2-40B4-BE49-F238E27FC236}">
                <a16:creationId xmlns:a16="http://schemas.microsoft.com/office/drawing/2014/main" id="{AAA09596-F579-6096-6F1D-6A172231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3" y="84051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4567C41F-AE1B-2C95-6631-12D98A87388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4190"/>
          <a:stretch/>
        </p:blipFill>
        <p:spPr>
          <a:xfrm>
            <a:off x="1352107" y="605129"/>
            <a:ext cx="10032173" cy="4210882"/>
          </a:xfrm>
          <a:prstGeom prst="rect">
            <a:avLst/>
          </a:prstGeom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82759FF5-05FA-F54B-5B18-2EDC2F359341}"/>
              </a:ext>
            </a:extLst>
          </p:cNvPr>
          <p:cNvSpPr txBox="1">
            <a:spLocks/>
          </p:cNvSpPr>
          <p:nvPr/>
        </p:nvSpPr>
        <p:spPr>
          <a:xfrm>
            <a:off x="527057" y="650787"/>
            <a:ext cx="10185971" cy="393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7620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b="1" u="sng">
                <a:latin typeface="Calibri" panose="020F0502020204030204" pitchFamily="34" charset="0"/>
                <a:ea typeface="Calibri" panose="020F0502020204030204" pitchFamily="34" charset="0"/>
              </a:rPr>
              <a:t>Votação 9</a:t>
            </a: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t-BR" sz="10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/>
          </a:p>
          <a:p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76F7825-04EA-A1C7-97F8-664DFCF04D42}"/>
              </a:ext>
            </a:extLst>
          </p:cNvPr>
          <p:cNvSpPr txBox="1">
            <a:spLocks/>
          </p:cNvSpPr>
          <p:nvPr/>
        </p:nvSpPr>
        <p:spPr>
          <a:xfrm>
            <a:off x="1335494" y="4536335"/>
            <a:ext cx="9149197" cy="708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Aprovada Proposta </a:t>
            </a:r>
            <a:r>
              <a:rPr lang="pt-BR" sz="320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Abema</a:t>
            </a:r>
            <a:r>
              <a:rPr lang="pt-BR" sz="320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/MMA/CNI</a:t>
            </a:r>
            <a:endParaRPr lang="pt-BR" sz="3200" u="sng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7406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76478-695C-F0D2-1258-912390C12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B5E41-DC96-70BA-646D-14ADF659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6F71ED9-1949-0439-6D8D-5047BBF508AA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A32B37-2C98-8B75-8243-FE1937001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74" y="1248091"/>
            <a:ext cx="9167654" cy="469432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14311E7-1881-F6AF-CB10-0877673CDD2F}"/>
              </a:ext>
            </a:extLst>
          </p:cNvPr>
          <p:cNvSpPr txBox="1"/>
          <p:nvPr/>
        </p:nvSpPr>
        <p:spPr>
          <a:xfrm>
            <a:off x="10105967" y="1248091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u="sng">
                <a:highlight>
                  <a:srgbClr val="FFFF00"/>
                </a:highlight>
              </a:rPr>
              <a:t>Decisão?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8AFDAE3-3903-3999-C97E-8CD095F306AE}"/>
              </a:ext>
            </a:extLst>
          </p:cNvPr>
          <p:cNvSpPr txBox="1"/>
          <p:nvPr/>
        </p:nvSpPr>
        <p:spPr>
          <a:xfrm>
            <a:off x="9579892" y="1813008"/>
            <a:ext cx="225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highlight>
                  <a:srgbClr val="FFFF00"/>
                </a:highlight>
              </a:rPr>
              <a:t>Aprovada exclusão do paragrafo e deixar no final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CEB5A91-F215-DD63-6FEA-A3CA392D4A10}"/>
              </a:ext>
            </a:extLst>
          </p:cNvPr>
          <p:cNvSpPr txBox="1"/>
          <p:nvPr/>
        </p:nvSpPr>
        <p:spPr>
          <a:xfrm>
            <a:off x="9649671" y="2921334"/>
            <a:ext cx="2253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highlight>
                  <a:srgbClr val="FFFF00"/>
                </a:highlight>
              </a:rPr>
              <a:t>II - Aprovada nova proposta MMA – Promover o atendimento ...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9889E3D-4A9F-4762-1794-D24969AA6FAF}"/>
              </a:ext>
            </a:extLst>
          </p:cNvPr>
          <p:cNvSpPr txBox="1"/>
          <p:nvPr/>
        </p:nvSpPr>
        <p:spPr>
          <a:xfrm>
            <a:off x="9649671" y="4231369"/>
            <a:ext cx="225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highlight>
                  <a:srgbClr val="FFFF00"/>
                </a:highlight>
              </a:rPr>
              <a:t>V - Aprovado</a:t>
            </a:r>
          </a:p>
        </p:txBody>
      </p:sp>
    </p:spTree>
    <p:extLst>
      <p:ext uri="{BB962C8B-B14F-4D97-AF65-F5344CB8AC3E}">
        <p14:creationId xmlns:p14="http://schemas.microsoft.com/office/powerpoint/2010/main" val="9740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27B625-7D18-236F-04B6-913AD2864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53" y="1052660"/>
            <a:ext cx="10185971" cy="3937197"/>
          </a:xfrm>
        </p:spPr>
        <p:txBody>
          <a:bodyPr>
            <a:normAutofit/>
          </a:bodyPr>
          <a:lstStyle/>
          <a:p>
            <a:pPr marL="0" marR="7620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600" b="1" u="sng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pt-BR" sz="3600" b="1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auta</a:t>
            </a: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t-BR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/>
          </a:p>
          <a:p>
            <a:endParaRPr lang="pt-BR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4BDBB1F5-C11F-FEBC-7064-86CA014E38D3}"/>
              </a:ext>
            </a:extLst>
          </p:cNvPr>
          <p:cNvGrpSpPr/>
          <p:nvPr/>
        </p:nvGrpSpPr>
        <p:grpSpPr>
          <a:xfrm>
            <a:off x="3153434" y="5434460"/>
            <a:ext cx="2913094" cy="1035429"/>
            <a:chOff x="4771097" y="5576938"/>
            <a:chExt cx="2821940" cy="109601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7DF44F21-9D74-FBC6-39E7-F279FC17395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097" y="5576938"/>
              <a:ext cx="2821927" cy="102748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AF5B06BD-24BB-53E2-5EC2-6BB7EDA4B10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2002" y="6217008"/>
              <a:ext cx="1148552" cy="347607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0DA2169B-B98B-231D-107B-2F7A6F5EA06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2136" y="6108685"/>
              <a:ext cx="1267868" cy="564247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7C1D8A42-F36F-CEC4-BF4A-AEA69ACD7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875383"/>
            <a:ext cx="3236674" cy="59449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7E5E2B8B-6E0E-44E9-1059-D8F7C4A9450F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C9658AC-BD77-B3FB-F5DF-4631E718BEF9}"/>
              </a:ext>
            </a:extLst>
          </p:cNvPr>
          <p:cNvSpPr txBox="1">
            <a:spLocks/>
          </p:cNvSpPr>
          <p:nvPr/>
        </p:nvSpPr>
        <p:spPr>
          <a:xfrm>
            <a:off x="283974" y="-10243"/>
            <a:ext cx="11565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>
                <a:solidFill>
                  <a:schemeClr val="tx1"/>
                </a:solidFill>
                <a:latin typeface="+mn-lt"/>
              </a:rPr>
              <a:t>8ª Reunião Ordinária da Câmara Técnica </a:t>
            </a:r>
            <a:br>
              <a:rPr lang="pt-BR" sz="3200">
                <a:solidFill>
                  <a:schemeClr val="tx1"/>
                </a:solidFill>
                <a:latin typeface="+mn-lt"/>
              </a:rPr>
            </a:br>
            <a:r>
              <a:rPr lang="pt-BR" sz="3200">
                <a:solidFill>
                  <a:schemeClr val="tx1"/>
                </a:solidFill>
                <a:latin typeface="+mn-lt"/>
              </a:rPr>
              <a:t>de Qualidade Ambiental</a:t>
            </a:r>
            <a:endParaRPr lang="pt-BR" sz="3200" u="sng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744CC5EF-0869-688F-116D-81EA65295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2532" y="1759923"/>
            <a:ext cx="6067815" cy="38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14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E57C3-F8F0-7F11-D582-FFE1D9A1C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C110D-80FD-2E5E-66BC-67D860EF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683A55E-1408-21E5-9644-589B77F27F49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8681983-FB0B-AEE4-51D6-7F1E0D492E4C}"/>
              </a:ext>
            </a:extLst>
          </p:cNvPr>
          <p:cNvSpPr txBox="1"/>
          <p:nvPr/>
        </p:nvSpPr>
        <p:spPr>
          <a:xfrm>
            <a:off x="9897976" y="1026534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u="sng">
                <a:highlight>
                  <a:srgbClr val="FFFF00"/>
                </a:highlight>
              </a:rPr>
              <a:t>Decisão?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FA714C-D59A-F852-9039-E7CDB995E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92" y="1634390"/>
            <a:ext cx="8357235" cy="143846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31201E5-F811-AF67-40ED-985E55544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75" y="3072859"/>
            <a:ext cx="8258452" cy="315907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8640BCF-D28A-29C8-3D27-BB2D5ABF9C47}"/>
              </a:ext>
            </a:extLst>
          </p:cNvPr>
          <p:cNvSpPr txBox="1"/>
          <p:nvPr/>
        </p:nvSpPr>
        <p:spPr>
          <a:xfrm>
            <a:off x="8814954" y="1693060"/>
            <a:ext cx="3377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highlight>
                  <a:srgbClr val="FFFF00"/>
                </a:highlight>
              </a:rPr>
              <a:t>Aprovada novo texto:</a:t>
            </a:r>
          </a:p>
          <a:p>
            <a:r>
              <a:rPr lang="pt-BR">
                <a:highlight>
                  <a:srgbClr val="FFFF00"/>
                </a:highlight>
              </a:rPr>
              <a:t>Subsidiar instrumentos urbanísticos e demais decisões que impactam na qualidade do ar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B42299-F937-FAF9-3DD0-31B9F36A0854}"/>
              </a:ext>
            </a:extLst>
          </p:cNvPr>
          <p:cNvSpPr txBox="1"/>
          <p:nvPr/>
        </p:nvSpPr>
        <p:spPr>
          <a:xfrm>
            <a:off x="8888037" y="3191034"/>
            <a:ext cx="3377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highlight>
                  <a:srgbClr val="FFFF00"/>
                </a:highlight>
              </a:rPr>
              <a:t>Aprovada sugestão ABEMA</a:t>
            </a:r>
          </a:p>
          <a:p>
            <a:r>
              <a:rPr lang="pt-BR">
                <a:highlight>
                  <a:srgbClr val="FFFF00"/>
                </a:highlight>
              </a:rPr>
              <a:t>“de forma a maximizar os benefícios”</a:t>
            </a:r>
          </a:p>
        </p:txBody>
      </p:sp>
    </p:spTree>
    <p:extLst>
      <p:ext uri="{BB962C8B-B14F-4D97-AF65-F5344CB8AC3E}">
        <p14:creationId xmlns:p14="http://schemas.microsoft.com/office/powerpoint/2010/main" val="1386301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78CB2-B460-B1AE-E574-ADBA93718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9C90F-A5A5-5566-6CA7-F7B33D2C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1145F7F-8087-C165-A112-F73ADBDAD7D3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2901EAA-8C88-CFD9-A07E-312CAA85C1DE}"/>
              </a:ext>
            </a:extLst>
          </p:cNvPr>
          <p:cNvSpPr txBox="1"/>
          <p:nvPr/>
        </p:nvSpPr>
        <p:spPr>
          <a:xfrm>
            <a:off x="9719719" y="724117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u="sng">
                <a:highlight>
                  <a:srgbClr val="FFFF00"/>
                </a:highlight>
              </a:rPr>
              <a:t>Decisão?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47770C-40AD-180E-79E5-0529611F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10" y="1055469"/>
            <a:ext cx="8579471" cy="15143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EBDA754-F5D1-3BBC-3848-FA252D7FC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10" y="2569860"/>
            <a:ext cx="8579471" cy="370616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62F9926-0BA1-D348-BCB7-8AAE2F9E8475}"/>
              </a:ext>
            </a:extLst>
          </p:cNvPr>
          <p:cNvSpPr txBox="1"/>
          <p:nvPr/>
        </p:nvSpPr>
        <p:spPr>
          <a:xfrm>
            <a:off x="9719719" y="1635054"/>
            <a:ext cx="159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u="sng">
                <a:highlight>
                  <a:srgbClr val="FFFF00"/>
                </a:highlight>
              </a:rPr>
              <a:t>Aprovado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A57944-950A-7F6E-5E09-DDE078964EA0}"/>
              </a:ext>
            </a:extLst>
          </p:cNvPr>
          <p:cNvSpPr txBox="1"/>
          <p:nvPr/>
        </p:nvSpPr>
        <p:spPr>
          <a:xfrm>
            <a:off x="9719718" y="2648490"/>
            <a:ext cx="159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u="sng">
                <a:highlight>
                  <a:srgbClr val="FFFF00"/>
                </a:highlight>
              </a:rPr>
              <a:t>Aprovado</a:t>
            </a:r>
          </a:p>
        </p:txBody>
      </p:sp>
    </p:spTree>
    <p:extLst>
      <p:ext uri="{BB962C8B-B14F-4D97-AF65-F5344CB8AC3E}">
        <p14:creationId xmlns:p14="http://schemas.microsoft.com/office/powerpoint/2010/main" val="1777914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00CAB-EACE-EE77-4DD8-9BA94F74A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5AB8A-1866-DA90-863A-7E7540FC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A6766EF-93E0-3C92-36C8-2BB5B64DD06A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25BF9B5-1AE7-5956-94B8-991F520EB604}"/>
              </a:ext>
            </a:extLst>
          </p:cNvPr>
          <p:cNvSpPr txBox="1"/>
          <p:nvPr/>
        </p:nvSpPr>
        <p:spPr>
          <a:xfrm>
            <a:off x="10280828" y="883228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u="sng">
                <a:highlight>
                  <a:srgbClr val="FFFF00"/>
                </a:highlight>
              </a:rPr>
              <a:t>Decisão?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49D64D-00DB-2734-9DA7-204D4055F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1" y="1286590"/>
            <a:ext cx="9617273" cy="134885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9386355-EE91-698A-C91B-CEA042E99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1" y="2635447"/>
            <a:ext cx="9617273" cy="371126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C186158-4BE5-F5FE-44AD-1209105C3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363" y="1268207"/>
            <a:ext cx="152413" cy="143268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E25B7DA-E690-ED74-A592-53F6435E859E}"/>
              </a:ext>
            </a:extLst>
          </p:cNvPr>
          <p:cNvSpPr txBox="1"/>
          <p:nvPr/>
        </p:nvSpPr>
        <p:spPr>
          <a:xfrm>
            <a:off x="9800789" y="1359919"/>
            <a:ext cx="24677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u="sng" dirty="0"/>
              <a:t>Aprovado, com </a:t>
            </a:r>
          </a:p>
          <a:p>
            <a:r>
              <a:rPr lang="pt-BR" sz="2800" u="sng" dirty="0"/>
              <a:t>inserção de </a:t>
            </a:r>
          </a:p>
          <a:p>
            <a:r>
              <a:rPr lang="pt-BR" sz="2800" u="sng" dirty="0"/>
              <a:t>“saúde pública”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FBAAB0C-92BE-59E1-434D-E925B5D52704}"/>
              </a:ext>
            </a:extLst>
          </p:cNvPr>
          <p:cNvSpPr txBox="1"/>
          <p:nvPr/>
        </p:nvSpPr>
        <p:spPr>
          <a:xfrm>
            <a:off x="10088509" y="3086997"/>
            <a:ext cx="17605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u="sng" dirty="0"/>
              <a:t>Aprovado, </a:t>
            </a:r>
          </a:p>
          <a:p>
            <a:r>
              <a:rPr lang="pt-BR" sz="2800" u="sng" dirty="0"/>
              <a:t>sem “ou”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61059C-04B1-9A17-D333-2506CD2D0D1A}"/>
              </a:ext>
            </a:extLst>
          </p:cNvPr>
          <p:cNvSpPr txBox="1"/>
          <p:nvPr/>
        </p:nvSpPr>
        <p:spPr>
          <a:xfrm>
            <a:off x="10107049" y="5092273"/>
            <a:ext cx="159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u="sng" dirty="0"/>
              <a:t>Aprovado</a:t>
            </a:r>
          </a:p>
        </p:txBody>
      </p:sp>
    </p:spTree>
    <p:extLst>
      <p:ext uri="{BB962C8B-B14F-4D97-AF65-F5344CB8AC3E}">
        <p14:creationId xmlns:p14="http://schemas.microsoft.com/office/powerpoint/2010/main" val="2014298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D5112-CD50-609C-0831-30DCC6C43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064BF-FEFA-3026-CD2C-1731E7A6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590E29B-28CA-3456-F019-E1676B5430F5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7C5805-1D42-1DBC-0A7B-A389AD913BC7}"/>
              </a:ext>
            </a:extLst>
          </p:cNvPr>
          <p:cNvSpPr txBox="1"/>
          <p:nvPr/>
        </p:nvSpPr>
        <p:spPr>
          <a:xfrm>
            <a:off x="10123521" y="861888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u="sng" dirty="0">
                <a:highlight>
                  <a:srgbClr val="FFFF00"/>
                </a:highlight>
              </a:rPr>
              <a:t>Decisão?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00609B-DD30-6219-1F6E-8E1518DE2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4" y="1383226"/>
            <a:ext cx="9269738" cy="144931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8AAB252-AB84-21E8-F6FB-9FA384737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14" y="2877876"/>
            <a:ext cx="9269738" cy="276620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9878FAA-61E0-6137-B8B7-89BD24FDF63A}"/>
              </a:ext>
            </a:extLst>
          </p:cNvPr>
          <p:cNvSpPr txBox="1"/>
          <p:nvPr/>
        </p:nvSpPr>
        <p:spPr>
          <a:xfrm>
            <a:off x="9721973" y="1507719"/>
            <a:ext cx="2238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u="sng" dirty="0"/>
              <a:t>Não aprovado, </a:t>
            </a:r>
          </a:p>
          <a:p>
            <a:pPr algn="ctr"/>
            <a:r>
              <a:rPr lang="pt-BR" sz="2400" u="sng" dirty="0"/>
              <a:t>manter redação </a:t>
            </a:r>
          </a:p>
          <a:p>
            <a:pPr algn="ctr"/>
            <a:r>
              <a:rPr lang="pt-BR" sz="2400" u="sng" dirty="0"/>
              <a:t>original.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68ABC1-6C10-BE74-3CDA-42D7077B211E}"/>
              </a:ext>
            </a:extLst>
          </p:cNvPr>
          <p:cNvSpPr txBox="1"/>
          <p:nvPr/>
        </p:nvSpPr>
        <p:spPr>
          <a:xfrm>
            <a:off x="9685548" y="3049191"/>
            <a:ext cx="23622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u="sng" dirty="0"/>
              <a:t>Aprovado, </a:t>
            </a:r>
          </a:p>
          <a:p>
            <a:pPr algn="ctr"/>
            <a:r>
              <a:rPr lang="pt-BR" sz="2400" u="sng" dirty="0"/>
              <a:t>manter trocando </a:t>
            </a:r>
          </a:p>
          <a:p>
            <a:pPr algn="ctr"/>
            <a:r>
              <a:rPr lang="pt-BR" sz="2400" u="sng" dirty="0"/>
              <a:t>palavras </a:t>
            </a:r>
          </a:p>
          <a:p>
            <a:pPr algn="ctr"/>
            <a:r>
              <a:rPr lang="pt-BR" sz="2400" u="sng" dirty="0"/>
              <a:t>“fabricado” por </a:t>
            </a:r>
          </a:p>
          <a:p>
            <a:pPr algn="ctr"/>
            <a:r>
              <a:rPr lang="pt-BR" sz="2400" u="sng" dirty="0"/>
              <a:t>“comercializado”.</a:t>
            </a:r>
          </a:p>
        </p:txBody>
      </p:sp>
    </p:spTree>
    <p:extLst>
      <p:ext uri="{BB962C8B-B14F-4D97-AF65-F5344CB8AC3E}">
        <p14:creationId xmlns:p14="http://schemas.microsoft.com/office/powerpoint/2010/main" val="424511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7E328-4865-411D-1B73-91D2063DE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8F99A-C882-8D95-6032-30719733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CBE93B8-2016-C4EC-495E-FF70EECD28F5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E7D9038-6CD3-D873-750F-DC9559BBFC44}"/>
              </a:ext>
            </a:extLst>
          </p:cNvPr>
          <p:cNvSpPr txBox="1"/>
          <p:nvPr/>
        </p:nvSpPr>
        <p:spPr>
          <a:xfrm>
            <a:off x="10083401" y="769301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u="sng">
                <a:highlight>
                  <a:srgbClr val="FFFF00"/>
                </a:highlight>
              </a:rPr>
              <a:t>Decisão?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8D6FE8D-96C4-9A08-4552-D886663171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12" r="21199"/>
          <a:stretch/>
        </p:blipFill>
        <p:spPr>
          <a:xfrm>
            <a:off x="260506" y="1178593"/>
            <a:ext cx="9057453" cy="182828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637235D-8312-B2AC-8CD2-8DCA01ADE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72" y="3034771"/>
            <a:ext cx="9069187" cy="345492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08432EB-B48F-A09D-1E60-37086B777021}"/>
              </a:ext>
            </a:extLst>
          </p:cNvPr>
          <p:cNvSpPr txBox="1"/>
          <p:nvPr/>
        </p:nvSpPr>
        <p:spPr>
          <a:xfrm>
            <a:off x="9676137" y="1621887"/>
            <a:ext cx="2238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u="sng" dirty="0"/>
              <a:t>Não aprovado, </a:t>
            </a:r>
          </a:p>
          <a:p>
            <a:pPr algn="ctr"/>
            <a:r>
              <a:rPr lang="pt-BR" sz="2400" u="sng" dirty="0"/>
              <a:t>manter redação </a:t>
            </a:r>
          </a:p>
          <a:p>
            <a:pPr algn="ctr"/>
            <a:r>
              <a:rPr lang="pt-BR" sz="2400" u="sng" dirty="0"/>
              <a:t>original.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FFB207E-BC0E-D195-8714-74CCBFC506E9}"/>
              </a:ext>
            </a:extLst>
          </p:cNvPr>
          <p:cNvSpPr txBox="1"/>
          <p:nvPr/>
        </p:nvSpPr>
        <p:spPr>
          <a:xfrm>
            <a:off x="9724907" y="4092989"/>
            <a:ext cx="2203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u="sng" dirty="0"/>
              <a:t>Aprovado acima</a:t>
            </a:r>
          </a:p>
        </p:txBody>
      </p:sp>
    </p:spTree>
    <p:extLst>
      <p:ext uri="{BB962C8B-B14F-4D97-AF65-F5344CB8AC3E}">
        <p14:creationId xmlns:p14="http://schemas.microsoft.com/office/powerpoint/2010/main" val="1588083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FB4DA-680D-9D0A-6CAD-D0F998A6F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0283C-C9DE-B5E3-B56C-5D0B50B5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9E8C124-2FFF-8981-D995-F2F6BB93149D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ED9B2BB-9DA2-4F7E-C442-8FBA1B8259A1}"/>
              </a:ext>
            </a:extLst>
          </p:cNvPr>
          <p:cNvSpPr txBox="1"/>
          <p:nvPr/>
        </p:nvSpPr>
        <p:spPr>
          <a:xfrm>
            <a:off x="10083401" y="769301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u="sng">
                <a:highlight>
                  <a:srgbClr val="FFFF00"/>
                </a:highlight>
              </a:rPr>
              <a:t>Decisão?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26FFF27-03B9-2B8C-B559-0BED5F0AB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74" y="1387379"/>
            <a:ext cx="9571549" cy="36731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93283F0-CF9B-AF2E-00AA-4425FB2C0AC1}"/>
              </a:ext>
            </a:extLst>
          </p:cNvPr>
          <p:cNvSpPr txBox="1"/>
          <p:nvPr/>
        </p:nvSpPr>
        <p:spPr>
          <a:xfrm>
            <a:off x="9905235" y="1746447"/>
            <a:ext cx="2238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u="sng" dirty="0"/>
              <a:t>Não aprovado, </a:t>
            </a:r>
          </a:p>
          <a:p>
            <a:pPr algn="ctr"/>
            <a:r>
              <a:rPr lang="pt-BR" sz="2400" u="sng" dirty="0"/>
              <a:t>manter redação </a:t>
            </a:r>
          </a:p>
          <a:p>
            <a:pPr algn="ctr"/>
            <a:r>
              <a:rPr lang="pt-BR" sz="2400" u="sng" dirty="0"/>
              <a:t>original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6327D2-B3DE-F7A0-0F84-44AF962D69F6}"/>
              </a:ext>
            </a:extLst>
          </p:cNvPr>
          <p:cNvSpPr txBox="1"/>
          <p:nvPr/>
        </p:nvSpPr>
        <p:spPr>
          <a:xfrm>
            <a:off x="10051347" y="3668653"/>
            <a:ext cx="2155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u="sng" dirty="0"/>
              <a:t>Aprovado, </a:t>
            </a:r>
          </a:p>
          <a:p>
            <a:pPr algn="ctr"/>
            <a:r>
              <a:rPr lang="pt-BR" sz="2400" u="sng" dirty="0"/>
              <a:t>com pequenos </a:t>
            </a:r>
          </a:p>
          <a:p>
            <a:pPr algn="ctr"/>
            <a:r>
              <a:rPr lang="pt-BR" sz="2400" u="sng" dirty="0"/>
              <a:t>ajustes de texto</a:t>
            </a:r>
          </a:p>
        </p:txBody>
      </p:sp>
    </p:spTree>
    <p:extLst>
      <p:ext uri="{BB962C8B-B14F-4D97-AF65-F5344CB8AC3E}">
        <p14:creationId xmlns:p14="http://schemas.microsoft.com/office/powerpoint/2010/main" val="183533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D644D-41C9-5210-1815-05423DB1C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576DA-EE9E-AA65-8ABD-A9A5EB3F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CA9F89C-39F1-8771-FB5F-41322981D9E3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450349-66C5-2087-39D9-43A8C553A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36" y="883228"/>
            <a:ext cx="10183091" cy="5521706"/>
          </a:xfrm>
          <a:prstGeom prst="rect">
            <a:avLst/>
          </a:prstGeom>
        </p:spPr>
      </p:pic>
      <p:sp>
        <p:nvSpPr>
          <p:cNvPr id="3" name="Sinal de Multiplicação 2">
            <a:extLst>
              <a:ext uri="{FF2B5EF4-FFF2-40B4-BE49-F238E27FC236}">
                <a16:creationId xmlns:a16="http://schemas.microsoft.com/office/drawing/2014/main" id="{080DD2B6-ABB8-7AE4-BF77-240D4BE7D073}"/>
              </a:ext>
            </a:extLst>
          </p:cNvPr>
          <p:cNvSpPr/>
          <p:nvPr/>
        </p:nvSpPr>
        <p:spPr>
          <a:xfrm>
            <a:off x="644236" y="2838473"/>
            <a:ext cx="2861187" cy="590527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6C8661A-AFAD-70AB-41BC-B97C4463F970}"/>
              </a:ext>
            </a:extLst>
          </p:cNvPr>
          <p:cNvSpPr txBox="1"/>
          <p:nvPr/>
        </p:nvSpPr>
        <p:spPr>
          <a:xfrm>
            <a:off x="7325045" y="5260258"/>
            <a:ext cx="247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/>
              <a:t>+ gerenciado pelo MMA</a:t>
            </a:r>
          </a:p>
        </p:txBody>
      </p:sp>
    </p:spTree>
    <p:extLst>
      <p:ext uri="{BB962C8B-B14F-4D97-AF65-F5344CB8AC3E}">
        <p14:creationId xmlns:p14="http://schemas.microsoft.com/office/powerpoint/2010/main" val="2664333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675504" y="5694616"/>
            <a:ext cx="2821940" cy="1028065"/>
            <a:chOff x="4675504" y="5694616"/>
            <a:chExt cx="2821940" cy="10280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504" y="5694616"/>
              <a:ext cx="2821927" cy="10274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  <p:sp>
        <p:nvSpPr>
          <p:cNvPr id="7" name="CaixaDeTexto 1">
            <a:extLst>
              <a:ext uri="{FF2B5EF4-FFF2-40B4-BE49-F238E27FC236}">
                <a16:creationId xmlns:a16="http://schemas.microsoft.com/office/drawing/2014/main" id="{629BEFE4-7F6D-1AA5-9A2B-F6D63714DD66}"/>
              </a:ext>
            </a:extLst>
          </p:cNvPr>
          <p:cNvSpPr txBox="1"/>
          <p:nvPr/>
        </p:nvSpPr>
        <p:spPr>
          <a:xfrm>
            <a:off x="828667" y="2311338"/>
            <a:ext cx="105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/>
              <a:t>Adalberto Maluf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/>
              <a:t>Presidente da Câmara Técnica de Qualidade Ambiental do CONAMA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Secretário Nacional de Meio Ambiente Urbano e Qualidade Ambiental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Ministério do Meio Ambiente e Mudança do Clima
adalberto.maluf@mma.gov.br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734505F-5720-F971-947C-B30400E264D5}"/>
              </a:ext>
            </a:extLst>
          </p:cNvPr>
          <p:cNvSpPr/>
          <p:nvPr/>
        </p:nvSpPr>
        <p:spPr>
          <a:xfrm>
            <a:off x="4174715" y="583092"/>
            <a:ext cx="36476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200" b="0" u="sng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Obrigado</a:t>
            </a:r>
            <a:endParaRPr lang="pt-BR" sz="7200" b="0" u="sng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787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203D6-9BD2-963C-528B-95127A398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BA61B-73E8-0B86-259A-68379F7F7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740920FB-F97F-0D04-F429-290728F6C673}"/>
              </a:ext>
            </a:extLst>
          </p:cNvPr>
          <p:cNvGrpSpPr/>
          <p:nvPr/>
        </p:nvGrpSpPr>
        <p:grpSpPr>
          <a:xfrm>
            <a:off x="3153434" y="5434460"/>
            <a:ext cx="2913094" cy="1035429"/>
            <a:chOff x="4771097" y="5576938"/>
            <a:chExt cx="2821940" cy="109601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FECF9B58-688F-EF4B-72A8-2CFCCBBF609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097" y="5576938"/>
              <a:ext cx="2821927" cy="102748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59BF1BFE-F0B1-8C2A-89F0-988A35F63C5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2002" y="6217008"/>
              <a:ext cx="1148552" cy="347607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1B6F4B89-B9F7-3C29-D7D6-CE38E749F99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2136" y="6108685"/>
              <a:ext cx="1267868" cy="564247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2FC2A75E-2D31-62C1-CE70-3E837EE43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875383"/>
            <a:ext cx="3236674" cy="59449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5C353F3-3862-F666-70C5-17245481421E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0B171531-99A0-C974-361E-F61AB6C89438}"/>
              </a:ext>
            </a:extLst>
          </p:cNvPr>
          <p:cNvSpPr txBox="1">
            <a:spLocks/>
          </p:cNvSpPr>
          <p:nvPr/>
        </p:nvSpPr>
        <p:spPr>
          <a:xfrm>
            <a:off x="973529" y="717007"/>
            <a:ext cx="10185971" cy="1454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7620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3600" b="1" u="sng">
                <a:latin typeface="Calibri" panose="020F0502020204030204" pitchFamily="34" charset="0"/>
                <a:ea typeface="Calibri" panose="020F0502020204030204" pitchFamily="34" charset="0"/>
              </a:rPr>
              <a:t>Votações: </a:t>
            </a:r>
            <a:r>
              <a:rPr lang="pt-BR" sz="3600" b="1">
                <a:latin typeface="Calibri" panose="020F0502020204030204" pitchFamily="34" charset="0"/>
                <a:ea typeface="Calibri" panose="020F0502020204030204" pitchFamily="34" charset="0"/>
              </a:rPr>
              <a:t>(1) Objetivos</a:t>
            </a: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t-BR" sz="10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t-BR"/>
          </a:p>
          <a:p>
            <a:endParaRPr lang="pt-BR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8BBA42E7-A7F3-4CAD-6240-8A8EC3F1B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580051"/>
              </p:ext>
            </p:extLst>
          </p:nvPr>
        </p:nvGraphicFramePr>
        <p:xfrm>
          <a:off x="973529" y="3675267"/>
          <a:ext cx="10875521" cy="134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552">
                  <a:extLst>
                    <a:ext uri="{9D8B030D-6E8A-4147-A177-3AD203B41FA5}">
                      <a16:colId xmlns:a16="http://schemas.microsoft.com/office/drawing/2014/main" val="3404762817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1946052688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889628515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2053838453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2710663625"/>
                    </a:ext>
                  </a:extLst>
                </a:gridCol>
                <a:gridCol w="1280368">
                  <a:extLst>
                    <a:ext uri="{9D8B030D-6E8A-4147-A177-3AD203B41FA5}">
                      <a16:colId xmlns:a16="http://schemas.microsoft.com/office/drawing/2014/main" val="1317625247"/>
                    </a:ext>
                  </a:extLst>
                </a:gridCol>
                <a:gridCol w="894737">
                  <a:extLst>
                    <a:ext uri="{9D8B030D-6E8A-4147-A177-3AD203B41FA5}">
                      <a16:colId xmlns:a16="http://schemas.microsoft.com/office/drawing/2014/main" val="2169850443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263215113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3067560684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7764597"/>
                    </a:ext>
                  </a:extLst>
                </a:gridCol>
              </a:tblGrid>
              <a:tr h="672984">
                <a:tc gridSpan="2">
                  <a:txBody>
                    <a:bodyPr/>
                    <a:lstStyle/>
                    <a:p>
                      <a:pPr algn="ctr"/>
                      <a:r>
                        <a:rPr lang="pt-BR"/>
                        <a:t>Governo Federal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/>
                        <a:t>Governos Estaduais  </a:t>
                      </a:r>
                    </a:p>
                    <a:p>
                      <a:pPr algn="ctr"/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/>
                        <a:t>Governos  Municipais  </a:t>
                      </a:r>
                    </a:p>
                    <a:p>
                      <a:pPr algn="ctr"/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/>
                        <a:t>Sociedade Civil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/>
                        <a:t>Setores Empresariais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741157"/>
                  </a:ext>
                </a:extLst>
              </a:tr>
              <a:tr h="672984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393649"/>
                  </a:ext>
                </a:extLst>
              </a:tr>
            </a:tbl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E76D480F-733E-475F-5DAA-F2AE67B5BC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671"/>
          <a:stretch/>
        </p:blipFill>
        <p:spPr>
          <a:xfrm>
            <a:off x="519455" y="1416395"/>
            <a:ext cx="11329595" cy="52959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11EF6B5-1CEB-76F0-6061-BE99B2B2D2FE}"/>
              </a:ext>
            </a:extLst>
          </p:cNvPr>
          <p:cNvSpPr txBox="1"/>
          <p:nvPr/>
        </p:nvSpPr>
        <p:spPr>
          <a:xfrm>
            <a:off x="973529" y="2338706"/>
            <a:ext cx="9767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highlight>
                  <a:srgbClr val="FFFF00"/>
                </a:highlight>
              </a:rPr>
              <a:t>Nova proposta CNI:</a:t>
            </a:r>
          </a:p>
          <a:p>
            <a:r>
              <a:rPr lang="pt-BR">
                <a:highlight>
                  <a:srgbClr val="FFFF00"/>
                </a:highlight>
              </a:rPr>
              <a:t>Assegurar a compatibilização da gestão da qualidade do ar, com o desenvolvimento econômico e social</a:t>
            </a:r>
          </a:p>
        </p:txBody>
      </p:sp>
      <p:sp>
        <p:nvSpPr>
          <p:cNvPr id="16" name="Sinal de Multiplicação 15">
            <a:extLst>
              <a:ext uri="{FF2B5EF4-FFF2-40B4-BE49-F238E27FC236}">
                <a16:creationId xmlns:a16="http://schemas.microsoft.com/office/drawing/2014/main" id="{D59CEDC3-2FE3-B8CF-2551-D6F11946CBBA}"/>
              </a:ext>
            </a:extLst>
          </p:cNvPr>
          <p:cNvSpPr/>
          <p:nvPr/>
        </p:nvSpPr>
        <p:spPr>
          <a:xfrm>
            <a:off x="732825" y="1273848"/>
            <a:ext cx="5451427" cy="1899064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7C4C165-AE47-2041-B237-9908B25E378F}"/>
              </a:ext>
            </a:extLst>
          </p:cNvPr>
          <p:cNvSpPr txBox="1"/>
          <p:nvPr/>
        </p:nvSpPr>
        <p:spPr>
          <a:xfrm>
            <a:off x="5578648" y="1873093"/>
            <a:ext cx="4410118" cy="584775"/>
          </a:xfrm>
          <a:prstGeom prst="rect">
            <a:avLst/>
          </a:prstGeom>
          <a:solidFill>
            <a:srgbClr val="ED7D31"/>
          </a:solidFill>
        </p:spPr>
        <p:txBody>
          <a:bodyPr wrap="none" rtlCol="0">
            <a:spAutoFit/>
          </a:bodyPr>
          <a:lstStyle/>
          <a:p>
            <a:r>
              <a:rPr lang="pt-BR" sz="3200"/>
              <a:t>RETIRADA PROPOSTA CNI</a:t>
            </a:r>
          </a:p>
        </p:txBody>
      </p:sp>
    </p:spTree>
    <p:extLst>
      <p:ext uri="{BB962C8B-B14F-4D97-AF65-F5344CB8AC3E}">
        <p14:creationId xmlns:p14="http://schemas.microsoft.com/office/powerpoint/2010/main" val="260156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7ED4D-310D-DC6D-1D47-1827DA231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ABC6F-921D-2C73-D7C5-A2828B95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957B16-E5C8-1908-7EDA-A00C4A6E0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529" y="717006"/>
            <a:ext cx="10185971" cy="3937197"/>
          </a:xfrm>
        </p:spPr>
        <p:txBody>
          <a:bodyPr>
            <a:normAutofit/>
          </a:bodyPr>
          <a:lstStyle/>
          <a:p>
            <a:pPr marL="0" marR="7620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t-BR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/>
          </a:p>
          <a:p>
            <a:endParaRPr lang="pt-BR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1E93F7C7-2A05-8B2C-F9F2-D05F5A56F0FB}"/>
              </a:ext>
            </a:extLst>
          </p:cNvPr>
          <p:cNvGrpSpPr/>
          <p:nvPr/>
        </p:nvGrpSpPr>
        <p:grpSpPr>
          <a:xfrm>
            <a:off x="3153434" y="5434460"/>
            <a:ext cx="2913094" cy="1035429"/>
            <a:chOff x="4771097" y="5576938"/>
            <a:chExt cx="2821940" cy="109601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911AE4EF-485E-BF83-A53D-39FC63D9D9A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097" y="5576938"/>
              <a:ext cx="2821927" cy="102748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B007D954-2DF3-3AB9-35BD-1EC3E622AFD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2002" y="6217008"/>
              <a:ext cx="1148552" cy="347607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45109370-B669-BD9C-B318-4C10EA9BB26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2136" y="6108685"/>
              <a:ext cx="1267868" cy="564247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0D5AB320-59B7-1A5D-14B3-AF822DCD2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875383"/>
            <a:ext cx="3236674" cy="59449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35D96DB-4691-2470-6C5C-C4B7A9B4F731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EF4B2-611A-C5E5-3F78-1D5BCFA46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602" y="795550"/>
            <a:ext cx="9442961" cy="58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5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C7D5A-A398-5CE2-63A3-D85B11624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CB914-A43C-A0EF-1A2E-8F18F201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D81E97-4043-1AC5-DB37-045466DC8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38" y="933441"/>
            <a:ext cx="10875521" cy="3937197"/>
          </a:xfrm>
        </p:spPr>
        <p:txBody>
          <a:bodyPr>
            <a:normAutofit/>
          </a:bodyPr>
          <a:lstStyle/>
          <a:p>
            <a:pPr marL="0" marR="7620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600" b="1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Votação 2:</a:t>
            </a: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2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Manutenção do art. 14° e Incisos 1, 2 e 3</a:t>
            </a: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2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Estações Estratégicas para a Avaliação da Qualidade do Ar.</a:t>
            </a: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t-BR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t-BR"/>
          </a:p>
          <a:p>
            <a:pPr algn="ctr"/>
            <a:endParaRPr lang="pt-BR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9CB71B17-3540-BEDF-DD27-4EDE2358FFDD}"/>
              </a:ext>
            </a:extLst>
          </p:cNvPr>
          <p:cNvGrpSpPr/>
          <p:nvPr/>
        </p:nvGrpSpPr>
        <p:grpSpPr>
          <a:xfrm>
            <a:off x="3153434" y="5434460"/>
            <a:ext cx="2913094" cy="1035429"/>
            <a:chOff x="4771097" y="5576938"/>
            <a:chExt cx="2821940" cy="109601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B7ABD1B9-2EA8-2857-E4B4-0BBCC79E1A7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097" y="5576938"/>
              <a:ext cx="2821927" cy="102748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67FE092C-8D1D-8E98-9806-EF6D80AA5BB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2002" y="6217008"/>
              <a:ext cx="1148552" cy="347607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FB4C8E58-C885-231D-FC91-2D97C405141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2136" y="6108685"/>
              <a:ext cx="1267868" cy="564247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BBDD2BAF-677C-43B0-4F6E-C4F3E1FDE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875383"/>
            <a:ext cx="3236674" cy="59449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C1119E5-6A14-CF3C-AEAD-DCE9A9B8C964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23A55ED1-2271-D210-04F3-60C8AEDC4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73471"/>
              </p:ext>
            </p:extLst>
          </p:nvPr>
        </p:nvGraphicFramePr>
        <p:xfrm>
          <a:off x="734538" y="2825140"/>
          <a:ext cx="10875521" cy="1127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552">
                  <a:extLst>
                    <a:ext uri="{9D8B030D-6E8A-4147-A177-3AD203B41FA5}">
                      <a16:colId xmlns:a16="http://schemas.microsoft.com/office/drawing/2014/main" val="3404762817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1946052688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889628515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2053838453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2710663625"/>
                    </a:ext>
                  </a:extLst>
                </a:gridCol>
                <a:gridCol w="1280368">
                  <a:extLst>
                    <a:ext uri="{9D8B030D-6E8A-4147-A177-3AD203B41FA5}">
                      <a16:colId xmlns:a16="http://schemas.microsoft.com/office/drawing/2014/main" val="1317625247"/>
                    </a:ext>
                  </a:extLst>
                </a:gridCol>
                <a:gridCol w="894737">
                  <a:extLst>
                    <a:ext uri="{9D8B030D-6E8A-4147-A177-3AD203B41FA5}">
                      <a16:colId xmlns:a16="http://schemas.microsoft.com/office/drawing/2014/main" val="2169850443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263215113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3067560684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7764597"/>
                    </a:ext>
                  </a:extLst>
                </a:gridCol>
              </a:tblGrid>
              <a:tr h="486947">
                <a:tc gridSpan="2">
                  <a:txBody>
                    <a:bodyPr/>
                    <a:lstStyle/>
                    <a:p>
                      <a:pPr algn="ctr"/>
                      <a:r>
                        <a:rPr lang="pt-BR"/>
                        <a:t>Governo Federal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/>
                        <a:t>Governos Estaduais  </a:t>
                      </a:r>
                    </a:p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/>
                        <a:t>Governos  Municipais  </a:t>
                      </a:r>
                    </a:p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/>
                        <a:t>Sociedade Civil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/>
                        <a:t>Setores Empresariais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741157"/>
                  </a:ext>
                </a:extLst>
              </a:tr>
              <a:tr h="48694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393649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057AB723-6DCE-E664-A7A6-41ACD723A2D8}"/>
              </a:ext>
            </a:extLst>
          </p:cNvPr>
          <p:cNvSpPr txBox="1"/>
          <p:nvPr/>
        </p:nvSpPr>
        <p:spPr>
          <a:xfrm>
            <a:off x="683612" y="3586791"/>
            <a:ext cx="108837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>
                <a:highlight>
                  <a:srgbClr val="FFFF00"/>
                </a:highlight>
              </a:rPr>
              <a:t>Aprovação do artigo por consenso, do incisos </a:t>
            </a:r>
            <a:r>
              <a:rPr lang="pt-BR" sz="2800" b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art. 14° e Incisos 1, 2 e 3, </a:t>
            </a:r>
          </a:p>
          <a:p>
            <a:pPr algn="ctr"/>
            <a:r>
              <a:rPr lang="pt-BR" sz="2800" b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com abstenção da sociedade civil e manifestação contrária do MPF</a:t>
            </a:r>
          </a:p>
          <a:p>
            <a:pPr algn="ctr"/>
            <a:r>
              <a:rPr lang="pt-BR" sz="2800" b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CONAMA se atender à renumeração dos artigos</a:t>
            </a:r>
          </a:p>
          <a:p>
            <a:pPr algn="ctr"/>
            <a:endParaRPr lang="pt-BR" sz="2800" b="1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2568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7C17C-5A32-65CC-09B6-7E0728A18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BA120-3E03-9130-8705-5BC16444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D595C0F2-E6EC-5330-D64F-1F8C33CC70CF}"/>
              </a:ext>
            </a:extLst>
          </p:cNvPr>
          <p:cNvGrpSpPr/>
          <p:nvPr/>
        </p:nvGrpSpPr>
        <p:grpSpPr>
          <a:xfrm>
            <a:off x="3153434" y="5434460"/>
            <a:ext cx="2913094" cy="1035429"/>
            <a:chOff x="4771097" y="5576938"/>
            <a:chExt cx="2821940" cy="109601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6BCADFC5-E291-B704-1FA7-47F6241F5E7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097" y="5576938"/>
              <a:ext cx="2821927" cy="102748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BB8ACFC8-78FC-F9E6-902C-7987C136C87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2002" y="6217008"/>
              <a:ext cx="1148552" cy="347607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D7E35571-F7F8-18A4-9E45-739FD1AC098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2136" y="6108685"/>
              <a:ext cx="1267868" cy="564247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C751E0F6-D3D6-8E39-96FE-3FA879728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875383"/>
            <a:ext cx="3236674" cy="59449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296C889-37DF-2CC5-DB7A-5CE293C5CA40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4B090218-2E40-E33A-FD41-8172FC0CF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38" y="954842"/>
            <a:ext cx="10875521" cy="3937197"/>
          </a:xfrm>
        </p:spPr>
        <p:txBody>
          <a:bodyPr>
            <a:normAutofit/>
          </a:bodyPr>
          <a:lstStyle/>
          <a:p>
            <a:pPr marL="0" marR="7620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600" b="1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Votação 3:</a:t>
            </a: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6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Inclusão novo artigo 18</a:t>
            </a:r>
          </a:p>
          <a:p>
            <a:pPr marL="0" marR="762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40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sz="36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t-BR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/>
          </a:p>
          <a:p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038A91A-7F03-D11B-20FE-DC60A10F1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425" y="2296607"/>
            <a:ext cx="11479746" cy="301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7E6C3-F568-5262-6739-E3735BE6F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7DD7D-62AF-FFA2-F63B-54AD5599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E2F18F61-ED69-E144-FE2B-4D78878F12D3}"/>
              </a:ext>
            </a:extLst>
          </p:cNvPr>
          <p:cNvGrpSpPr/>
          <p:nvPr/>
        </p:nvGrpSpPr>
        <p:grpSpPr>
          <a:xfrm>
            <a:off x="3153434" y="5382505"/>
            <a:ext cx="2913094" cy="1035429"/>
            <a:chOff x="4771097" y="5576938"/>
            <a:chExt cx="2821940" cy="109601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EBB73BC0-ED40-8C75-0D1C-553AF5AD0E1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097" y="5576938"/>
              <a:ext cx="2821927" cy="102748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26904AB0-DD3B-21C1-35E0-C02C28064E4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2002" y="6217008"/>
              <a:ext cx="1148552" cy="347607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5AF34427-137A-450B-8CF0-CFF753CEAA1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2136" y="6108685"/>
              <a:ext cx="1267868" cy="564247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4F2A2F9E-3468-3A72-CEAD-4856F8A81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823428"/>
            <a:ext cx="3236674" cy="59449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7D227553-0ECD-F67E-DDF5-1F325FB4594F}"/>
              </a:ext>
            </a:extLst>
          </p:cNvPr>
          <p:cNvSpPr/>
          <p:nvPr/>
        </p:nvSpPr>
        <p:spPr>
          <a:xfrm>
            <a:off x="10576560" y="5749405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4F6DEAA-6B4A-A031-2A7D-234C66E65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17" y="743376"/>
            <a:ext cx="10509196" cy="275834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4711EE3-A046-0DC0-91A7-15FEF69D6B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6349" y="3326199"/>
            <a:ext cx="9334499" cy="320635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2DE9F9-29EE-CFC3-CFE3-9872E2D2E17C}"/>
              </a:ext>
            </a:extLst>
          </p:cNvPr>
          <p:cNvSpPr txBox="1"/>
          <p:nvPr/>
        </p:nvSpPr>
        <p:spPr>
          <a:xfrm>
            <a:off x="401320" y="4034730"/>
            <a:ext cx="245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>
                <a:highlight>
                  <a:srgbClr val="FFFF00"/>
                </a:highlight>
              </a:rPr>
              <a:t>Nova Redação Proposta </a:t>
            </a:r>
          </a:p>
          <a:p>
            <a:pPr algn="ctr"/>
            <a:r>
              <a:rPr lang="pt-BR">
                <a:highlight>
                  <a:srgbClr val="FFFF00"/>
                </a:highlight>
              </a:rPr>
              <a:t>Pela ABEMA 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72AE24AC-0D4D-1312-6BD0-8CECAFCD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28" y="766005"/>
            <a:ext cx="10185971" cy="3937197"/>
          </a:xfrm>
        </p:spPr>
        <p:txBody>
          <a:bodyPr>
            <a:normAutofit/>
          </a:bodyPr>
          <a:lstStyle/>
          <a:p>
            <a:pPr marL="0" marR="762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600" b="1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Votação 3:</a:t>
            </a: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t-BR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13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38F0A-2172-0863-C306-CB0A8FBCF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E72B9-FFC9-DCE0-8725-94A27712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EE50C3-17B4-0970-4DCD-A9FAC84AC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28" y="766005"/>
            <a:ext cx="10185971" cy="3937197"/>
          </a:xfrm>
        </p:spPr>
        <p:txBody>
          <a:bodyPr>
            <a:normAutofit/>
          </a:bodyPr>
          <a:lstStyle/>
          <a:p>
            <a:pPr marL="0" marR="762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600" b="1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Votação 3:</a:t>
            </a: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t-BR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/>
          </a:p>
          <a:p>
            <a:endParaRPr lang="pt-BR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B0338932-6640-05C8-1384-2570D07BD011}"/>
              </a:ext>
            </a:extLst>
          </p:cNvPr>
          <p:cNvGrpSpPr/>
          <p:nvPr/>
        </p:nvGrpSpPr>
        <p:grpSpPr>
          <a:xfrm>
            <a:off x="3153434" y="5434460"/>
            <a:ext cx="2913094" cy="1035429"/>
            <a:chOff x="4771097" y="5576938"/>
            <a:chExt cx="2821940" cy="109601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271C9315-52E7-57BA-C4A9-5747E47164F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097" y="5576938"/>
              <a:ext cx="2821927" cy="102748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2AA96297-B9D9-985F-290F-16A099C52B2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2002" y="6217008"/>
              <a:ext cx="1148552" cy="347607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08D9142F-122E-2983-A7B1-BBDD05EB407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2136" y="6108685"/>
              <a:ext cx="1267868" cy="564247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C4CAC50C-A8F3-5718-12BC-3D91C6D76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875383"/>
            <a:ext cx="3236674" cy="59449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E83C751-E60C-E0D2-A685-8FD263E5978D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0A48D39-3579-1DC9-450B-2E365572A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70194"/>
              </p:ext>
            </p:extLst>
          </p:nvPr>
        </p:nvGraphicFramePr>
        <p:xfrm>
          <a:off x="628754" y="4071513"/>
          <a:ext cx="1087552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552">
                  <a:extLst>
                    <a:ext uri="{9D8B030D-6E8A-4147-A177-3AD203B41FA5}">
                      <a16:colId xmlns:a16="http://schemas.microsoft.com/office/drawing/2014/main" val="3404762817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1946052688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889628515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2053838453"/>
                    </a:ext>
                  </a:extLst>
                </a:gridCol>
                <a:gridCol w="1078938">
                  <a:extLst>
                    <a:ext uri="{9D8B030D-6E8A-4147-A177-3AD203B41FA5}">
                      <a16:colId xmlns:a16="http://schemas.microsoft.com/office/drawing/2014/main" val="2710663625"/>
                    </a:ext>
                  </a:extLst>
                </a:gridCol>
                <a:gridCol w="1092822">
                  <a:extLst>
                    <a:ext uri="{9D8B030D-6E8A-4147-A177-3AD203B41FA5}">
                      <a16:colId xmlns:a16="http://schemas.microsoft.com/office/drawing/2014/main" val="1317625247"/>
                    </a:ext>
                  </a:extLst>
                </a:gridCol>
                <a:gridCol w="1090897">
                  <a:extLst>
                    <a:ext uri="{9D8B030D-6E8A-4147-A177-3AD203B41FA5}">
                      <a16:colId xmlns:a16="http://schemas.microsoft.com/office/drawing/2014/main" val="2169850443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263215113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3067560684"/>
                    </a:ext>
                  </a:extLst>
                </a:gridCol>
                <a:gridCol w="1087552">
                  <a:extLst>
                    <a:ext uri="{9D8B030D-6E8A-4147-A177-3AD203B41FA5}">
                      <a16:colId xmlns:a16="http://schemas.microsoft.com/office/drawing/2014/main" val="7764597"/>
                    </a:ext>
                  </a:extLst>
                </a:gridCol>
              </a:tblGrid>
              <a:tr h="672984">
                <a:tc gridSpan="2">
                  <a:txBody>
                    <a:bodyPr/>
                    <a:lstStyle/>
                    <a:p>
                      <a:pPr algn="ctr"/>
                      <a:r>
                        <a:rPr lang="pt-BR"/>
                        <a:t>Governo Federal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/>
                        <a:t>Governos Estaduais  </a:t>
                      </a:r>
                    </a:p>
                    <a:p>
                      <a:pPr algn="ctr"/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/>
                        <a:t>Governos  Municipais  </a:t>
                      </a:r>
                    </a:p>
                    <a:p>
                      <a:pPr algn="ctr"/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/>
                        <a:t>Sociedade Civil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/>
                        <a:t>Setores Empresariais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741157"/>
                  </a:ext>
                </a:extLst>
              </a:tr>
              <a:tr h="672984"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 </a:t>
                      </a:r>
                      <a:r>
                        <a:rPr lang="pt-BR" sz="1600" b="1"/>
                        <a:t>MMA</a:t>
                      </a:r>
                      <a:br>
                        <a:rPr lang="pt-BR" sz="1600" b="1"/>
                      </a:br>
                      <a:r>
                        <a:rPr lang="pt-BR" sz="1600" b="1"/>
                        <a:t>atualizada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ABEMA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/>
                        <a:t>ABEMA</a:t>
                      </a:r>
                    </a:p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/>
                        <a:t>MMA</a:t>
                      </a:r>
                      <a:br>
                        <a:rPr lang="pt-BR" sz="1600" b="1"/>
                      </a:br>
                      <a:r>
                        <a:rPr lang="pt-BR" sz="1600" b="1"/>
                        <a:t>atualizada</a:t>
                      </a:r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/>
                        <a:t>MMA</a:t>
                      </a:r>
                      <a:br>
                        <a:rPr lang="pt-BR" sz="1600" b="1"/>
                      </a:br>
                      <a:r>
                        <a:rPr lang="pt-BR" sz="1600" b="1"/>
                        <a:t>atualizada</a:t>
                      </a:r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/>
                        <a:t>MMA</a:t>
                      </a:r>
                      <a:br>
                        <a:rPr lang="pt-BR" sz="1600" b="1"/>
                      </a:br>
                      <a:r>
                        <a:rPr lang="pt-BR" sz="1600" b="1"/>
                        <a:t>atualizada</a:t>
                      </a:r>
                      <a:endParaRPr lang="pt-BR" sz="1600"/>
                    </a:p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/>
                        <a:t>MMA</a:t>
                      </a:r>
                      <a:br>
                        <a:rPr lang="pt-BR" sz="1600" b="1"/>
                      </a:br>
                      <a:r>
                        <a:rPr lang="pt-BR" sz="1600" b="1"/>
                        <a:t>atualizada</a:t>
                      </a:r>
                      <a:endParaRPr lang="pt-BR" sz="1600"/>
                    </a:p>
                    <a:p>
                      <a:pPr algn="ctr"/>
                      <a:endParaRPr lang="pt-B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ABEMA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/>
                        <a:t>ABEMA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393649"/>
                  </a:ext>
                </a:extLst>
              </a:tr>
            </a:tbl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F8D9C098-0405-B394-D5BB-107E8A0CB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932" y="1592903"/>
            <a:ext cx="5825500" cy="165945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B4216F0-6F2F-D2D8-9190-0DA489162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9636" y="1542215"/>
            <a:ext cx="3656924" cy="197706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396D758-7141-3A83-AD09-B847B0256BF8}"/>
              </a:ext>
            </a:extLst>
          </p:cNvPr>
          <p:cNvSpPr txBox="1"/>
          <p:nvPr/>
        </p:nvSpPr>
        <p:spPr>
          <a:xfrm>
            <a:off x="6603094" y="1116631"/>
            <a:ext cx="403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highlight>
                  <a:srgbClr val="FFFF00"/>
                </a:highlight>
              </a:rPr>
              <a:t>Nova Redação Proposta pela ABEMA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44D2120-CBD9-E4BA-AFDF-CF8A7758A712}"/>
              </a:ext>
            </a:extLst>
          </p:cNvPr>
          <p:cNvSpPr txBox="1"/>
          <p:nvPr/>
        </p:nvSpPr>
        <p:spPr>
          <a:xfrm>
            <a:off x="4290708" y="2868393"/>
            <a:ext cx="177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>
                <a:highlight>
                  <a:srgbClr val="FFFF00"/>
                </a:highlight>
              </a:rPr>
              <a:t>+METODOLOGIA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F9BD136-004C-D646-D7BB-F9024F03ADC8}"/>
              </a:ext>
            </a:extLst>
          </p:cNvPr>
          <p:cNvSpPr txBox="1"/>
          <p:nvPr/>
        </p:nvSpPr>
        <p:spPr>
          <a:xfrm>
            <a:off x="558228" y="3346931"/>
            <a:ext cx="10854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>
                <a:highlight>
                  <a:srgbClr val="00FF00"/>
                </a:highlight>
              </a:rPr>
              <a:t>Nova proposta intermediária MMA</a:t>
            </a:r>
            <a:r>
              <a:rPr lang="pt-BR" u="sng">
                <a:highlight>
                  <a:srgbClr val="FFFF00"/>
                </a:highlight>
              </a:rPr>
              <a:t>:</a:t>
            </a:r>
            <a:r>
              <a:rPr lang="pt-BR">
                <a:highlight>
                  <a:srgbClr val="FFFF00"/>
                </a:highlight>
              </a:rPr>
              <a:t> Metodologia e os dados utilizados para elaboração e estimativas de emissões dos inventários deverão ter acesso público garantido.</a:t>
            </a:r>
          </a:p>
        </p:txBody>
      </p:sp>
    </p:spTree>
    <p:extLst>
      <p:ext uri="{BB962C8B-B14F-4D97-AF65-F5344CB8AC3E}">
        <p14:creationId xmlns:p14="http://schemas.microsoft.com/office/powerpoint/2010/main" val="127176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25944-21C5-0D22-D64A-20F1AB318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21F9B-8C96-B552-74F2-F84A3FA05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4" y="174714"/>
            <a:ext cx="11565082" cy="708514"/>
          </a:xfrm>
        </p:spPr>
        <p:txBody>
          <a:bodyPr>
            <a:norm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+mn-lt"/>
              </a:rPr>
              <a:t>8ª Reunião Ordinária da Câmara Técnica de Qualidade Ambiental</a:t>
            </a:r>
            <a:endParaRPr lang="pt-BR" sz="3200" u="sng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D740E1-0499-2590-0FED-A8B101765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406690"/>
            <a:ext cx="12192000" cy="169772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marR="7620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600" b="1" u="sng">
                <a:latin typeface="Calibri" panose="020F0502020204030204" pitchFamily="34" charset="0"/>
                <a:ea typeface="Calibri" panose="020F0502020204030204" pitchFamily="34" charset="0"/>
              </a:rPr>
              <a:t>PAUSA PARA ALMOÇO</a:t>
            </a:r>
          </a:p>
          <a:p>
            <a:pPr marL="0" marR="7620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600" b="1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Voltamos às 14h</a:t>
            </a:r>
            <a:r>
              <a:rPr lang="pt-BR" sz="3600" b="1" u="sng">
                <a:latin typeface="Calibri" panose="020F0502020204030204" pitchFamily="34" charset="0"/>
                <a:ea typeface="Calibri" panose="020F0502020204030204" pitchFamily="34" charset="0"/>
              </a:rPr>
              <a:t>30</a:t>
            </a:r>
            <a:endParaRPr lang="pt-BR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7874086D-5B56-E3CF-4132-E1B3185A87AC}"/>
              </a:ext>
            </a:extLst>
          </p:cNvPr>
          <p:cNvGrpSpPr/>
          <p:nvPr/>
        </p:nvGrpSpPr>
        <p:grpSpPr>
          <a:xfrm>
            <a:off x="3153434" y="5434460"/>
            <a:ext cx="2913094" cy="1035429"/>
            <a:chOff x="4771097" y="5576938"/>
            <a:chExt cx="2821940" cy="109601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BC90D1DC-8BA9-D72B-A064-E5E003870B5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097" y="5576938"/>
              <a:ext cx="2821927" cy="102748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3276B69D-5FE9-549E-8988-F9706DF13F5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2002" y="6217008"/>
              <a:ext cx="1148552" cy="347607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09DD75FA-2F3A-4206-594C-DA556E989BF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2136" y="6108685"/>
              <a:ext cx="1267868" cy="564247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9B1F332B-E8B1-DE02-F7DD-06067ED35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875383"/>
            <a:ext cx="3236674" cy="59449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A1D1E85-1B5D-C759-2E52-E89D5BB3B624}"/>
              </a:ext>
            </a:extLst>
          </p:cNvPr>
          <p:cNvSpPr/>
          <p:nvPr/>
        </p:nvSpPr>
        <p:spPr>
          <a:xfrm>
            <a:off x="10576560" y="5801360"/>
            <a:ext cx="1615440" cy="80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886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_apresentacao" id="{1097FCC8-F59E-48FC-A4F4-D788022228B3}" vid="{5288331B-E2CF-426B-AAD2-55DA6D8A2A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ca9ecb-2e10-44c9-b1e7-a105848f59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7ACCBD5F84894DAE001D9F96113E2A" ma:contentTypeVersion="15" ma:contentTypeDescription="Crie um novo documento." ma:contentTypeScope="" ma:versionID="9c750da1f6f72693cf18c4bb50c9e784">
  <xsd:schema xmlns:xsd="http://www.w3.org/2001/XMLSchema" xmlns:xs="http://www.w3.org/2001/XMLSchema" xmlns:p="http://schemas.microsoft.com/office/2006/metadata/properties" xmlns:ns3="f9ca9ecb-2e10-44c9-b1e7-a105848f593e" xmlns:ns4="45fb8f5a-2d80-4bde-800c-e2a6d432ad20" targetNamespace="http://schemas.microsoft.com/office/2006/metadata/properties" ma:root="true" ma:fieldsID="87a400298538c985516e6e47d011aeaa" ns3:_="" ns4:_="">
    <xsd:import namespace="f9ca9ecb-2e10-44c9-b1e7-a105848f593e"/>
    <xsd:import namespace="45fb8f5a-2d80-4bde-800c-e2a6d432ad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a9ecb-2e10-44c9-b1e7-a105848f59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8f5a-2d80-4bde-800c-e2a6d432ad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B8A1CA-94F6-41C1-9487-7EF507EE0C83}">
  <ds:schemaRefs>
    <ds:schemaRef ds:uri="45fb8f5a-2d80-4bde-800c-e2a6d432ad20"/>
    <ds:schemaRef ds:uri="f9ca9ecb-2e10-44c9-b1e7-a105848f59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3A25AD-2477-491F-A66C-81BC1899B3F4}">
  <ds:schemaRefs>
    <ds:schemaRef ds:uri="45fb8f5a-2d80-4bde-800c-e2a6d432ad20"/>
    <ds:schemaRef ds:uri="f9ca9ecb-2e10-44c9-b1e7-a105848f59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A6B2796-80A0-47EE-80D5-F16437A50D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modelo_apresentacao</Template>
  <TotalTime>0</TotalTime>
  <Words>799</Words>
  <Application>Microsoft Office PowerPoint</Application>
  <PresentationFormat>Widescreen</PresentationFormat>
  <Paragraphs>199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Tema do Office</vt:lpstr>
      <vt:lpstr>Office Theme</vt:lpstr>
      <vt:lpstr>Apresentação do PowerPoint</vt:lpstr>
      <vt:lpstr>Apresentação do PowerPoint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8ª Reunião Ordinária da Câmara Técnica de Qualidade Ambiental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Rogerio da Veiga</dc:creator>
  <cp:lastModifiedBy>Adalberto Felicio Maluf Filho</cp:lastModifiedBy>
  <cp:revision>1</cp:revision>
  <cp:lastPrinted>2023-03-13T23:55:05Z</cp:lastPrinted>
  <dcterms:created xsi:type="dcterms:W3CDTF">2023-03-03T19:43:14Z</dcterms:created>
  <dcterms:modified xsi:type="dcterms:W3CDTF">2025-10-30T21:39:17Z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0x010100DA7ACCBD5F84894DAE001D9F96113E2A</vt:lpwstr>
  </property>
  <property fmtid="{D5CDD505-2E9C-101B-9397-08002B2CF9AE}" pid="3" name="MediaServiceImageTags">
    <vt:lpwstr/>
  </property>
</Properties>
</file>