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4"/>
  </p:sldMasterIdLst>
  <p:notesMasterIdLst>
    <p:notesMasterId r:id="rId29"/>
  </p:notesMasterIdLst>
  <p:sldIdLst>
    <p:sldId id="323" r:id="rId5"/>
    <p:sldId id="297" r:id="rId6"/>
    <p:sldId id="281" r:id="rId7"/>
    <p:sldId id="271" r:id="rId8"/>
    <p:sldId id="299" r:id="rId9"/>
    <p:sldId id="325" r:id="rId10"/>
    <p:sldId id="261" r:id="rId11"/>
    <p:sldId id="282" r:id="rId12"/>
    <p:sldId id="286" r:id="rId13"/>
    <p:sldId id="267" r:id="rId14"/>
    <p:sldId id="290" r:id="rId15"/>
    <p:sldId id="295" r:id="rId16"/>
    <p:sldId id="288" r:id="rId17"/>
    <p:sldId id="311" r:id="rId18"/>
    <p:sldId id="283" r:id="rId19"/>
    <p:sldId id="310" r:id="rId20"/>
    <p:sldId id="289" r:id="rId21"/>
    <p:sldId id="313" r:id="rId22"/>
    <p:sldId id="275" r:id="rId23"/>
    <p:sldId id="298" r:id="rId24"/>
    <p:sldId id="316" r:id="rId25"/>
    <p:sldId id="315" r:id="rId26"/>
    <p:sldId id="324" r:id="rId27"/>
    <p:sldId id="269" r:id="rId2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A4977B-8B57-463F-B210-6BC306FB9DFE}" v="1" dt="2026-03-11T13:23:22.137"/>
    <p1510:client id="{E0768BB2-D6C2-4B6B-917F-B28978643E37}" v="6" dt="2026-03-11T14:27:45.7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7E90F7-7B9D-4E69-A895-A9CFC153A32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6C253C-CBDB-4565-946D-0DB66A719C07}">
      <dgm:prSet/>
      <dgm:spPr/>
      <dgm:t>
        <a:bodyPr/>
        <a:lstStyle/>
        <a:p>
          <a:pPr rtl="0">
            <a:defRPr b="1"/>
          </a:pPr>
          <a:r>
            <a:rPr lang="pt-BR" b="1">
              <a:latin typeface="Grandview Display"/>
            </a:rPr>
            <a:t>🔄 </a:t>
          </a:r>
          <a:r>
            <a:rPr lang="pt-BR" b="1"/>
            <a:t>Ciclagem de nutrientes</a:t>
          </a:r>
          <a:endParaRPr lang="en-US"/>
        </a:p>
      </dgm:t>
    </dgm:pt>
    <dgm:pt modelId="{36BD9717-F178-4AC5-A67C-854D95B4BA10}" type="parTrans" cxnId="{EEBDB127-0588-4C82-BB4E-5C7FEBC4292E}">
      <dgm:prSet/>
      <dgm:spPr/>
      <dgm:t>
        <a:bodyPr/>
        <a:lstStyle/>
        <a:p>
          <a:endParaRPr lang="en-US"/>
        </a:p>
      </dgm:t>
    </dgm:pt>
    <dgm:pt modelId="{DBB78FB2-EA9D-4E8E-BC5D-5AF09FDF9036}" type="sibTrans" cxnId="{EEBDB127-0588-4C82-BB4E-5C7FEBC4292E}">
      <dgm:prSet/>
      <dgm:spPr/>
      <dgm:t>
        <a:bodyPr/>
        <a:lstStyle/>
        <a:p>
          <a:endParaRPr lang="en-US"/>
        </a:p>
      </dgm:t>
    </dgm:pt>
    <dgm:pt modelId="{60EBBBCC-0E61-447B-8C62-A24E78A09593}">
      <dgm:prSet/>
      <dgm:spPr/>
      <dgm:t>
        <a:bodyPr/>
        <a:lstStyle/>
        <a:p>
          <a:r>
            <a:rPr lang="pt-BR">
              <a:latin typeface="Grandview Display"/>
            </a:rPr>
            <a:t>Transferem</a:t>
          </a:r>
          <a:r>
            <a:rPr lang="pt-BR"/>
            <a:t> energia e nutrientes entre ecossistemas marinhos, de água doce e terrestres.</a:t>
          </a:r>
          <a:endParaRPr lang="en-US"/>
        </a:p>
      </dgm:t>
    </dgm:pt>
    <dgm:pt modelId="{CCFFCDBB-698E-4EE4-9750-44E10BFCA7FF}" type="parTrans" cxnId="{8610035B-37EE-4404-9078-A2C48EE85748}">
      <dgm:prSet/>
      <dgm:spPr/>
      <dgm:t>
        <a:bodyPr/>
        <a:lstStyle/>
        <a:p>
          <a:endParaRPr lang="en-US"/>
        </a:p>
      </dgm:t>
    </dgm:pt>
    <dgm:pt modelId="{B0800508-A08E-4126-9026-09FB7454F08F}" type="sibTrans" cxnId="{8610035B-37EE-4404-9078-A2C48EE85748}">
      <dgm:prSet/>
      <dgm:spPr/>
      <dgm:t>
        <a:bodyPr/>
        <a:lstStyle/>
        <a:p>
          <a:endParaRPr lang="en-US"/>
        </a:p>
      </dgm:t>
    </dgm:pt>
    <dgm:pt modelId="{7B0064CE-7A09-4410-A535-DEF5E1BDCE26}">
      <dgm:prSet/>
      <dgm:spPr/>
      <dgm:t>
        <a:bodyPr/>
        <a:lstStyle/>
        <a:p>
          <a:pPr>
            <a:defRPr b="1"/>
          </a:pPr>
          <a:r>
            <a:rPr lang="pt-BR">
              <a:latin typeface="Grandview Display"/>
            </a:rPr>
            <a:t>🌸</a:t>
          </a:r>
          <a:r>
            <a:rPr lang="pt-BR"/>
            <a:t> </a:t>
          </a:r>
          <a:r>
            <a:rPr lang="pt-BR" b="1"/>
            <a:t>Polinização e dispersão de sementes</a:t>
          </a:r>
          <a:endParaRPr lang="en-US"/>
        </a:p>
      </dgm:t>
    </dgm:pt>
    <dgm:pt modelId="{5F7D805D-12D1-40AE-BB80-FBD4A9E664CE}" type="parTrans" cxnId="{8BAC502E-71AE-4C8D-8B3C-112C60448491}">
      <dgm:prSet/>
      <dgm:spPr/>
      <dgm:t>
        <a:bodyPr/>
        <a:lstStyle/>
        <a:p>
          <a:endParaRPr lang="en-US"/>
        </a:p>
      </dgm:t>
    </dgm:pt>
    <dgm:pt modelId="{45666464-35E5-42B2-9503-9A4604114241}" type="sibTrans" cxnId="{8BAC502E-71AE-4C8D-8B3C-112C60448491}">
      <dgm:prSet/>
      <dgm:spPr/>
      <dgm:t>
        <a:bodyPr/>
        <a:lstStyle/>
        <a:p>
          <a:endParaRPr lang="en-US"/>
        </a:p>
      </dgm:t>
    </dgm:pt>
    <dgm:pt modelId="{A4E5AD82-62B6-42BB-95D1-AC715357C698}">
      <dgm:prSet/>
      <dgm:spPr/>
      <dgm:t>
        <a:bodyPr/>
        <a:lstStyle/>
        <a:p>
          <a:r>
            <a:rPr lang="pt-BR">
              <a:latin typeface="Grandview Display"/>
            </a:rPr>
            <a:t>Polinizam</a:t>
          </a:r>
          <a:r>
            <a:rPr lang="pt-BR"/>
            <a:t> plantas com flores e moldam a estrutura dos ecossistemas ao dispersar sementes.</a:t>
          </a:r>
          <a:endParaRPr lang="en-US"/>
        </a:p>
      </dgm:t>
    </dgm:pt>
    <dgm:pt modelId="{C288871F-F3B7-4FA5-941A-F8CE1A1499E6}" type="parTrans" cxnId="{EBA6168E-5BEC-4159-95FE-6D418CF9C6D9}">
      <dgm:prSet/>
      <dgm:spPr/>
      <dgm:t>
        <a:bodyPr/>
        <a:lstStyle/>
        <a:p>
          <a:endParaRPr lang="en-US"/>
        </a:p>
      </dgm:t>
    </dgm:pt>
    <dgm:pt modelId="{F00735E2-9FFF-4CCC-95B5-88B57D91A2BE}" type="sibTrans" cxnId="{EBA6168E-5BEC-4159-95FE-6D418CF9C6D9}">
      <dgm:prSet/>
      <dgm:spPr/>
      <dgm:t>
        <a:bodyPr/>
        <a:lstStyle/>
        <a:p>
          <a:endParaRPr lang="en-US"/>
        </a:p>
      </dgm:t>
    </dgm:pt>
    <dgm:pt modelId="{4B45085C-6E31-49F3-92D4-E3022F31E882}">
      <dgm:prSet/>
      <dgm:spPr/>
      <dgm:t>
        <a:bodyPr/>
        <a:lstStyle/>
        <a:p>
          <a:pPr rtl="0">
            <a:defRPr b="1"/>
          </a:pPr>
          <a:r>
            <a:rPr lang="pt-BR" b="1">
              <a:latin typeface="Grandview Display"/>
            </a:rPr>
            <a:t>🐾 </a:t>
          </a:r>
          <a:r>
            <a:rPr lang="pt-BR" b="1"/>
            <a:t>Regulação dos ecossistemas</a:t>
          </a:r>
          <a:endParaRPr lang="en-US"/>
        </a:p>
      </dgm:t>
    </dgm:pt>
    <dgm:pt modelId="{35D4E95D-0D5E-4C2B-8170-63EDE7F6F3CD}" type="parTrans" cxnId="{180B2406-B5C3-4245-A0ED-B23699FAEE3E}">
      <dgm:prSet/>
      <dgm:spPr/>
      <dgm:t>
        <a:bodyPr/>
        <a:lstStyle/>
        <a:p>
          <a:endParaRPr lang="en-US"/>
        </a:p>
      </dgm:t>
    </dgm:pt>
    <dgm:pt modelId="{A61C3544-5CA4-48EE-965C-1438DC8E779B}" type="sibTrans" cxnId="{180B2406-B5C3-4245-A0ED-B23699FAEE3E}">
      <dgm:prSet/>
      <dgm:spPr/>
      <dgm:t>
        <a:bodyPr/>
        <a:lstStyle/>
        <a:p>
          <a:endParaRPr lang="en-US"/>
        </a:p>
      </dgm:t>
    </dgm:pt>
    <dgm:pt modelId="{65F1EF23-E279-46B6-858F-DD77A7FB38F1}">
      <dgm:prSet/>
      <dgm:spPr/>
      <dgm:t>
        <a:bodyPr/>
        <a:lstStyle/>
        <a:p>
          <a:r>
            <a:rPr lang="pt-BR">
              <a:latin typeface="Grandview Display"/>
            </a:rPr>
            <a:t>Fornecem</a:t>
          </a:r>
          <a:r>
            <a:rPr lang="pt-BR"/>
            <a:t> alimento para outros animais e podem regular ecossistemas por meio da predação e do pastoreio.</a:t>
          </a:r>
          <a:endParaRPr lang="en-US"/>
        </a:p>
      </dgm:t>
    </dgm:pt>
    <dgm:pt modelId="{6F920C0F-5BB5-4E0B-89A3-A3AFD99486D8}" type="parTrans" cxnId="{61521E27-A751-45FA-BA88-6C3A1823AE6B}">
      <dgm:prSet/>
      <dgm:spPr/>
      <dgm:t>
        <a:bodyPr/>
        <a:lstStyle/>
        <a:p>
          <a:endParaRPr lang="en-US"/>
        </a:p>
      </dgm:t>
    </dgm:pt>
    <dgm:pt modelId="{7D3AABBF-3AF8-455A-937E-376661D0688D}" type="sibTrans" cxnId="{61521E27-A751-45FA-BA88-6C3A1823AE6B}">
      <dgm:prSet/>
      <dgm:spPr/>
      <dgm:t>
        <a:bodyPr/>
        <a:lstStyle/>
        <a:p>
          <a:endParaRPr lang="en-US"/>
        </a:p>
      </dgm:t>
    </dgm:pt>
    <dgm:pt modelId="{6409C7EC-ECAE-4F88-A170-E69088B3F04D}">
      <dgm:prSet/>
      <dgm:spPr/>
      <dgm:t>
        <a:bodyPr/>
        <a:lstStyle/>
        <a:p>
          <a:pPr rtl="0">
            <a:defRPr b="1"/>
          </a:pPr>
          <a:r>
            <a:rPr lang="pt-BR" b="1">
              <a:latin typeface="Grandview Display"/>
            </a:rPr>
            <a:t>🎨 </a:t>
          </a:r>
          <a:r>
            <a:rPr lang="pt-BR" b="1"/>
            <a:t>Valores culturais</a:t>
          </a:r>
          <a:endParaRPr lang="en-US"/>
        </a:p>
      </dgm:t>
    </dgm:pt>
    <dgm:pt modelId="{E3E0D835-14B4-4A95-95EB-CFF722673732}" type="parTrans" cxnId="{8A84303F-9A59-42DD-BA01-5D2DB0CC6AA1}">
      <dgm:prSet/>
      <dgm:spPr/>
      <dgm:t>
        <a:bodyPr/>
        <a:lstStyle/>
        <a:p>
          <a:endParaRPr lang="en-US"/>
        </a:p>
      </dgm:t>
    </dgm:pt>
    <dgm:pt modelId="{9BA8B1F3-3828-4207-8B82-389E22C45C68}" type="sibTrans" cxnId="{8A84303F-9A59-42DD-BA01-5D2DB0CC6AA1}">
      <dgm:prSet/>
      <dgm:spPr/>
      <dgm:t>
        <a:bodyPr/>
        <a:lstStyle/>
        <a:p>
          <a:endParaRPr lang="en-US"/>
        </a:p>
      </dgm:t>
    </dgm:pt>
    <dgm:pt modelId="{CC567EF7-CD64-4039-B1AE-9726A7A0972D}">
      <dgm:prSet/>
      <dgm:spPr/>
      <dgm:t>
        <a:bodyPr/>
        <a:lstStyle/>
        <a:p>
          <a:r>
            <a:rPr lang="pt-BR">
              <a:latin typeface="Grandview Display"/>
            </a:rPr>
            <a:t>Proporcionam</a:t>
          </a:r>
          <a:r>
            <a:rPr lang="pt-BR"/>
            <a:t> apreciação estética, valor educacional e possuem significado espiritual.</a:t>
          </a:r>
          <a:endParaRPr lang="en-US"/>
        </a:p>
      </dgm:t>
    </dgm:pt>
    <dgm:pt modelId="{8F0EA4C1-E42E-4447-B0F5-56E9B9B0D127}" type="parTrans" cxnId="{AE21A4A0-7505-4FE6-B4A4-1D6F88B64CA6}">
      <dgm:prSet/>
      <dgm:spPr/>
      <dgm:t>
        <a:bodyPr/>
        <a:lstStyle/>
        <a:p>
          <a:endParaRPr lang="en-US"/>
        </a:p>
      </dgm:t>
    </dgm:pt>
    <dgm:pt modelId="{CE5AA3C0-94B0-4016-9FC6-2E0B4748C898}" type="sibTrans" cxnId="{AE21A4A0-7505-4FE6-B4A4-1D6F88B64CA6}">
      <dgm:prSet/>
      <dgm:spPr/>
      <dgm:t>
        <a:bodyPr/>
        <a:lstStyle/>
        <a:p>
          <a:endParaRPr lang="en-US"/>
        </a:p>
      </dgm:t>
    </dgm:pt>
    <dgm:pt modelId="{3E2B9A44-8076-4CD2-AA4A-217373A9F9DE}">
      <dgm:prSet/>
      <dgm:spPr/>
      <dgm:t>
        <a:bodyPr/>
        <a:lstStyle/>
        <a:p>
          <a:pPr rtl="0">
            <a:defRPr b="1"/>
          </a:pPr>
          <a:r>
            <a:rPr lang="pt-BR" b="1">
              <a:latin typeface="Grandview Display"/>
            </a:rPr>
            <a:t>🎣 </a:t>
          </a:r>
          <a:r>
            <a:rPr lang="pt-BR" b="1"/>
            <a:t>Uso sustentável e meios de subsistência</a:t>
          </a:r>
          <a:endParaRPr lang="en-US"/>
        </a:p>
      </dgm:t>
    </dgm:pt>
    <dgm:pt modelId="{2EB58973-5FCB-44C1-969F-E31A19B5C1E8}" type="parTrans" cxnId="{533A5BA7-9033-4BF7-B657-5912F7727707}">
      <dgm:prSet/>
      <dgm:spPr/>
      <dgm:t>
        <a:bodyPr/>
        <a:lstStyle/>
        <a:p>
          <a:endParaRPr lang="en-US"/>
        </a:p>
      </dgm:t>
    </dgm:pt>
    <dgm:pt modelId="{F04940FE-5EE6-44B6-ACA4-C54DBEF270E2}" type="sibTrans" cxnId="{533A5BA7-9033-4BF7-B657-5912F7727707}">
      <dgm:prSet/>
      <dgm:spPr/>
      <dgm:t>
        <a:bodyPr/>
        <a:lstStyle/>
        <a:p>
          <a:endParaRPr lang="en-US"/>
        </a:p>
      </dgm:t>
    </dgm:pt>
    <dgm:pt modelId="{653A1E03-2E8C-4839-8873-A8E4B750D56B}">
      <dgm:prSet/>
      <dgm:spPr/>
      <dgm:t>
        <a:bodyPr/>
        <a:lstStyle/>
        <a:p>
          <a:pPr rtl="0"/>
          <a:r>
            <a:rPr lang="pt-BR">
              <a:latin typeface="Grandview Display"/>
            </a:rPr>
            <a:t>São </a:t>
          </a:r>
          <a:r>
            <a:rPr lang="pt-BR"/>
            <a:t>importante fonte de alimento e atrações de ecoturismo </a:t>
          </a:r>
          <a:r>
            <a:rPr lang="pt-BR">
              <a:latin typeface="Grandview Display"/>
            </a:rPr>
            <a:t>que </a:t>
          </a:r>
          <a:r>
            <a:rPr lang="pt-BR"/>
            <a:t>podem gerar renda para comunidades locais.</a:t>
          </a:r>
          <a:endParaRPr lang="en-US"/>
        </a:p>
      </dgm:t>
    </dgm:pt>
    <dgm:pt modelId="{1E9D704E-25AA-4D47-B5A8-EA78B88A4FEB}" type="parTrans" cxnId="{2C00383D-CA12-4C22-A2F1-E2260FF624E6}">
      <dgm:prSet/>
      <dgm:spPr/>
      <dgm:t>
        <a:bodyPr/>
        <a:lstStyle/>
        <a:p>
          <a:endParaRPr lang="en-US"/>
        </a:p>
      </dgm:t>
    </dgm:pt>
    <dgm:pt modelId="{36258E32-0F4F-4770-92F3-8C199E5DC20A}" type="sibTrans" cxnId="{2C00383D-CA12-4C22-A2F1-E2260FF624E6}">
      <dgm:prSet/>
      <dgm:spPr/>
      <dgm:t>
        <a:bodyPr/>
        <a:lstStyle/>
        <a:p>
          <a:endParaRPr lang="en-US"/>
        </a:p>
      </dgm:t>
    </dgm:pt>
    <dgm:pt modelId="{E7AB9EC0-52BD-480E-89AB-1724F45C488E}">
      <dgm:prSet/>
      <dgm:spPr/>
      <dgm:t>
        <a:bodyPr/>
        <a:lstStyle/>
        <a:p>
          <a:pPr rtl="0">
            <a:defRPr b="1"/>
          </a:pPr>
          <a:r>
            <a:rPr lang="pt-BR" b="1">
              <a:latin typeface="Grandview Display"/>
            </a:rPr>
            <a:t>🌍 </a:t>
          </a:r>
          <a:r>
            <a:rPr lang="pt-BR" b="1"/>
            <a:t>Mitigação das mudanças climáticas</a:t>
          </a:r>
          <a:endParaRPr lang="en-US"/>
        </a:p>
      </dgm:t>
    </dgm:pt>
    <dgm:pt modelId="{5ACB548C-01F3-4194-A8E0-196C0E5F39B3}" type="parTrans" cxnId="{D58EB97D-AFCD-4827-BF82-7D1AC24D8BFA}">
      <dgm:prSet/>
      <dgm:spPr/>
      <dgm:t>
        <a:bodyPr/>
        <a:lstStyle/>
        <a:p>
          <a:endParaRPr lang="en-US"/>
        </a:p>
      </dgm:t>
    </dgm:pt>
    <dgm:pt modelId="{39D32B69-7C72-4F2B-8B73-558520D598EC}" type="sibTrans" cxnId="{D58EB97D-AFCD-4827-BF82-7D1AC24D8BFA}">
      <dgm:prSet/>
      <dgm:spPr/>
      <dgm:t>
        <a:bodyPr/>
        <a:lstStyle/>
        <a:p>
          <a:endParaRPr lang="en-US"/>
        </a:p>
      </dgm:t>
    </dgm:pt>
    <dgm:pt modelId="{3A1C99CC-3A7A-47F3-BABC-D5A285EC3861}">
      <dgm:prSet/>
      <dgm:spPr/>
      <dgm:t>
        <a:bodyPr/>
        <a:lstStyle/>
        <a:p>
          <a:pPr rtl="0"/>
          <a:r>
            <a:rPr lang="pt-BR">
              <a:latin typeface="Grandview Display"/>
            </a:rPr>
            <a:t>Contribuem na</a:t>
          </a:r>
          <a:r>
            <a:rPr lang="pt-BR"/>
            <a:t> </a:t>
          </a:r>
          <a:r>
            <a:rPr lang="pt-BR">
              <a:latin typeface="Grandview Display"/>
            </a:rPr>
            <a:t>manutenção de</a:t>
          </a:r>
          <a:r>
            <a:rPr lang="pt-BR"/>
            <a:t> habitats que </a:t>
          </a:r>
          <a:r>
            <a:rPr lang="pt-BR">
              <a:latin typeface="Grandview Display"/>
            </a:rPr>
            <a:t>atuam como</a:t>
          </a:r>
          <a:r>
            <a:rPr lang="pt-BR"/>
            <a:t> </a:t>
          </a:r>
          <a:r>
            <a:rPr lang="pt-BR">
              <a:latin typeface="Grandview Display"/>
            </a:rPr>
            <a:t>sumidouros de</a:t>
          </a:r>
          <a:r>
            <a:rPr lang="pt-BR"/>
            <a:t> carbono.</a:t>
          </a:r>
          <a:endParaRPr lang="en-US"/>
        </a:p>
      </dgm:t>
    </dgm:pt>
    <dgm:pt modelId="{D1EB3D78-5DC9-4DCF-9427-428DE65CD042}" type="parTrans" cxnId="{0FB28684-ABAA-4227-8EFE-3ACDCB0C7BB1}">
      <dgm:prSet/>
      <dgm:spPr/>
      <dgm:t>
        <a:bodyPr/>
        <a:lstStyle/>
        <a:p>
          <a:endParaRPr lang="en-US"/>
        </a:p>
      </dgm:t>
    </dgm:pt>
    <dgm:pt modelId="{C977F90E-4BD3-413D-B0D7-596439222F2D}" type="sibTrans" cxnId="{0FB28684-ABAA-4227-8EFE-3ACDCB0C7BB1}">
      <dgm:prSet/>
      <dgm:spPr/>
      <dgm:t>
        <a:bodyPr/>
        <a:lstStyle/>
        <a:p>
          <a:endParaRPr lang="en-US"/>
        </a:p>
      </dgm:t>
    </dgm:pt>
    <dgm:pt modelId="{22586C3C-BD7B-4768-8D64-890DC1977E50}" type="pres">
      <dgm:prSet presAssocID="{1D7E90F7-7B9D-4E69-A895-A9CFC153A324}" presName="vert0" presStyleCnt="0">
        <dgm:presLayoutVars>
          <dgm:dir/>
          <dgm:animOne val="branch"/>
          <dgm:animLvl val="lvl"/>
        </dgm:presLayoutVars>
      </dgm:prSet>
      <dgm:spPr/>
    </dgm:pt>
    <dgm:pt modelId="{68C8D51F-FFE6-4E2D-A1F8-08651F5012D7}" type="pres">
      <dgm:prSet presAssocID="{EB6C253C-CBDB-4565-946D-0DB66A719C07}" presName="thickLine" presStyleLbl="alignNode1" presStyleIdx="0" presStyleCnt="6"/>
      <dgm:spPr/>
    </dgm:pt>
    <dgm:pt modelId="{2B89BE0C-EAA5-44F6-9985-D322F19E55D0}" type="pres">
      <dgm:prSet presAssocID="{EB6C253C-CBDB-4565-946D-0DB66A719C07}" presName="horz1" presStyleCnt="0"/>
      <dgm:spPr/>
    </dgm:pt>
    <dgm:pt modelId="{DF028D19-9F57-40DC-829B-489A9B73D135}" type="pres">
      <dgm:prSet presAssocID="{EB6C253C-CBDB-4565-946D-0DB66A719C07}" presName="tx1" presStyleLbl="revTx" presStyleIdx="0" presStyleCnt="12"/>
      <dgm:spPr/>
    </dgm:pt>
    <dgm:pt modelId="{03A7FEFA-F15C-43C8-851D-3647FCE542A9}" type="pres">
      <dgm:prSet presAssocID="{EB6C253C-CBDB-4565-946D-0DB66A719C07}" presName="vert1" presStyleCnt="0"/>
      <dgm:spPr/>
    </dgm:pt>
    <dgm:pt modelId="{24D093C9-4C4D-48B4-ADDB-634A8B2AE078}" type="pres">
      <dgm:prSet presAssocID="{60EBBBCC-0E61-447B-8C62-A24E78A09593}" presName="vertSpace2a" presStyleCnt="0"/>
      <dgm:spPr/>
    </dgm:pt>
    <dgm:pt modelId="{55D2D1F9-376A-4AA1-89DA-7612C6D8F3E6}" type="pres">
      <dgm:prSet presAssocID="{60EBBBCC-0E61-447B-8C62-A24E78A09593}" presName="horz2" presStyleCnt="0"/>
      <dgm:spPr/>
    </dgm:pt>
    <dgm:pt modelId="{47A12B52-A46B-43CC-B697-A8D4DF120D70}" type="pres">
      <dgm:prSet presAssocID="{60EBBBCC-0E61-447B-8C62-A24E78A09593}" presName="horzSpace2" presStyleCnt="0"/>
      <dgm:spPr/>
    </dgm:pt>
    <dgm:pt modelId="{1C3B979E-FAE7-4E5C-B311-172F590AA478}" type="pres">
      <dgm:prSet presAssocID="{60EBBBCC-0E61-447B-8C62-A24E78A09593}" presName="tx2" presStyleLbl="revTx" presStyleIdx="1" presStyleCnt="12"/>
      <dgm:spPr/>
    </dgm:pt>
    <dgm:pt modelId="{EC99464F-7E2D-4541-BDCA-2BCC04D0ED65}" type="pres">
      <dgm:prSet presAssocID="{60EBBBCC-0E61-447B-8C62-A24E78A09593}" presName="vert2" presStyleCnt="0"/>
      <dgm:spPr/>
    </dgm:pt>
    <dgm:pt modelId="{30FBFCCE-924B-4B4D-9026-E96ED8DEB1DF}" type="pres">
      <dgm:prSet presAssocID="{60EBBBCC-0E61-447B-8C62-A24E78A09593}" presName="thinLine2b" presStyleLbl="callout" presStyleIdx="0" presStyleCnt="6"/>
      <dgm:spPr/>
    </dgm:pt>
    <dgm:pt modelId="{FBE07D68-E15F-4993-9D2D-062B236FFF1F}" type="pres">
      <dgm:prSet presAssocID="{60EBBBCC-0E61-447B-8C62-A24E78A09593}" presName="vertSpace2b" presStyleCnt="0"/>
      <dgm:spPr/>
    </dgm:pt>
    <dgm:pt modelId="{54C08F86-B7D8-4372-8E3A-F35873100FF2}" type="pres">
      <dgm:prSet presAssocID="{7B0064CE-7A09-4410-A535-DEF5E1BDCE26}" presName="thickLine" presStyleLbl="alignNode1" presStyleIdx="1" presStyleCnt="6"/>
      <dgm:spPr/>
    </dgm:pt>
    <dgm:pt modelId="{6B596FBD-5E4C-4F33-A127-F0F70DAD0754}" type="pres">
      <dgm:prSet presAssocID="{7B0064CE-7A09-4410-A535-DEF5E1BDCE26}" presName="horz1" presStyleCnt="0"/>
      <dgm:spPr/>
    </dgm:pt>
    <dgm:pt modelId="{23B4AB23-204B-4A3A-A0D8-9BC4DCEB3FD3}" type="pres">
      <dgm:prSet presAssocID="{7B0064CE-7A09-4410-A535-DEF5E1BDCE26}" presName="tx1" presStyleLbl="revTx" presStyleIdx="2" presStyleCnt="12"/>
      <dgm:spPr/>
    </dgm:pt>
    <dgm:pt modelId="{DF2D6866-52BE-445D-98B0-DD01987DC1D6}" type="pres">
      <dgm:prSet presAssocID="{7B0064CE-7A09-4410-A535-DEF5E1BDCE26}" presName="vert1" presStyleCnt="0"/>
      <dgm:spPr/>
    </dgm:pt>
    <dgm:pt modelId="{85C17C89-EF5B-44E1-9F0C-293AA30AE061}" type="pres">
      <dgm:prSet presAssocID="{A4E5AD82-62B6-42BB-95D1-AC715357C698}" presName="vertSpace2a" presStyleCnt="0"/>
      <dgm:spPr/>
    </dgm:pt>
    <dgm:pt modelId="{E16A51E2-9EA7-4A97-84A1-3AD313F714FA}" type="pres">
      <dgm:prSet presAssocID="{A4E5AD82-62B6-42BB-95D1-AC715357C698}" presName="horz2" presStyleCnt="0"/>
      <dgm:spPr/>
    </dgm:pt>
    <dgm:pt modelId="{2BBC1463-69E3-4E84-8AB5-A3FF611A3DDD}" type="pres">
      <dgm:prSet presAssocID="{A4E5AD82-62B6-42BB-95D1-AC715357C698}" presName="horzSpace2" presStyleCnt="0"/>
      <dgm:spPr/>
    </dgm:pt>
    <dgm:pt modelId="{C1207B07-C2E1-4077-9D9A-98F8DC2F9DAF}" type="pres">
      <dgm:prSet presAssocID="{A4E5AD82-62B6-42BB-95D1-AC715357C698}" presName="tx2" presStyleLbl="revTx" presStyleIdx="3" presStyleCnt="12"/>
      <dgm:spPr/>
    </dgm:pt>
    <dgm:pt modelId="{8811A322-B698-4125-9D9F-C3A916FFA44F}" type="pres">
      <dgm:prSet presAssocID="{A4E5AD82-62B6-42BB-95D1-AC715357C698}" presName="vert2" presStyleCnt="0"/>
      <dgm:spPr/>
    </dgm:pt>
    <dgm:pt modelId="{25381E3C-A1AB-4EC3-A3CF-B8C3E1CA10F6}" type="pres">
      <dgm:prSet presAssocID="{A4E5AD82-62B6-42BB-95D1-AC715357C698}" presName="thinLine2b" presStyleLbl="callout" presStyleIdx="1" presStyleCnt="6"/>
      <dgm:spPr/>
    </dgm:pt>
    <dgm:pt modelId="{9D514760-704F-40AE-BC78-134D7051EC31}" type="pres">
      <dgm:prSet presAssocID="{A4E5AD82-62B6-42BB-95D1-AC715357C698}" presName="vertSpace2b" presStyleCnt="0"/>
      <dgm:spPr/>
    </dgm:pt>
    <dgm:pt modelId="{C0D8D6DC-2D37-4B5A-AD28-3029442AC7F4}" type="pres">
      <dgm:prSet presAssocID="{4B45085C-6E31-49F3-92D4-E3022F31E882}" presName="thickLine" presStyleLbl="alignNode1" presStyleIdx="2" presStyleCnt="6"/>
      <dgm:spPr/>
    </dgm:pt>
    <dgm:pt modelId="{2D148E3B-8F74-47F5-9C18-97E8DCEB605F}" type="pres">
      <dgm:prSet presAssocID="{4B45085C-6E31-49F3-92D4-E3022F31E882}" presName="horz1" presStyleCnt="0"/>
      <dgm:spPr/>
    </dgm:pt>
    <dgm:pt modelId="{A8DDE7A9-B0E8-42E4-BFF3-FA940C9E14A9}" type="pres">
      <dgm:prSet presAssocID="{4B45085C-6E31-49F3-92D4-E3022F31E882}" presName="tx1" presStyleLbl="revTx" presStyleIdx="4" presStyleCnt="12"/>
      <dgm:spPr/>
    </dgm:pt>
    <dgm:pt modelId="{300BD68B-A62F-4977-9B27-BA8B3F17C704}" type="pres">
      <dgm:prSet presAssocID="{4B45085C-6E31-49F3-92D4-E3022F31E882}" presName="vert1" presStyleCnt="0"/>
      <dgm:spPr/>
    </dgm:pt>
    <dgm:pt modelId="{ADDC0B5F-2198-4632-BD30-CBFAEB44C7AA}" type="pres">
      <dgm:prSet presAssocID="{65F1EF23-E279-46B6-858F-DD77A7FB38F1}" presName="vertSpace2a" presStyleCnt="0"/>
      <dgm:spPr/>
    </dgm:pt>
    <dgm:pt modelId="{C7C9090F-E83B-46BE-8F42-64B137D7F76C}" type="pres">
      <dgm:prSet presAssocID="{65F1EF23-E279-46B6-858F-DD77A7FB38F1}" presName="horz2" presStyleCnt="0"/>
      <dgm:spPr/>
    </dgm:pt>
    <dgm:pt modelId="{F9D9711D-F880-4B4A-82AB-88FD679CEE63}" type="pres">
      <dgm:prSet presAssocID="{65F1EF23-E279-46B6-858F-DD77A7FB38F1}" presName="horzSpace2" presStyleCnt="0"/>
      <dgm:spPr/>
    </dgm:pt>
    <dgm:pt modelId="{0E07D2DC-8249-4248-8A73-A96FEF779F0B}" type="pres">
      <dgm:prSet presAssocID="{65F1EF23-E279-46B6-858F-DD77A7FB38F1}" presName="tx2" presStyleLbl="revTx" presStyleIdx="5" presStyleCnt="12"/>
      <dgm:spPr/>
    </dgm:pt>
    <dgm:pt modelId="{29913179-383A-4623-88B3-A5C8E87B4D24}" type="pres">
      <dgm:prSet presAssocID="{65F1EF23-E279-46B6-858F-DD77A7FB38F1}" presName="vert2" presStyleCnt="0"/>
      <dgm:spPr/>
    </dgm:pt>
    <dgm:pt modelId="{32172497-A565-4117-A260-D30FC919373A}" type="pres">
      <dgm:prSet presAssocID="{65F1EF23-E279-46B6-858F-DD77A7FB38F1}" presName="thinLine2b" presStyleLbl="callout" presStyleIdx="2" presStyleCnt="6"/>
      <dgm:spPr/>
    </dgm:pt>
    <dgm:pt modelId="{0930CE63-2F81-42A8-9045-0F80405C31B5}" type="pres">
      <dgm:prSet presAssocID="{65F1EF23-E279-46B6-858F-DD77A7FB38F1}" presName="vertSpace2b" presStyleCnt="0"/>
      <dgm:spPr/>
    </dgm:pt>
    <dgm:pt modelId="{7B620678-3906-43E9-BFC6-E248315CB61E}" type="pres">
      <dgm:prSet presAssocID="{6409C7EC-ECAE-4F88-A170-E69088B3F04D}" presName="thickLine" presStyleLbl="alignNode1" presStyleIdx="3" presStyleCnt="6"/>
      <dgm:spPr/>
    </dgm:pt>
    <dgm:pt modelId="{D27E079A-C3E5-4C32-A003-6305BAC486E1}" type="pres">
      <dgm:prSet presAssocID="{6409C7EC-ECAE-4F88-A170-E69088B3F04D}" presName="horz1" presStyleCnt="0"/>
      <dgm:spPr/>
    </dgm:pt>
    <dgm:pt modelId="{49AAAE45-1441-4EBA-92D1-DCE5CBC26EE3}" type="pres">
      <dgm:prSet presAssocID="{6409C7EC-ECAE-4F88-A170-E69088B3F04D}" presName="tx1" presStyleLbl="revTx" presStyleIdx="6" presStyleCnt="12"/>
      <dgm:spPr/>
    </dgm:pt>
    <dgm:pt modelId="{94219DE9-DCD3-4E2F-8113-03FA8797BE66}" type="pres">
      <dgm:prSet presAssocID="{6409C7EC-ECAE-4F88-A170-E69088B3F04D}" presName="vert1" presStyleCnt="0"/>
      <dgm:spPr/>
    </dgm:pt>
    <dgm:pt modelId="{8F8742E0-BC01-4E0D-881F-3A4B70690523}" type="pres">
      <dgm:prSet presAssocID="{CC567EF7-CD64-4039-B1AE-9726A7A0972D}" presName="vertSpace2a" presStyleCnt="0"/>
      <dgm:spPr/>
    </dgm:pt>
    <dgm:pt modelId="{721494E8-FDE5-4E86-8476-05E105D29A01}" type="pres">
      <dgm:prSet presAssocID="{CC567EF7-CD64-4039-B1AE-9726A7A0972D}" presName="horz2" presStyleCnt="0"/>
      <dgm:spPr/>
    </dgm:pt>
    <dgm:pt modelId="{AF95FFF8-D41E-4C94-BE9D-B9416D2CB45A}" type="pres">
      <dgm:prSet presAssocID="{CC567EF7-CD64-4039-B1AE-9726A7A0972D}" presName="horzSpace2" presStyleCnt="0"/>
      <dgm:spPr/>
    </dgm:pt>
    <dgm:pt modelId="{F44C6E2F-501D-4526-A24A-57B76F49B1B8}" type="pres">
      <dgm:prSet presAssocID="{CC567EF7-CD64-4039-B1AE-9726A7A0972D}" presName="tx2" presStyleLbl="revTx" presStyleIdx="7" presStyleCnt="12"/>
      <dgm:spPr/>
    </dgm:pt>
    <dgm:pt modelId="{928AC670-8CFD-47C6-9280-C6FFFA90A665}" type="pres">
      <dgm:prSet presAssocID="{CC567EF7-CD64-4039-B1AE-9726A7A0972D}" presName="vert2" presStyleCnt="0"/>
      <dgm:spPr/>
    </dgm:pt>
    <dgm:pt modelId="{2331A770-F7F4-4870-AB35-DE47CC89C5DB}" type="pres">
      <dgm:prSet presAssocID="{CC567EF7-CD64-4039-B1AE-9726A7A0972D}" presName="thinLine2b" presStyleLbl="callout" presStyleIdx="3" presStyleCnt="6"/>
      <dgm:spPr/>
    </dgm:pt>
    <dgm:pt modelId="{4EE05E53-E74B-4DB3-97C2-564BFF83FAB4}" type="pres">
      <dgm:prSet presAssocID="{CC567EF7-CD64-4039-B1AE-9726A7A0972D}" presName="vertSpace2b" presStyleCnt="0"/>
      <dgm:spPr/>
    </dgm:pt>
    <dgm:pt modelId="{B597BDBD-0CFF-4A51-9C29-39F50400F2FE}" type="pres">
      <dgm:prSet presAssocID="{3E2B9A44-8076-4CD2-AA4A-217373A9F9DE}" presName="thickLine" presStyleLbl="alignNode1" presStyleIdx="4" presStyleCnt="6"/>
      <dgm:spPr/>
    </dgm:pt>
    <dgm:pt modelId="{D79BCA10-002C-4464-A162-BE3AD0D3F790}" type="pres">
      <dgm:prSet presAssocID="{3E2B9A44-8076-4CD2-AA4A-217373A9F9DE}" presName="horz1" presStyleCnt="0"/>
      <dgm:spPr/>
    </dgm:pt>
    <dgm:pt modelId="{02FAEDBD-9A98-42BF-B35E-3354554ECF9F}" type="pres">
      <dgm:prSet presAssocID="{3E2B9A44-8076-4CD2-AA4A-217373A9F9DE}" presName="tx1" presStyleLbl="revTx" presStyleIdx="8" presStyleCnt="12"/>
      <dgm:spPr/>
    </dgm:pt>
    <dgm:pt modelId="{35E86743-63D8-4C36-8052-52B6233FF470}" type="pres">
      <dgm:prSet presAssocID="{3E2B9A44-8076-4CD2-AA4A-217373A9F9DE}" presName="vert1" presStyleCnt="0"/>
      <dgm:spPr/>
    </dgm:pt>
    <dgm:pt modelId="{1D08F202-5C64-4D12-BBDD-BE487F8FC4BC}" type="pres">
      <dgm:prSet presAssocID="{653A1E03-2E8C-4839-8873-A8E4B750D56B}" presName="vertSpace2a" presStyleCnt="0"/>
      <dgm:spPr/>
    </dgm:pt>
    <dgm:pt modelId="{E6D0A013-70DA-4ADF-A3FD-D7AE14D9A144}" type="pres">
      <dgm:prSet presAssocID="{653A1E03-2E8C-4839-8873-A8E4B750D56B}" presName="horz2" presStyleCnt="0"/>
      <dgm:spPr/>
    </dgm:pt>
    <dgm:pt modelId="{4E5064F9-2A20-454F-96EC-1B9845332495}" type="pres">
      <dgm:prSet presAssocID="{653A1E03-2E8C-4839-8873-A8E4B750D56B}" presName="horzSpace2" presStyleCnt="0"/>
      <dgm:spPr/>
    </dgm:pt>
    <dgm:pt modelId="{D96268CE-024C-4A5C-86DC-A42A61374448}" type="pres">
      <dgm:prSet presAssocID="{653A1E03-2E8C-4839-8873-A8E4B750D56B}" presName="tx2" presStyleLbl="revTx" presStyleIdx="9" presStyleCnt="12"/>
      <dgm:spPr/>
    </dgm:pt>
    <dgm:pt modelId="{24C7236B-62EF-4B53-9370-F8902CAE09B5}" type="pres">
      <dgm:prSet presAssocID="{653A1E03-2E8C-4839-8873-A8E4B750D56B}" presName="vert2" presStyleCnt="0"/>
      <dgm:spPr/>
    </dgm:pt>
    <dgm:pt modelId="{F28D4A6D-A903-43DA-9565-9F03DC0BBCC3}" type="pres">
      <dgm:prSet presAssocID="{653A1E03-2E8C-4839-8873-A8E4B750D56B}" presName="thinLine2b" presStyleLbl="callout" presStyleIdx="4" presStyleCnt="6"/>
      <dgm:spPr/>
    </dgm:pt>
    <dgm:pt modelId="{567A2755-D024-4BA1-B374-C847B29E12CA}" type="pres">
      <dgm:prSet presAssocID="{653A1E03-2E8C-4839-8873-A8E4B750D56B}" presName="vertSpace2b" presStyleCnt="0"/>
      <dgm:spPr/>
    </dgm:pt>
    <dgm:pt modelId="{1FF98CCB-B44A-4C18-AB69-175E74BCA447}" type="pres">
      <dgm:prSet presAssocID="{E7AB9EC0-52BD-480E-89AB-1724F45C488E}" presName="thickLine" presStyleLbl="alignNode1" presStyleIdx="5" presStyleCnt="6"/>
      <dgm:spPr/>
    </dgm:pt>
    <dgm:pt modelId="{B341CBBA-7727-4762-8C63-97D657125EDB}" type="pres">
      <dgm:prSet presAssocID="{E7AB9EC0-52BD-480E-89AB-1724F45C488E}" presName="horz1" presStyleCnt="0"/>
      <dgm:spPr/>
    </dgm:pt>
    <dgm:pt modelId="{1741E4C7-7B79-4C6B-95C8-9E41FC68DC8F}" type="pres">
      <dgm:prSet presAssocID="{E7AB9EC0-52BD-480E-89AB-1724F45C488E}" presName="tx1" presStyleLbl="revTx" presStyleIdx="10" presStyleCnt="12"/>
      <dgm:spPr/>
    </dgm:pt>
    <dgm:pt modelId="{4A5E993C-6CA9-4206-96EF-B520D5469099}" type="pres">
      <dgm:prSet presAssocID="{E7AB9EC0-52BD-480E-89AB-1724F45C488E}" presName="vert1" presStyleCnt="0"/>
      <dgm:spPr/>
    </dgm:pt>
    <dgm:pt modelId="{9B0E623C-E7CA-4397-8A04-DD9CD8B9A6E4}" type="pres">
      <dgm:prSet presAssocID="{3A1C99CC-3A7A-47F3-BABC-D5A285EC3861}" presName="vertSpace2a" presStyleCnt="0"/>
      <dgm:spPr/>
    </dgm:pt>
    <dgm:pt modelId="{095FEA9E-0EA7-43A0-A09E-9528CECB0791}" type="pres">
      <dgm:prSet presAssocID="{3A1C99CC-3A7A-47F3-BABC-D5A285EC3861}" presName="horz2" presStyleCnt="0"/>
      <dgm:spPr/>
    </dgm:pt>
    <dgm:pt modelId="{A7CBE5E9-82BF-46F9-9659-8BB347633392}" type="pres">
      <dgm:prSet presAssocID="{3A1C99CC-3A7A-47F3-BABC-D5A285EC3861}" presName="horzSpace2" presStyleCnt="0"/>
      <dgm:spPr/>
    </dgm:pt>
    <dgm:pt modelId="{8D9CC2AF-0DEB-41E4-8C47-A7174AB764B4}" type="pres">
      <dgm:prSet presAssocID="{3A1C99CC-3A7A-47F3-BABC-D5A285EC3861}" presName="tx2" presStyleLbl="revTx" presStyleIdx="11" presStyleCnt="12"/>
      <dgm:spPr/>
    </dgm:pt>
    <dgm:pt modelId="{E1ED70B3-A38A-49A7-909B-76F4711A5E48}" type="pres">
      <dgm:prSet presAssocID="{3A1C99CC-3A7A-47F3-BABC-D5A285EC3861}" presName="vert2" presStyleCnt="0"/>
      <dgm:spPr/>
    </dgm:pt>
    <dgm:pt modelId="{9F6F42F3-5467-4D02-83F8-F0FDCCD19673}" type="pres">
      <dgm:prSet presAssocID="{3A1C99CC-3A7A-47F3-BABC-D5A285EC3861}" presName="thinLine2b" presStyleLbl="callout" presStyleIdx="5" presStyleCnt="6"/>
      <dgm:spPr/>
    </dgm:pt>
    <dgm:pt modelId="{45ADED92-6D26-4614-A0C9-BD07F472DFFC}" type="pres">
      <dgm:prSet presAssocID="{3A1C99CC-3A7A-47F3-BABC-D5A285EC3861}" presName="vertSpace2b" presStyleCnt="0"/>
      <dgm:spPr/>
    </dgm:pt>
  </dgm:ptLst>
  <dgm:cxnLst>
    <dgm:cxn modelId="{180B2406-B5C3-4245-A0ED-B23699FAEE3E}" srcId="{1D7E90F7-7B9D-4E69-A895-A9CFC153A324}" destId="{4B45085C-6E31-49F3-92D4-E3022F31E882}" srcOrd="2" destOrd="0" parTransId="{35D4E95D-0D5E-4C2B-8170-63EDE7F6F3CD}" sibTransId="{A61C3544-5CA4-48EE-965C-1438DC8E779B}"/>
    <dgm:cxn modelId="{619AC81B-ED94-4141-93F2-3EBA116B29D8}" type="presOf" srcId="{3E2B9A44-8076-4CD2-AA4A-217373A9F9DE}" destId="{02FAEDBD-9A98-42BF-B35E-3354554ECF9F}" srcOrd="0" destOrd="0" presId="urn:microsoft.com/office/officeart/2008/layout/LinedList"/>
    <dgm:cxn modelId="{5FFF7D20-D075-4305-B482-5E0D58B14007}" type="presOf" srcId="{653A1E03-2E8C-4839-8873-A8E4B750D56B}" destId="{D96268CE-024C-4A5C-86DC-A42A61374448}" srcOrd="0" destOrd="0" presId="urn:microsoft.com/office/officeart/2008/layout/LinedList"/>
    <dgm:cxn modelId="{61521E27-A751-45FA-BA88-6C3A1823AE6B}" srcId="{4B45085C-6E31-49F3-92D4-E3022F31E882}" destId="{65F1EF23-E279-46B6-858F-DD77A7FB38F1}" srcOrd="0" destOrd="0" parTransId="{6F920C0F-5BB5-4E0B-89A3-A3AFD99486D8}" sibTransId="{7D3AABBF-3AF8-455A-937E-376661D0688D}"/>
    <dgm:cxn modelId="{EEBDB127-0588-4C82-BB4E-5C7FEBC4292E}" srcId="{1D7E90F7-7B9D-4E69-A895-A9CFC153A324}" destId="{EB6C253C-CBDB-4565-946D-0DB66A719C07}" srcOrd="0" destOrd="0" parTransId="{36BD9717-F178-4AC5-A67C-854D95B4BA10}" sibTransId="{DBB78FB2-EA9D-4E8E-BC5D-5AF09FDF9036}"/>
    <dgm:cxn modelId="{8BAC502E-71AE-4C8D-8B3C-112C60448491}" srcId="{1D7E90F7-7B9D-4E69-A895-A9CFC153A324}" destId="{7B0064CE-7A09-4410-A535-DEF5E1BDCE26}" srcOrd="1" destOrd="0" parTransId="{5F7D805D-12D1-40AE-BB80-FBD4A9E664CE}" sibTransId="{45666464-35E5-42B2-9503-9A4604114241}"/>
    <dgm:cxn modelId="{80CF9D3B-9D8A-4A90-8FFD-8C0F02B58559}" type="presOf" srcId="{7B0064CE-7A09-4410-A535-DEF5E1BDCE26}" destId="{23B4AB23-204B-4A3A-A0D8-9BC4DCEB3FD3}" srcOrd="0" destOrd="0" presId="urn:microsoft.com/office/officeart/2008/layout/LinedList"/>
    <dgm:cxn modelId="{2C00383D-CA12-4C22-A2F1-E2260FF624E6}" srcId="{3E2B9A44-8076-4CD2-AA4A-217373A9F9DE}" destId="{653A1E03-2E8C-4839-8873-A8E4B750D56B}" srcOrd="0" destOrd="0" parTransId="{1E9D704E-25AA-4D47-B5A8-EA78B88A4FEB}" sibTransId="{36258E32-0F4F-4770-92F3-8C199E5DC20A}"/>
    <dgm:cxn modelId="{8A84303F-9A59-42DD-BA01-5D2DB0CC6AA1}" srcId="{1D7E90F7-7B9D-4E69-A895-A9CFC153A324}" destId="{6409C7EC-ECAE-4F88-A170-E69088B3F04D}" srcOrd="3" destOrd="0" parTransId="{E3E0D835-14B4-4A95-95EB-CFF722673732}" sibTransId="{9BA8B1F3-3828-4207-8B82-389E22C45C68}"/>
    <dgm:cxn modelId="{8610035B-37EE-4404-9078-A2C48EE85748}" srcId="{EB6C253C-CBDB-4565-946D-0DB66A719C07}" destId="{60EBBBCC-0E61-447B-8C62-A24E78A09593}" srcOrd="0" destOrd="0" parTransId="{CCFFCDBB-698E-4EE4-9750-44E10BFCA7FF}" sibTransId="{B0800508-A08E-4126-9026-09FB7454F08F}"/>
    <dgm:cxn modelId="{980DCC65-6FF6-42F0-A406-414EC6431D88}" type="presOf" srcId="{4B45085C-6E31-49F3-92D4-E3022F31E882}" destId="{A8DDE7A9-B0E8-42E4-BFF3-FA940C9E14A9}" srcOrd="0" destOrd="0" presId="urn:microsoft.com/office/officeart/2008/layout/LinedList"/>
    <dgm:cxn modelId="{169B0E48-4E9E-4EE6-B98E-C1E4BA85FB2A}" type="presOf" srcId="{60EBBBCC-0E61-447B-8C62-A24E78A09593}" destId="{1C3B979E-FAE7-4E5C-B311-172F590AA478}" srcOrd="0" destOrd="0" presId="urn:microsoft.com/office/officeart/2008/layout/LinedList"/>
    <dgm:cxn modelId="{79532176-223C-4F81-8F5C-7694622432C0}" type="presOf" srcId="{6409C7EC-ECAE-4F88-A170-E69088B3F04D}" destId="{49AAAE45-1441-4EBA-92D1-DCE5CBC26EE3}" srcOrd="0" destOrd="0" presId="urn:microsoft.com/office/officeart/2008/layout/LinedList"/>
    <dgm:cxn modelId="{8A361578-C2D0-42FA-9B41-C52529EEDB00}" type="presOf" srcId="{A4E5AD82-62B6-42BB-95D1-AC715357C698}" destId="{C1207B07-C2E1-4077-9D9A-98F8DC2F9DAF}" srcOrd="0" destOrd="0" presId="urn:microsoft.com/office/officeart/2008/layout/LinedList"/>
    <dgm:cxn modelId="{D58EB97D-AFCD-4827-BF82-7D1AC24D8BFA}" srcId="{1D7E90F7-7B9D-4E69-A895-A9CFC153A324}" destId="{E7AB9EC0-52BD-480E-89AB-1724F45C488E}" srcOrd="5" destOrd="0" parTransId="{5ACB548C-01F3-4194-A8E0-196C0E5F39B3}" sibTransId="{39D32B69-7C72-4F2B-8B73-558520D598EC}"/>
    <dgm:cxn modelId="{99481482-0054-4ADC-9777-91661312CA3D}" type="presOf" srcId="{1D7E90F7-7B9D-4E69-A895-A9CFC153A324}" destId="{22586C3C-BD7B-4768-8D64-890DC1977E50}" srcOrd="0" destOrd="0" presId="urn:microsoft.com/office/officeart/2008/layout/LinedList"/>
    <dgm:cxn modelId="{FF7DAB82-3F1A-4841-8B6B-856C475ACD89}" type="presOf" srcId="{3A1C99CC-3A7A-47F3-BABC-D5A285EC3861}" destId="{8D9CC2AF-0DEB-41E4-8C47-A7174AB764B4}" srcOrd="0" destOrd="0" presId="urn:microsoft.com/office/officeart/2008/layout/LinedList"/>
    <dgm:cxn modelId="{0FB28684-ABAA-4227-8EFE-3ACDCB0C7BB1}" srcId="{E7AB9EC0-52BD-480E-89AB-1724F45C488E}" destId="{3A1C99CC-3A7A-47F3-BABC-D5A285EC3861}" srcOrd="0" destOrd="0" parTransId="{D1EB3D78-5DC9-4DCF-9427-428DE65CD042}" sibTransId="{C977F90E-4BD3-413D-B0D7-596439222F2D}"/>
    <dgm:cxn modelId="{EBA6168E-5BEC-4159-95FE-6D418CF9C6D9}" srcId="{7B0064CE-7A09-4410-A535-DEF5E1BDCE26}" destId="{A4E5AD82-62B6-42BB-95D1-AC715357C698}" srcOrd="0" destOrd="0" parTransId="{C288871F-F3B7-4FA5-941A-F8CE1A1499E6}" sibTransId="{F00735E2-9FFF-4CCC-95B5-88B57D91A2BE}"/>
    <dgm:cxn modelId="{AE21A4A0-7505-4FE6-B4A4-1D6F88B64CA6}" srcId="{6409C7EC-ECAE-4F88-A170-E69088B3F04D}" destId="{CC567EF7-CD64-4039-B1AE-9726A7A0972D}" srcOrd="0" destOrd="0" parTransId="{8F0EA4C1-E42E-4447-B0F5-56E9B9B0D127}" sibTransId="{CE5AA3C0-94B0-4016-9FC6-2E0B4748C898}"/>
    <dgm:cxn modelId="{533A5BA7-9033-4BF7-B657-5912F7727707}" srcId="{1D7E90F7-7B9D-4E69-A895-A9CFC153A324}" destId="{3E2B9A44-8076-4CD2-AA4A-217373A9F9DE}" srcOrd="4" destOrd="0" parTransId="{2EB58973-5FCB-44C1-969F-E31A19B5C1E8}" sibTransId="{F04940FE-5EE6-44B6-ACA4-C54DBEF270E2}"/>
    <dgm:cxn modelId="{DA6592BE-378E-4243-A8E8-EEFFAEB4086B}" type="presOf" srcId="{65F1EF23-E279-46B6-858F-DD77A7FB38F1}" destId="{0E07D2DC-8249-4248-8A73-A96FEF779F0B}" srcOrd="0" destOrd="0" presId="urn:microsoft.com/office/officeart/2008/layout/LinedList"/>
    <dgm:cxn modelId="{95DAD9C8-D2A4-4D97-9E6B-336C1E5DFC4E}" type="presOf" srcId="{CC567EF7-CD64-4039-B1AE-9726A7A0972D}" destId="{F44C6E2F-501D-4526-A24A-57B76F49B1B8}" srcOrd="0" destOrd="0" presId="urn:microsoft.com/office/officeart/2008/layout/LinedList"/>
    <dgm:cxn modelId="{D7EF1BE5-8421-4AEE-B649-6C8003B66D09}" type="presOf" srcId="{EB6C253C-CBDB-4565-946D-0DB66A719C07}" destId="{DF028D19-9F57-40DC-829B-489A9B73D135}" srcOrd="0" destOrd="0" presId="urn:microsoft.com/office/officeart/2008/layout/LinedList"/>
    <dgm:cxn modelId="{4CA702FF-8139-48C0-BCD3-011117BDAFF3}" type="presOf" srcId="{E7AB9EC0-52BD-480E-89AB-1724F45C488E}" destId="{1741E4C7-7B79-4C6B-95C8-9E41FC68DC8F}" srcOrd="0" destOrd="0" presId="urn:microsoft.com/office/officeart/2008/layout/LinedList"/>
    <dgm:cxn modelId="{85B7ECCB-5453-4F86-96A8-6E5C01C9E265}" type="presParOf" srcId="{22586C3C-BD7B-4768-8D64-890DC1977E50}" destId="{68C8D51F-FFE6-4E2D-A1F8-08651F5012D7}" srcOrd="0" destOrd="0" presId="urn:microsoft.com/office/officeart/2008/layout/LinedList"/>
    <dgm:cxn modelId="{569B4B4B-5121-4594-A11E-2F76DA3679F0}" type="presParOf" srcId="{22586C3C-BD7B-4768-8D64-890DC1977E50}" destId="{2B89BE0C-EAA5-44F6-9985-D322F19E55D0}" srcOrd="1" destOrd="0" presId="urn:microsoft.com/office/officeart/2008/layout/LinedList"/>
    <dgm:cxn modelId="{CAC13784-C7D3-4A13-B452-22F6D144FC84}" type="presParOf" srcId="{2B89BE0C-EAA5-44F6-9985-D322F19E55D0}" destId="{DF028D19-9F57-40DC-829B-489A9B73D135}" srcOrd="0" destOrd="0" presId="urn:microsoft.com/office/officeart/2008/layout/LinedList"/>
    <dgm:cxn modelId="{11A568BC-5F0D-4867-AB16-B34D7726C2F5}" type="presParOf" srcId="{2B89BE0C-EAA5-44F6-9985-D322F19E55D0}" destId="{03A7FEFA-F15C-43C8-851D-3647FCE542A9}" srcOrd="1" destOrd="0" presId="urn:microsoft.com/office/officeart/2008/layout/LinedList"/>
    <dgm:cxn modelId="{50DA9E53-BA51-4019-8F59-417567B9CBAC}" type="presParOf" srcId="{03A7FEFA-F15C-43C8-851D-3647FCE542A9}" destId="{24D093C9-4C4D-48B4-ADDB-634A8B2AE078}" srcOrd="0" destOrd="0" presId="urn:microsoft.com/office/officeart/2008/layout/LinedList"/>
    <dgm:cxn modelId="{03F3D71D-1807-4601-AC84-22AC96515260}" type="presParOf" srcId="{03A7FEFA-F15C-43C8-851D-3647FCE542A9}" destId="{55D2D1F9-376A-4AA1-89DA-7612C6D8F3E6}" srcOrd="1" destOrd="0" presId="urn:microsoft.com/office/officeart/2008/layout/LinedList"/>
    <dgm:cxn modelId="{991DFF7E-EA9F-4274-9F90-70D542310816}" type="presParOf" srcId="{55D2D1F9-376A-4AA1-89DA-7612C6D8F3E6}" destId="{47A12B52-A46B-43CC-B697-A8D4DF120D70}" srcOrd="0" destOrd="0" presId="urn:microsoft.com/office/officeart/2008/layout/LinedList"/>
    <dgm:cxn modelId="{7D7082CE-52C2-4045-A2A1-EBFD2ED32677}" type="presParOf" srcId="{55D2D1F9-376A-4AA1-89DA-7612C6D8F3E6}" destId="{1C3B979E-FAE7-4E5C-B311-172F590AA478}" srcOrd="1" destOrd="0" presId="urn:microsoft.com/office/officeart/2008/layout/LinedList"/>
    <dgm:cxn modelId="{2D18FDC1-500C-4682-A0EC-AEADC14C6A37}" type="presParOf" srcId="{55D2D1F9-376A-4AA1-89DA-7612C6D8F3E6}" destId="{EC99464F-7E2D-4541-BDCA-2BCC04D0ED65}" srcOrd="2" destOrd="0" presId="urn:microsoft.com/office/officeart/2008/layout/LinedList"/>
    <dgm:cxn modelId="{F9C08FDD-56C6-4B13-9C46-524A06B814A0}" type="presParOf" srcId="{03A7FEFA-F15C-43C8-851D-3647FCE542A9}" destId="{30FBFCCE-924B-4B4D-9026-E96ED8DEB1DF}" srcOrd="2" destOrd="0" presId="urn:microsoft.com/office/officeart/2008/layout/LinedList"/>
    <dgm:cxn modelId="{81505F22-848D-491D-9243-8A19572969EF}" type="presParOf" srcId="{03A7FEFA-F15C-43C8-851D-3647FCE542A9}" destId="{FBE07D68-E15F-4993-9D2D-062B236FFF1F}" srcOrd="3" destOrd="0" presId="urn:microsoft.com/office/officeart/2008/layout/LinedList"/>
    <dgm:cxn modelId="{135C3069-4DBC-4BC8-818A-A11136B40502}" type="presParOf" srcId="{22586C3C-BD7B-4768-8D64-890DC1977E50}" destId="{54C08F86-B7D8-4372-8E3A-F35873100FF2}" srcOrd="2" destOrd="0" presId="urn:microsoft.com/office/officeart/2008/layout/LinedList"/>
    <dgm:cxn modelId="{40BB2FF7-5475-41A6-B214-AC27C5266F65}" type="presParOf" srcId="{22586C3C-BD7B-4768-8D64-890DC1977E50}" destId="{6B596FBD-5E4C-4F33-A127-F0F70DAD0754}" srcOrd="3" destOrd="0" presId="urn:microsoft.com/office/officeart/2008/layout/LinedList"/>
    <dgm:cxn modelId="{CC9DB46C-5501-4274-BE4D-D4749B14D422}" type="presParOf" srcId="{6B596FBD-5E4C-4F33-A127-F0F70DAD0754}" destId="{23B4AB23-204B-4A3A-A0D8-9BC4DCEB3FD3}" srcOrd="0" destOrd="0" presId="urn:microsoft.com/office/officeart/2008/layout/LinedList"/>
    <dgm:cxn modelId="{5A3E001F-BF8B-4901-94C3-F87500D1B024}" type="presParOf" srcId="{6B596FBD-5E4C-4F33-A127-F0F70DAD0754}" destId="{DF2D6866-52BE-445D-98B0-DD01987DC1D6}" srcOrd="1" destOrd="0" presId="urn:microsoft.com/office/officeart/2008/layout/LinedList"/>
    <dgm:cxn modelId="{5C32C2EA-C95A-41AA-BA53-0CAA6D25FC95}" type="presParOf" srcId="{DF2D6866-52BE-445D-98B0-DD01987DC1D6}" destId="{85C17C89-EF5B-44E1-9F0C-293AA30AE061}" srcOrd="0" destOrd="0" presId="urn:microsoft.com/office/officeart/2008/layout/LinedList"/>
    <dgm:cxn modelId="{FDBA4164-D9A9-4208-B8D9-D5574B488A01}" type="presParOf" srcId="{DF2D6866-52BE-445D-98B0-DD01987DC1D6}" destId="{E16A51E2-9EA7-4A97-84A1-3AD313F714FA}" srcOrd="1" destOrd="0" presId="urn:microsoft.com/office/officeart/2008/layout/LinedList"/>
    <dgm:cxn modelId="{D79FA317-8571-46A0-AF90-00BDA5F871BE}" type="presParOf" srcId="{E16A51E2-9EA7-4A97-84A1-3AD313F714FA}" destId="{2BBC1463-69E3-4E84-8AB5-A3FF611A3DDD}" srcOrd="0" destOrd="0" presId="urn:microsoft.com/office/officeart/2008/layout/LinedList"/>
    <dgm:cxn modelId="{1B4656C1-8D68-4FE0-ACAE-1F5C44E7A6E8}" type="presParOf" srcId="{E16A51E2-9EA7-4A97-84A1-3AD313F714FA}" destId="{C1207B07-C2E1-4077-9D9A-98F8DC2F9DAF}" srcOrd="1" destOrd="0" presId="urn:microsoft.com/office/officeart/2008/layout/LinedList"/>
    <dgm:cxn modelId="{2A414E98-05D2-41A5-A8C3-6B3F31E653CE}" type="presParOf" srcId="{E16A51E2-9EA7-4A97-84A1-3AD313F714FA}" destId="{8811A322-B698-4125-9D9F-C3A916FFA44F}" srcOrd="2" destOrd="0" presId="urn:microsoft.com/office/officeart/2008/layout/LinedList"/>
    <dgm:cxn modelId="{A01CB0AB-0AD0-4B15-A785-BA9AAEF1CC35}" type="presParOf" srcId="{DF2D6866-52BE-445D-98B0-DD01987DC1D6}" destId="{25381E3C-A1AB-4EC3-A3CF-B8C3E1CA10F6}" srcOrd="2" destOrd="0" presId="urn:microsoft.com/office/officeart/2008/layout/LinedList"/>
    <dgm:cxn modelId="{585271DA-4F23-4E40-B7E7-5592D124226C}" type="presParOf" srcId="{DF2D6866-52BE-445D-98B0-DD01987DC1D6}" destId="{9D514760-704F-40AE-BC78-134D7051EC31}" srcOrd="3" destOrd="0" presId="urn:microsoft.com/office/officeart/2008/layout/LinedList"/>
    <dgm:cxn modelId="{981C5427-023D-4690-B34D-591A23F4EDBB}" type="presParOf" srcId="{22586C3C-BD7B-4768-8D64-890DC1977E50}" destId="{C0D8D6DC-2D37-4B5A-AD28-3029442AC7F4}" srcOrd="4" destOrd="0" presId="urn:microsoft.com/office/officeart/2008/layout/LinedList"/>
    <dgm:cxn modelId="{84AF70DB-6ABD-496B-9C80-451B030EFE30}" type="presParOf" srcId="{22586C3C-BD7B-4768-8D64-890DC1977E50}" destId="{2D148E3B-8F74-47F5-9C18-97E8DCEB605F}" srcOrd="5" destOrd="0" presId="urn:microsoft.com/office/officeart/2008/layout/LinedList"/>
    <dgm:cxn modelId="{FF43ADBE-C34C-407E-B487-FC5E83FA5202}" type="presParOf" srcId="{2D148E3B-8F74-47F5-9C18-97E8DCEB605F}" destId="{A8DDE7A9-B0E8-42E4-BFF3-FA940C9E14A9}" srcOrd="0" destOrd="0" presId="urn:microsoft.com/office/officeart/2008/layout/LinedList"/>
    <dgm:cxn modelId="{E974D2E5-E565-4A34-97C2-1ABDC196F4F6}" type="presParOf" srcId="{2D148E3B-8F74-47F5-9C18-97E8DCEB605F}" destId="{300BD68B-A62F-4977-9B27-BA8B3F17C704}" srcOrd="1" destOrd="0" presId="urn:microsoft.com/office/officeart/2008/layout/LinedList"/>
    <dgm:cxn modelId="{DDE8B5D3-363C-42A4-A9D8-3D4CD3122C2C}" type="presParOf" srcId="{300BD68B-A62F-4977-9B27-BA8B3F17C704}" destId="{ADDC0B5F-2198-4632-BD30-CBFAEB44C7AA}" srcOrd="0" destOrd="0" presId="urn:microsoft.com/office/officeart/2008/layout/LinedList"/>
    <dgm:cxn modelId="{871C2A99-860E-446A-B0C7-6BDBEECE0836}" type="presParOf" srcId="{300BD68B-A62F-4977-9B27-BA8B3F17C704}" destId="{C7C9090F-E83B-46BE-8F42-64B137D7F76C}" srcOrd="1" destOrd="0" presId="urn:microsoft.com/office/officeart/2008/layout/LinedList"/>
    <dgm:cxn modelId="{9B971CF5-4BB7-44B5-A190-11B8B0D50E30}" type="presParOf" srcId="{C7C9090F-E83B-46BE-8F42-64B137D7F76C}" destId="{F9D9711D-F880-4B4A-82AB-88FD679CEE63}" srcOrd="0" destOrd="0" presId="urn:microsoft.com/office/officeart/2008/layout/LinedList"/>
    <dgm:cxn modelId="{EDE9E387-EF0A-4E3D-8B50-04417FF7C9B1}" type="presParOf" srcId="{C7C9090F-E83B-46BE-8F42-64B137D7F76C}" destId="{0E07D2DC-8249-4248-8A73-A96FEF779F0B}" srcOrd="1" destOrd="0" presId="urn:microsoft.com/office/officeart/2008/layout/LinedList"/>
    <dgm:cxn modelId="{A99E50EB-CE5C-415B-890B-94539514F1CC}" type="presParOf" srcId="{C7C9090F-E83B-46BE-8F42-64B137D7F76C}" destId="{29913179-383A-4623-88B3-A5C8E87B4D24}" srcOrd="2" destOrd="0" presId="urn:microsoft.com/office/officeart/2008/layout/LinedList"/>
    <dgm:cxn modelId="{0F55E590-752E-4F72-90EE-820A716A4853}" type="presParOf" srcId="{300BD68B-A62F-4977-9B27-BA8B3F17C704}" destId="{32172497-A565-4117-A260-D30FC919373A}" srcOrd="2" destOrd="0" presId="urn:microsoft.com/office/officeart/2008/layout/LinedList"/>
    <dgm:cxn modelId="{D0E1C41D-254B-4006-9166-6D092C16EF1B}" type="presParOf" srcId="{300BD68B-A62F-4977-9B27-BA8B3F17C704}" destId="{0930CE63-2F81-42A8-9045-0F80405C31B5}" srcOrd="3" destOrd="0" presId="urn:microsoft.com/office/officeart/2008/layout/LinedList"/>
    <dgm:cxn modelId="{C7DDCA8D-206A-477C-B751-EDAB1CCF794E}" type="presParOf" srcId="{22586C3C-BD7B-4768-8D64-890DC1977E50}" destId="{7B620678-3906-43E9-BFC6-E248315CB61E}" srcOrd="6" destOrd="0" presId="urn:microsoft.com/office/officeart/2008/layout/LinedList"/>
    <dgm:cxn modelId="{3AAF3A6C-2DD0-4ABD-933B-C0668D4F1F19}" type="presParOf" srcId="{22586C3C-BD7B-4768-8D64-890DC1977E50}" destId="{D27E079A-C3E5-4C32-A003-6305BAC486E1}" srcOrd="7" destOrd="0" presId="urn:microsoft.com/office/officeart/2008/layout/LinedList"/>
    <dgm:cxn modelId="{3098E598-A42F-443E-9CAC-70CEB0609610}" type="presParOf" srcId="{D27E079A-C3E5-4C32-A003-6305BAC486E1}" destId="{49AAAE45-1441-4EBA-92D1-DCE5CBC26EE3}" srcOrd="0" destOrd="0" presId="urn:microsoft.com/office/officeart/2008/layout/LinedList"/>
    <dgm:cxn modelId="{12924B32-7EA4-45DF-8492-C7384384E0D9}" type="presParOf" srcId="{D27E079A-C3E5-4C32-A003-6305BAC486E1}" destId="{94219DE9-DCD3-4E2F-8113-03FA8797BE66}" srcOrd="1" destOrd="0" presId="urn:microsoft.com/office/officeart/2008/layout/LinedList"/>
    <dgm:cxn modelId="{5A42908E-58AE-4C13-A94D-24FDAF2C881E}" type="presParOf" srcId="{94219DE9-DCD3-4E2F-8113-03FA8797BE66}" destId="{8F8742E0-BC01-4E0D-881F-3A4B70690523}" srcOrd="0" destOrd="0" presId="urn:microsoft.com/office/officeart/2008/layout/LinedList"/>
    <dgm:cxn modelId="{6C3E4D6F-D100-429C-A4CE-A9FD51C102EA}" type="presParOf" srcId="{94219DE9-DCD3-4E2F-8113-03FA8797BE66}" destId="{721494E8-FDE5-4E86-8476-05E105D29A01}" srcOrd="1" destOrd="0" presId="urn:microsoft.com/office/officeart/2008/layout/LinedList"/>
    <dgm:cxn modelId="{00AC6AC7-CB8A-46E8-BA6D-87B1F591C74A}" type="presParOf" srcId="{721494E8-FDE5-4E86-8476-05E105D29A01}" destId="{AF95FFF8-D41E-4C94-BE9D-B9416D2CB45A}" srcOrd="0" destOrd="0" presId="urn:microsoft.com/office/officeart/2008/layout/LinedList"/>
    <dgm:cxn modelId="{E5A41B9B-5F20-4D15-8EFF-A47E87311F19}" type="presParOf" srcId="{721494E8-FDE5-4E86-8476-05E105D29A01}" destId="{F44C6E2F-501D-4526-A24A-57B76F49B1B8}" srcOrd="1" destOrd="0" presId="urn:microsoft.com/office/officeart/2008/layout/LinedList"/>
    <dgm:cxn modelId="{F1417F31-0FA1-4F45-89D0-F0DD253F5122}" type="presParOf" srcId="{721494E8-FDE5-4E86-8476-05E105D29A01}" destId="{928AC670-8CFD-47C6-9280-C6FFFA90A665}" srcOrd="2" destOrd="0" presId="urn:microsoft.com/office/officeart/2008/layout/LinedList"/>
    <dgm:cxn modelId="{696B5DC6-16F3-4D79-8BAE-5ED301E1D117}" type="presParOf" srcId="{94219DE9-DCD3-4E2F-8113-03FA8797BE66}" destId="{2331A770-F7F4-4870-AB35-DE47CC89C5DB}" srcOrd="2" destOrd="0" presId="urn:microsoft.com/office/officeart/2008/layout/LinedList"/>
    <dgm:cxn modelId="{FA14C329-AEC9-4D25-B535-AE88B5F032BB}" type="presParOf" srcId="{94219DE9-DCD3-4E2F-8113-03FA8797BE66}" destId="{4EE05E53-E74B-4DB3-97C2-564BFF83FAB4}" srcOrd="3" destOrd="0" presId="urn:microsoft.com/office/officeart/2008/layout/LinedList"/>
    <dgm:cxn modelId="{168B6913-A423-4288-883F-71861F8F454F}" type="presParOf" srcId="{22586C3C-BD7B-4768-8D64-890DC1977E50}" destId="{B597BDBD-0CFF-4A51-9C29-39F50400F2FE}" srcOrd="8" destOrd="0" presId="urn:microsoft.com/office/officeart/2008/layout/LinedList"/>
    <dgm:cxn modelId="{10D7726C-D6AB-4A5D-A43F-2DCAAF93CF19}" type="presParOf" srcId="{22586C3C-BD7B-4768-8D64-890DC1977E50}" destId="{D79BCA10-002C-4464-A162-BE3AD0D3F790}" srcOrd="9" destOrd="0" presId="urn:microsoft.com/office/officeart/2008/layout/LinedList"/>
    <dgm:cxn modelId="{2E9A1DA7-2D2F-4494-AAA3-236F39726AD5}" type="presParOf" srcId="{D79BCA10-002C-4464-A162-BE3AD0D3F790}" destId="{02FAEDBD-9A98-42BF-B35E-3354554ECF9F}" srcOrd="0" destOrd="0" presId="urn:microsoft.com/office/officeart/2008/layout/LinedList"/>
    <dgm:cxn modelId="{5530C8D5-75CE-489C-8222-414BE26D7C6F}" type="presParOf" srcId="{D79BCA10-002C-4464-A162-BE3AD0D3F790}" destId="{35E86743-63D8-4C36-8052-52B6233FF470}" srcOrd="1" destOrd="0" presId="urn:microsoft.com/office/officeart/2008/layout/LinedList"/>
    <dgm:cxn modelId="{3FD6DBA3-7C60-44A6-BAA6-3C86E3E01F9D}" type="presParOf" srcId="{35E86743-63D8-4C36-8052-52B6233FF470}" destId="{1D08F202-5C64-4D12-BBDD-BE487F8FC4BC}" srcOrd="0" destOrd="0" presId="urn:microsoft.com/office/officeart/2008/layout/LinedList"/>
    <dgm:cxn modelId="{DD1C1812-0E18-456E-9AC3-4CD9A478B653}" type="presParOf" srcId="{35E86743-63D8-4C36-8052-52B6233FF470}" destId="{E6D0A013-70DA-4ADF-A3FD-D7AE14D9A144}" srcOrd="1" destOrd="0" presId="urn:microsoft.com/office/officeart/2008/layout/LinedList"/>
    <dgm:cxn modelId="{073EAFC1-7411-4A95-BA02-E8CA10C6254A}" type="presParOf" srcId="{E6D0A013-70DA-4ADF-A3FD-D7AE14D9A144}" destId="{4E5064F9-2A20-454F-96EC-1B9845332495}" srcOrd="0" destOrd="0" presId="urn:microsoft.com/office/officeart/2008/layout/LinedList"/>
    <dgm:cxn modelId="{22BBC5C7-713D-4C11-AFE8-BE253B1B7B63}" type="presParOf" srcId="{E6D0A013-70DA-4ADF-A3FD-D7AE14D9A144}" destId="{D96268CE-024C-4A5C-86DC-A42A61374448}" srcOrd="1" destOrd="0" presId="urn:microsoft.com/office/officeart/2008/layout/LinedList"/>
    <dgm:cxn modelId="{5C248AC5-518D-4A23-BA72-199C521CDD9F}" type="presParOf" srcId="{E6D0A013-70DA-4ADF-A3FD-D7AE14D9A144}" destId="{24C7236B-62EF-4B53-9370-F8902CAE09B5}" srcOrd="2" destOrd="0" presId="urn:microsoft.com/office/officeart/2008/layout/LinedList"/>
    <dgm:cxn modelId="{9CD30958-DC8E-44BF-BBA6-7522D97E7190}" type="presParOf" srcId="{35E86743-63D8-4C36-8052-52B6233FF470}" destId="{F28D4A6D-A903-43DA-9565-9F03DC0BBCC3}" srcOrd="2" destOrd="0" presId="urn:microsoft.com/office/officeart/2008/layout/LinedList"/>
    <dgm:cxn modelId="{66064672-DA61-458C-AB80-43E2AD4E03A2}" type="presParOf" srcId="{35E86743-63D8-4C36-8052-52B6233FF470}" destId="{567A2755-D024-4BA1-B374-C847B29E12CA}" srcOrd="3" destOrd="0" presId="urn:microsoft.com/office/officeart/2008/layout/LinedList"/>
    <dgm:cxn modelId="{04937355-0878-4C4E-A489-2D0277A6F33A}" type="presParOf" srcId="{22586C3C-BD7B-4768-8D64-890DC1977E50}" destId="{1FF98CCB-B44A-4C18-AB69-175E74BCA447}" srcOrd="10" destOrd="0" presId="urn:microsoft.com/office/officeart/2008/layout/LinedList"/>
    <dgm:cxn modelId="{7675C29F-1E15-4808-B4F2-85B461326ADF}" type="presParOf" srcId="{22586C3C-BD7B-4768-8D64-890DC1977E50}" destId="{B341CBBA-7727-4762-8C63-97D657125EDB}" srcOrd="11" destOrd="0" presId="urn:microsoft.com/office/officeart/2008/layout/LinedList"/>
    <dgm:cxn modelId="{58A125AF-2D61-4091-9B01-96C328BED504}" type="presParOf" srcId="{B341CBBA-7727-4762-8C63-97D657125EDB}" destId="{1741E4C7-7B79-4C6B-95C8-9E41FC68DC8F}" srcOrd="0" destOrd="0" presId="urn:microsoft.com/office/officeart/2008/layout/LinedList"/>
    <dgm:cxn modelId="{E1F11479-3859-482F-A547-BA385867A869}" type="presParOf" srcId="{B341CBBA-7727-4762-8C63-97D657125EDB}" destId="{4A5E993C-6CA9-4206-96EF-B520D5469099}" srcOrd="1" destOrd="0" presId="urn:microsoft.com/office/officeart/2008/layout/LinedList"/>
    <dgm:cxn modelId="{E6C17742-F1DE-48D0-8455-5B9426EB4879}" type="presParOf" srcId="{4A5E993C-6CA9-4206-96EF-B520D5469099}" destId="{9B0E623C-E7CA-4397-8A04-DD9CD8B9A6E4}" srcOrd="0" destOrd="0" presId="urn:microsoft.com/office/officeart/2008/layout/LinedList"/>
    <dgm:cxn modelId="{743C31F8-ADD3-4022-835C-CA64875D9711}" type="presParOf" srcId="{4A5E993C-6CA9-4206-96EF-B520D5469099}" destId="{095FEA9E-0EA7-43A0-A09E-9528CECB0791}" srcOrd="1" destOrd="0" presId="urn:microsoft.com/office/officeart/2008/layout/LinedList"/>
    <dgm:cxn modelId="{94BF0FAF-48FB-428D-897C-763D385D8041}" type="presParOf" srcId="{095FEA9E-0EA7-43A0-A09E-9528CECB0791}" destId="{A7CBE5E9-82BF-46F9-9659-8BB347633392}" srcOrd="0" destOrd="0" presId="urn:microsoft.com/office/officeart/2008/layout/LinedList"/>
    <dgm:cxn modelId="{5CF9C0BB-D9CC-4E0C-9A62-5AB61ACC38EA}" type="presParOf" srcId="{095FEA9E-0EA7-43A0-A09E-9528CECB0791}" destId="{8D9CC2AF-0DEB-41E4-8C47-A7174AB764B4}" srcOrd="1" destOrd="0" presId="urn:microsoft.com/office/officeart/2008/layout/LinedList"/>
    <dgm:cxn modelId="{B2EC3550-D6A8-4172-9C6B-D8D1A0DF729C}" type="presParOf" srcId="{095FEA9E-0EA7-43A0-A09E-9528CECB0791}" destId="{E1ED70B3-A38A-49A7-909B-76F4711A5E48}" srcOrd="2" destOrd="0" presId="urn:microsoft.com/office/officeart/2008/layout/LinedList"/>
    <dgm:cxn modelId="{0F9AD303-92CC-4654-A1E1-97554A60F231}" type="presParOf" srcId="{4A5E993C-6CA9-4206-96EF-B520D5469099}" destId="{9F6F42F3-5467-4D02-83F8-F0FDCCD19673}" srcOrd="2" destOrd="0" presId="urn:microsoft.com/office/officeart/2008/layout/LinedList"/>
    <dgm:cxn modelId="{31CFF4D5-D557-431B-9E31-FB651FFA2665}" type="presParOf" srcId="{4A5E993C-6CA9-4206-96EF-B520D5469099}" destId="{45ADED92-6D26-4614-A0C9-BD07F472DFFC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A4B73D-28FB-4EAF-AFA3-A7F152F5418F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B19CBC61-6004-441D-BA62-B5AEB151E69C}">
      <dgm:prSet phldr="0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pt-BR" b="0" u="sng">
              <a:solidFill>
                <a:srgbClr val="444444"/>
              </a:solidFill>
              <a:latin typeface="Calibri"/>
              <a:ea typeface="Calibri"/>
              <a:cs typeface="Calibri"/>
            </a:rPr>
            <a:t>Aves</a:t>
          </a:r>
          <a:endParaRPr lang="pt-BR" b="0" u="none">
            <a:solidFill>
              <a:srgbClr val="444444"/>
            </a:solidFill>
            <a:latin typeface="Calibri"/>
            <a:ea typeface="Calibri"/>
            <a:cs typeface="Calibri"/>
          </a:endParaRPr>
        </a:p>
      </dgm:t>
    </dgm:pt>
    <dgm:pt modelId="{2635697A-DAFF-41E6-BFC3-1E37B298E2B8}" type="parTrans" cxnId="{B6D97C0A-1437-414A-B84E-864608506E09}">
      <dgm:prSet/>
      <dgm:spPr/>
      <dgm:t>
        <a:bodyPr/>
        <a:lstStyle/>
        <a:p>
          <a:endParaRPr lang="en-US"/>
        </a:p>
      </dgm:t>
    </dgm:pt>
    <dgm:pt modelId="{7AC904FB-8126-4D63-AD60-1A17A2C1019F}" type="sibTrans" cxnId="{B6D97C0A-1437-414A-B84E-864608506E09}">
      <dgm:prSet/>
      <dgm:spPr/>
      <dgm:t>
        <a:bodyPr/>
        <a:lstStyle/>
        <a:p>
          <a:endParaRPr lang="en-US"/>
        </a:p>
      </dgm:t>
    </dgm:pt>
    <dgm:pt modelId="{76E9C589-EEB4-4C7C-B1D1-23129B271233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pt-BR" b="0" u="none">
              <a:solidFill>
                <a:srgbClr val="444444"/>
              </a:solidFill>
              <a:latin typeface="Calibri"/>
              <a:ea typeface="Calibri"/>
              <a:cs typeface="Calibri"/>
            </a:rPr>
            <a:t>Aves de rapina </a:t>
          </a:r>
          <a:endParaRPr lang="en-US" b="0" u="none">
            <a:solidFill>
              <a:srgbClr val="444444"/>
            </a:solidFill>
            <a:latin typeface="Calibri"/>
            <a:ea typeface="Calibri"/>
            <a:cs typeface="Calibri"/>
          </a:endParaRPr>
        </a:p>
      </dgm:t>
    </dgm:pt>
    <dgm:pt modelId="{CC8EECB4-E19D-4BED-8C9E-8E0928E4F821}" type="parTrans" cxnId="{591F5B3E-F8A2-426C-B0B4-D2C3FD15BDA7}">
      <dgm:prSet/>
      <dgm:spPr/>
      <dgm:t>
        <a:bodyPr/>
        <a:lstStyle/>
        <a:p>
          <a:endParaRPr lang="en-US"/>
        </a:p>
      </dgm:t>
    </dgm:pt>
    <dgm:pt modelId="{F55A1E82-6980-4981-BB02-FD18076EFAC4}" type="sibTrans" cxnId="{591F5B3E-F8A2-426C-B0B4-D2C3FD15BDA7}">
      <dgm:prSet/>
      <dgm:spPr/>
      <dgm:t>
        <a:bodyPr/>
        <a:lstStyle/>
        <a:p>
          <a:endParaRPr lang="en-US"/>
        </a:p>
      </dgm:t>
    </dgm:pt>
    <dgm:pt modelId="{A5165AA6-11A0-4A8B-99BA-56C416F6D509}">
      <dgm:prSet phldr="0"/>
      <dgm:spPr/>
      <dgm:t>
        <a:bodyPr/>
        <a:lstStyle/>
        <a:p>
          <a:r>
            <a:rPr lang="pt-BR" b="0" u="none">
              <a:solidFill>
                <a:srgbClr val="444444"/>
              </a:solidFill>
              <a:latin typeface="Calibri"/>
              <a:ea typeface="Calibri"/>
              <a:cs typeface="Calibri"/>
            </a:rPr>
            <a:t>gaviões, falcões, urubus, condores</a:t>
          </a:r>
          <a:endParaRPr lang="en-US" b="0" u="none">
            <a:solidFill>
              <a:srgbClr val="444444"/>
            </a:solidFill>
            <a:latin typeface="Calibri"/>
            <a:ea typeface="Calibri"/>
            <a:cs typeface="Calibri"/>
          </a:endParaRPr>
        </a:p>
      </dgm:t>
    </dgm:pt>
    <dgm:pt modelId="{96DEBCBE-A7EE-4F28-B67B-46A613883CA3}" type="parTrans" cxnId="{8C4F84A1-97FE-4F4C-BE74-EA511F350C3A}">
      <dgm:prSet/>
      <dgm:spPr/>
      <dgm:t>
        <a:bodyPr/>
        <a:lstStyle/>
        <a:p>
          <a:endParaRPr lang="en-US"/>
        </a:p>
      </dgm:t>
    </dgm:pt>
    <dgm:pt modelId="{593C9172-4982-41C9-B92A-018B2FE20E18}" type="sibTrans" cxnId="{8C4F84A1-97FE-4F4C-BE74-EA511F350C3A}">
      <dgm:prSet/>
      <dgm:spPr/>
      <dgm:t>
        <a:bodyPr/>
        <a:lstStyle/>
        <a:p>
          <a:endParaRPr lang="en-US"/>
        </a:p>
      </dgm:t>
    </dgm:pt>
    <dgm:pt modelId="{7EB781A3-3BF3-48E3-BACA-4C11C8810B91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pt-BR" b="0" u="none">
              <a:solidFill>
                <a:srgbClr val="444444"/>
              </a:solidFill>
              <a:latin typeface="Calibri"/>
              <a:ea typeface="Calibri"/>
              <a:cs typeface="Calibri"/>
            </a:rPr>
            <a:t>Aves aquáticas</a:t>
          </a:r>
          <a:endParaRPr lang="en-US" b="0" u="none">
            <a:solidFill>
              <a:srgbClr val="444444"/>
            </a:solidFill>
            <a:latin typeface="Calibri"/>
            <a:ea typeface="Calibri"/>
            <a:cs typeface="Calibri"/>
          </a:endParaRPr>
        </a:p>
      </dgm:t>
    </dgm:pt>
    <dgm:pt modelId="{1DCBF8F4-165B-42A0-B601-A56D8AE4AB14}" type="parTrans" cxnId="{D8897B4E-B0B7-4133-A7A4-B96ED2E83474}">
      <dgm:prSet/>
      <dgm:spPr/>
      <dgm:t>
        <a:bodyPr/>
        <a:lstStyle/>
        <a:p>
          <a:endParaRPr lang="en-US"/>
        </a:p>
      </dgm:t>
    </dgm:pt>
    <dgm:pt modelId="{2A714F1E-BFEF-4E20-AF01-E514DAD9486C}" type="sibTrans" cxnId="{D8897B4E-B0B7-4133-A7A4-B96ED2E83474}">
      <dgm:prSet/>
      <dgm:spPr/>
      <dgm:t>
        <a:bodyPr/>
        <a:lstStyle/>
        <a:p>
          <a:endParaRPr lang="en-US"/>
        </a:p>
      </dgm:t>
    </dgm:pt>
    <dgm:pt modelId="{68FC9AC1-3D75-4936-97B3-AAD815F0C0D2}">
      <dgm:prSet phldr="0"/>
      <dgm:spPr/>
      <dgm:t>
        <a:bodyPr/>
        <a:lstStyle/>
        <a:p>
          <a:r>
            <a:rPr lang="pt-BR" b="0" u="none">
              <a:solidFill>
                <a:srgbClr val="444444"/>
              </a:solidFill>
              <a:latin typeface="Calibri"/>
              <a:ea typeface="Calibri"/>
              <a:cs typeface="Calibri"/>
            </a:rPr>
            <a:t>patos, trinta-réis, maçaricos, colhereiro, flamingos, albatrozes e petréis</a:t>
          </a:r>
          <a:endParaRPr lang="en-US" b="0" u="none">
            <a:solidFill>
              <a:srgbClr val="444444"/>
            </a:solidFill>
            <a:latin typeface="Calibri"/>
            <a:ea typeface="Calibri"/>
            <a:cs typeface="Calibri"/>
          </a:endParaRPr>
        </a:p>
      </dgm:t>
    </dgm:pt>
    <dgm:pt modelId="{B5A9153E-7A5D-4F7A-BF77-CC2FCDFD7BEF}" type="parTrans" cxnId="{D1BCC29A-F0BD-47FD-9285-25C16224D300}">
      <dgm:prSet/>
      <dgm:spPr/>
      <dgm:t>
        <a:bodyPr/>
        <a:lstStyle/>
        <a:p>
          <a:endParaRPr lang="en-US"/>
        </a:p>
      </dgm:t>
    </dgm:pt>
    <dgm:pt modelId="{1A5F29C6-4E5A-4A07-B208-B0BCD5CE155B}" type="sibTrans" cxnId="{D1BCC29A-F0BD-47FD-9285-25C16224D300}">
      <dgm:prSet/>
      <dgm:spPr/>
      <dgm:t>
        <a:bodyPr/>
        <a:lstStyle/>
        <a:p>
          <a:endParaRPr lang="en-US"/>
        </a:p>
      </dgm:t>
    </dgm:pt>
    <dgm:pt modelId="{6C165B66-3895-478D-A63F-98257E391A1A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pt-BR" b="0" u="none">
              <a:solidFill>
                <a:srgbClr val="444444"/>
              </a:solidFill>
              <a:latin typeface="Calibri"/>
              <a:ea typeface="Calibri"/>
              <a:cs typeface="Calibri"/>
            </a:rPr>
            <a:t>Passeriformes</a:t>
          </a:r>
          <a:endParaRPr lang="en-US" b="0" u="none">
            <a:solidFill>
              <a:srgbClr val="444444"/>
            </a:solidFill>
            <a:latin typeface="Calibri"/>
            <a:ea typeface="Calibri"/>
            <a:cs typeface="Calibri"/>
          </a:endParaRPr>
        </a:p>
      </dgm:t>
    </dgm:pt>
    <dgm:pt modelId="{A30CB0BB-E926-4940-92A4-B2F1A543F845}" type="parTrans" cxnId="{FBAAFEDC-F8F2-428F-84E3-EC188E345C79}">
      <dgm:prSet/>
      <dgm:spPr/>
      <dgm:t>
        <a:bodyPr/>
        <a:lstStyle/>
        <a:p>
          <a:endParaRPr lang="en-US"/>
        </a:p>
      </dgm:t>
    </dgm:pt>
    <dgm:pt modelId="{50934773-B905-48E1-8194-5D525CD26CCD}" type="sibTrans" cxnId="{FBAAFEDC-F8F2-428F-84E3-EC188E345C79}">
      <dgm:prSet/>
      <dgm:spPr/>
      <dgm:t>
        <a:bodyPr/>
        <a:lstStyle/>
        <a:p>
          <a:endParaRPr lang="en-US"/>
        </a:p>
      </dgm:t>
    </dgm:pt>
    <dgm:pt modelId="{E6D03BDC-1622-491B-A5AE-C402322B8A79}">
      <dgm:prSet phldr="0"/>
      <dgm:spPr/>
      <dgm:t>
        <a:bodyPr/>
        <a:lstStyle/>
        <a:p>
          <a:r>
            <a:rPr lang="pt-BR" b="0" u="none">
              <a:solidFill>
                <a:srgbClr val="444444"/>
              </a:solidFill>
              <a:latin typeface="Calibri"/>
              <a:ea typeface="Calibri"/>
              <a:cs typeface="Calibri"/>
            </a:rPr>
            <a:t>pássaros campestres</a:t>
          </a:r>
        </a:p>
      </dgm:t>
    </dgm:pt>
    <dgm:pt modelId="{39314B08-9E75-4B43-85F7-D5B6D3869778}" type="parTrans" cxnId="{A998D51B-EF97-49E6-A5F7-DAD9600C69B6}">
      <dgm:prSet/>
      <dgm:spPr/>
      <dgm:t>
        <a:bodyPr/>
        <a:lstStyle/>
        <a:p>
          <a:endParaRPr lang="en-US"/>
        </a:p>
      </dgm:t>
    </dgm:pt>
    <dgm:pt modelId="{45A42B34-6615-4142-B5F4-1F9A7B948233}" type="sibTrans" cxnId="{A998D51B-EF97-49E6-A5F7-DAD9600C69B6}">
      <dgm:prSet/>
      <dgm:spPr/>
      <dgm:t>
        <a:bodyPr/>
        <a:lstStyle/>
        <a:p>
          <a:endParaRPr lang="en-US"/>
        </a:p>
      </dgm:t>
    </dgm:pt>
    <dgm:pt modelId="{366B2E10-57A4-478A-981B-6547167B893A}">
      <dgm:prSet phldr="0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pt-BR" b="0" u="sng">
              <a:solidFill>
                <a:srgbClr val="444444"/>
              </a:solidFill>
              <a:latin typeface="Calibri"/>
              <a:ea typeface="Calibri"/>
              <a:cs typeface="Calibri"/>
            </a:rPr>
            <a:t>Mamíferos</a:t>
          </a:r>
          <a:endParaRPr lang="pt-BR" b="0" u="none">
            <a:solidFill>
              <a:srgbClr val="444444"/>
            </a:solidFill>
            <a:latin typeface="Calibri"/>
            <a:ea typeface="Calibri"/>
            <a:cs typeface="Calibri"/>
          </a:endParaRPr>
        </a:p>
      </dgm:t>
    </dgm:pt>
    <dgm:pt modelId="{FA018560-8791-4AF6-8E2E-5B371DDE78BB}" type="parTrans" cxnId="{849E0D81-2B41-4312-8856-8D79D5FCB502}">
      <dgm:prSet/>
      <dgm:spPr/>
      <dgm:t>
        <a:bodyPr/>
        <a:lstStyle/>
        <a:p>
          <a:endParaRPr lang="en-US"/>
        </a:p>
      </dgm:t>
    </dgm:pt>
    <dgm:pt modelId="{F6890A84-334C-4109-9E01-BA114CC3228C}" type="sibTrans" cxnId="{849E0D81-2B41-4312-8856-8D79D5FCB502}">
      <dgm:prSet/>
      <dgm:spPr/>
      <dgm:t>
        <a:bodyPr/>
        <a:lstStyle/>
        <a:p>
          <a:endParaRPr lang="en-US"/>
        </a:p>
      </dgm:t>
    </dgm:pt>
    <dgm:pt modelId="{43225DAA-3F1B-44BE-B8CF-7B29FEDF4E23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pt-BR" b="0" u="none">
              <a:solidFill>
                <a:srgbClr val="444444"/>
              </a:solidFill>
              <a:latin typeface="Calibri"/>
              <a:ea typeface="Calibri"/>
              <a:cs typeface="Calibri"/>
            </a:rPr>
            <a:t>Lobo-marinho, leão-marinho</a:t>
          </a:r>
          <a:endParaRPr lang="en-US" b="0" u="none">
            <a:solidFill>
              <a:srgbClr val="444444"/>
            </a:solidFill>
            <a:latin typeface="Calibri"/>
            <a:ea typeface="Calibri"/>
            <a:cs typeface="Calibri"/>
          </a:endParaRPr>
        </a:p>
      </dgm:t>
    </dgm:pt>
    <dgm:pt modelId="{95353C6F-5115-448F-A53D-75B8A4957604}" type="parTrans" cxnId="{85E1081C-8F05-418A-9A0D-5CCE176981A0}">
      <dgm:prSet/>
      <dgm:spPr/>
      <dgm:t>
        <a:bodyPr/>
        <a:lstStyle/>
        <a:p>
          <a:endParaRPr lang="en-US"/>
        </a:p>
      </dgm:t>
    </dgm:pt>
    <dgm:pt modelId="{4BA92AFC-ADB4-4CCC-8C5F-2C93C505E8E8}" type="sibTrans" cxnId="{85E1081C-8F05-418A-9A0D-5CCE176981A0}">
      <dgm:prSet/>
      <dgm:spPr/>
      <dgm:t>
        <a:bodyPr/>
        <a:lstStyle/>
        <a:p>
          <a:endParaRPr lang="en-US"/>
        </a:p>
      </dgm:t>
    </dgm:pt>
    <dgm:pt modelId="{06CDA5E2-F55B-4472-B3AD-F4074121AAEB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pt-BR" b="0" u="none">
              <a:solidFill>
                <a:srgbClr val="444444"/>
              </a:solidFill>
              <a:latin typeface="Calibri"/>
              <a:ea typeface="Calibri"/>
              <a:cs typeface="Calibri"/>
            </a:rPr>
            <a:t>Morcegos</a:t>
          </a:r>
          <a:endParaRPr lang="en-US" b="0" u="none">
            <a:solidFill>
              <a:srgbClr val="444444"/>
            </a:solidFill>
            <a:latin typeface="Calibri"/>
            <a:ea typeface="Calibri"/>
            <a:cs typeface="Calibri"/>
          </a:endParaRPr>
        </a:p>
      </dgm:t>
    </dgm:pt>
    <dgm:pt modelId="{CAE79E85-5A21-4522-BE2A-1BF3AA28A201}" type="parTrans" cxnId="{76580778-AAB1-4643-B37B-B1C47977A674}">
      <dgm:prSet/>
      <dgm:spPr/>
      <dgm:t>
        <a:bodyPr/>
        <a:lstStyle/>
        <a:p>
          <a:endParaRPr lang="en-US"/>
        </a:p>
      </dgm:t>
    </dgm:pt>
    <dgm:pt modelId="{0D4C61D9-1B39-4A02-8DF7-41AD9EC9C503}" type="sibTrans" cxnId="{76580778-AAB1-4643-B37B-B1C47977A674}">
      <dgm:prSet/>
      <dgm:spPr/>
      <dgm:t>
        <a:bodyPr/>
        <a:lstStyle/>
        <a:p>
          <a:endParaRPr lang="en-US"/>
        </a:p>
      </dgm:t>
    </dgm:pt>
    <dgm:pt modelId="{3C2DED15-1E29-4667-9A0E-030C9533A60A}">
      <dgm:prSet phldr="0"/>
      <dgm:spPr/>
      <dgm:t>
        <a:bodyPr/>
        <a:lstStyle/>
        <a:p>
          <a:pPr>
            <a:lnSpc>
              <a:spcPct val="100000"/>
            </a:lnSpc>
          </a:pPr>
          <a:endParaRPr lang="pt-BR" b="0" u="none">
            <a:solidFill>
              <a:srgbClr val="444444"/>
            </a:solidFill>
            <a:latin typeface="Calibri"/>
            <a:ea typeface="Calibri"/>
            <a:cs typeface="Calibri"/>
          </a:endParaRPr>
        </a:p>
      </dgm:t>
    </dgm:pt>
    <dgm:pt modelId="{898D8FA3-9F60-43D1-BC08-26655F0D94E8}" type="parTrans" cxnId="{86D44450-60D5-4F1A-9423-98B06EFEC293}">
      <dgm:prSet/>
      <dgm:spPr/>
      <dgm:t>
        <a:bodyPr/>
        <a:lstStyle/>
        <a:p>
          <a:endParaRPr lang="en-US"/>
        </a:p>
      </dgm:t>
    </dgm:pt>
    <dgm:pt modelId="{5B2F127C-C2C3-43F4-8B1C-E6B1720BE552}" type="sibTrans" cxnId="{86D44450-60D5-4F1A-9423-98B06EFEC293}">
      <dgm:prSet/>
      <dgm:spPr/>
      <dgm:t>
        <a:bodyPr/>
        <a:lstStyle/>
        <a:p>
          <a:endParaRPr lang="en-US"/>
        </a:p>
      </dgm:t>
    </dgm:pt>
    <dgm:pt modelId="{92EE9048-4C8E-4093-966C-858D27CC7310}">
      <dgm:prSet phldr="0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pt-BR" b="0" u="sng">
              <a:solidFill>
                <a:srgbClr val="444444"/>
              </a:solidFill>
              <a:latin typeface="Calibri"/>
              <a:ea typeface="Calibri"/>
              <a:cs typeface="Calibri"/>
            </a:rPr>
            <a:t>Peixes</a:t>
          </a:r>
          <a:endParaRPr lang="en-US" b="0" u="none">
            <a:solidFill>
              <a:srgbClr val="444444"/>
            </a:solidFill>
            <a:latin typeface="Calibri"/>
            <a:ea typeface="Calibri"/>
            <a:cs typeface="Calibri"/>
          </a:endParaRPr>
        </a:p>
      </dgm:t>
    </dgm:pt>
    <dgm:pt modelId="{B5D45FBE-71FB-4AA6-AC10-134AD92F08F5}" type="parTrans" cxnId="{55A0303B-858E-4736-8C6F-30B0EF1DEEA0}">
      <dgm:prSet/>
      <dgm:spPr/>
      <dgm:t>
        <a:bodyPr/>
        <a:lstStyle/>
        <a:p>
          <a:endParaRPr lang="en-US"/>
        </a:p>
      </dgm:t>
    </dgm:pt>
    <dgm:pt modelId="{45D69F15-694B-481A-8FD4-8AB0541534FE}" type="sibTrans" cxnId="{55A0303B-858E-4736-8C6F-30B0EF1DEEA0}">
      <dgm:prSet/>
      <dgm:spPr/>
      <dgm:t>
        <a:bodyPr/>
        <a:lstStyle/>
        <a:p>
          <a:endParaRPr lang="en-US"/>
        </a:p>
      </dgm:t>
    </dgm:pt>
    <dgm:pt modelId="{E4927771-06F5-4E03-BD81-D6A8DD9CA46E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pt-BR" b="0" u="none">
              <a:solidFill>
                <a:srgbClr val="444444"/>
              </a:solidFill>
              <a:latin typeface="Calibri"/>
              <a:ea typeface="Calibri"/>
              <a:cs typeface="Calibri"/>
            </a:rPr>
            <a:t>Tubarões</a:t>
          </a:r>
          <a:endParaRPr lang="en-US" b="0" u="none">
            <a:solidFill>
              <a:srgbClr val="444444"/>
            </a:solidFill>
            <a:latin typeface="Calibri"/>
            <a:ea typeface="Calibri"/>
            <a:cs typeface="Calibri"/>
          </a:endParaRPr>
        </a:p>
      </dgm:t>
    </dgm:pt>
    <dgm:pt modelId="{E23F3D3D-D423-4320-BC76-707947719791}" type="parTrans" cxnId="{3C9E5C74-86FE-43BE-B36B-FCD8A2C3F1A1}">
      <dgm:prSet/>
      <dgm:spPr/>
      <dgm:t>
        <a:bodyPr/>
        <a:lstStyle/>
        <a:p>
          <a:endParaRPr lang="en-US"/>
        </a:p>
      </dgm:t>
    </dgm:pt>
    <dgm:pt modelId="{D7D95EB2-D892-4CF6-9217-B2E81A994655}" type="sibTrans" cxnId="{3C9E5C74-86FE-43BE-B36B-FCD8A2C3F1A1}">
      <dgm:prSet/>
      <dgm:spPr/>
      <dgm:t>
        <a:bodyPr/>
        <a:lstStyle/>
        <a:p>
          <a:endParaRPr lang="en-US"/>
        </a:p>
      </dgm:t>
    </dgm:pt>
    <dgm:pt modelId="{D445604E-C357-4C9A-B703-31E0E9C7F8B4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pt-BR" b="0" u="none">
              <a:solidFill>
                <a:srgbClr val="444444"/>
              </a:solidFill>
              <a:latin typeface="Calibri"/>
              <a:ea typeface="Calibri"/>
              <a:cs typeface="Calibri"/>
            </a:rPr>
            <a:t>Peixes-serra</a:t>
          </a:r>
          <a:endParaRPr lang="en-US" b="0" u="none">
            <a:solidFill>
              <a:srgbClr val="444444"/>
            </a:solidFill>
            <a:latin typeface="Calibri"/>
            <a:ea typeface="Calibri"/>
            <a:cs typeface="Calibri"/>
          </a:endParaRPr>
        </a:p>
      </dgm:t>
    </dgm:pt>
    <dgm:pt modelId="{921325D3-513F-4856-824F-821679B62EFF}" type="parTrans" cxnId="{5805847C-2908-47D1-87F5-063EA0025697}">
      <dgm:prSet/>
      <dgm:spPr/>
      <dgm:t>
        <a:bodyPr/>
        <a:lstStyle/>
        <a:p>
          <a:endParaRPr lang="en-US"/>
        </a:p>
      </dgm:t>
    </dgm:pt>
    <dgm:pt modelId="{6D6637E7-8C0B-4205-B13A-785F818F378F}" type="sibTrans" cxnId="{5805847C-2908-47D1-87F5-063EA0025697}">
      <dgm:prSet/>
      <dgm:spPr/>
      <dgm:t>
        <a:bodyPr/>
        <a:lstStyle/>
        <a:p>
          <a:endParaRPr lang="en-US"/>
        </a:p>
      </dgm:t>
    </dgm:pt>
    <dgm:pt modelId="{28002420-93C3-4981-A043-EE54E8A2AD6E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pt-BR" b="0" u="none">
              <a:solidFill>
                <a:srgbClr val="444444"/>
              </a:solidFill>
              <a:latin typeface="Calibri"/>
              <a:ea typeface="Calibri"/>
              <a:cs typeface="Calibri"/>
            </a:rPr>
            <a:t>Raias</a:t>
          </a:r>
          <a:endParaRPr lang="en-US" b="0" u="none">
            <a:solidFill>
              <a:srgbClr val="444444"/>
            </a:solidFill>
            <a:latin typeface="Calibri"/>
            <a:ea typeface="Calibri"/>
            <a:cs typeface="Calibri"/>
          </a:endParaRPr>
        </a:p>
      </dgm:t>
    </dgm:pt>
    <dgm:pt modelId="{AC43A41E-EC89-4D32-B7A5-3F6EF85239AF}" type="parTrans" cxnId="{DDDD2616-4329-450D-8FA2-F770E1705A21}">
      <dgm:prSet/>
      <dgm:spPr/>
      <dgm:t>
        <a:bodyPr/>
        <a:lstStyle/>
        <a:p>
          <a:endParaRPr lang="en-US"/>
        </a:p>
      </dgm:t>
    </dgm:pt>
    <dgm:pt modelId="{17E70E18-08B1-4593-897E-79BBC1CF86A0}" type="sibTrans" cxnId="{DDDD2616-4329-450D-8FA2-F770E1705A21}">
      <dgm:prSet/>
      <dgm:spPr/>
      <dgm:t>
        <a:bodyPr/>
        <a:lstStyle/>
        <a:p>
          <a:endParaRPr lang="en-US"/>
        </a:p>
      </dgm:t>
    </dgm:pt>
    <dgm:pt modelId="{3E443D2F-DFFA-4540-968F-336ED137536F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pt-BR" b="0" u="none">
              <a:solidFill>
                <a:srgbClr val="444444"/>
              </a:solidFill>
              <a:latin typeface="Calibri"/>
              <a:ea typeface="Calibri"/>
              <a:cs typeface="Calibri"/>
            </a:rPr>
            <a:t>Bagres</a:t>
          </a:r>
          <a:endParaRPr lang="en-US" b="0" u="none">
            <a:solidFill>
              <a:srgbClr val="444444"/>
            </a:solidFill>
            <a:latin typeface="Calibri"/>
            <a:ea typeface="Calibri"/>
            <a:cs typeface="Calibri"/>
          </a:endParaRPr>
        </a:p>
      </dgm:t>
    </dgm:pt>
    <dgm:pt modelId="{23964A4A-6F98-4963-BB87-F2E4DDBE1ACB}" type="parTrans" cxnId="{A9302389-1B1F-471E-8DFD-333A5B5D0D68}">
      <dgm:prSet/>
      <dgm:spPr/>
      <dgm:t>
        <a:bodyPr/>
        <a:lstStyle/>
        <a:p>
          <a:endParaRPr lang="en-US"/>
        </a:p>
      </dgm:t>
    </dgm:pt>
    <dgm:pt modelId="{6CDA2C2D-9A1E-4645-98D7-41B05F21CF5D}" type="sibTrans" cxnId="{A9302389-1B1F-471E-8DFD-333A5B5D0D68}">
      <dgm:prSet/>
      <dgm:spPr/>
      <dgm:t>
        <a:bodyPr/>
        <a:lstStyle/>
        <a:p>
          <a:endParaRPr lang="en-US"/>
        </a:p>
      </dgm:t>
    </dgm:pt>
    <dgm:pt modelId="{25501089-5187-4132-8DE1-6BD3CC3B4384}">
      <dgm:prSet phldr="0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pt-BR" b="0" u="sng">
              <a:solidFill>
                <a:srgbClr val="444444"/>
              </a:solidFill>
              <a:latin typeface="Calibri"/>
              <a:ea typeface="Calibri"/>
              <a:cs typeface="Calibri"/>
            </a:rPr>
            <a:t>Répteis</a:t>
          </a:r>
          <a:endParaRPr lang="en-US" b="0" u="none">
            <a:solidFill>
              <a:srgbClr val="444444"/>
            </a:solidFill>
            <a:latin typeface="Calibri"/>
            <a:ea typeface="Calibri"/>
            <a:cs typeface="Calibri"/>
          </a:endParaRPr>
        </a:p>
      </dgm:t>
    </dgm:pt>
    <dgm:pt modelId="{C5FE4EFB-F74D-4878-9B26-C23AEA166FD3}" type="parTrans" cxnId="{9623A982-5042-4B84-8BF1-A318360A6EAA}">
      <dgm:prSet/>
      <dgm:spPr/>
      <dgm:t>
        <a:bodyPr/>
        <a:lstStyle/>
        <a:p>
          <a:endParaRPr lang="en-US"/>
        </a:p>
      </dgm:t>
    </dgm:pt>
    <dgm:pt modelId="{EE3EF782-59A8-4AF9-A883-D2FCA46D3B7A}" type="sibTrans" cxnId="{9623A982-5042-4B84-8BF1-A318360A6EAA}">
      <dgm:prSet/>
      <dgm:spPr/>
      <dgm:t>
        <a:bodyPr/>
        <a:lstStyle/>
        <a:p>
          <a:endParaRPr lang="en-US"/>
        </a:p>
      </dgm:t>
    </dgm:pt>
    <dgm:pt modelId="{0D90EC9A-FD41-4D4F-8FC8-B9FD8103CED8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pt-BR" b="0" u="none">
              <a:solidFill>
                <a:srgbClr val="444444"/>
              </a:solidFill>
              <a:latin typeface="Calibri"/>
              <a:ea typeface="Calibri"/>
              <a:cs typeface="Calibri"/>
            </a:rPr>
            <a:t>Tartarugas-marinhas</a:t>
          </a:r>
          <a:endParaRPr lang="en-US" b="0" u="none">
            <a:solidFill>
              <a:srgbClr val="444444"/>
            </a:solidFill>
            <a:latin typeface="Calibri"/>
            <a:ea typeface="Calibri"/>
            <a:cs typeface="Calibri"/>
          </a:endParaRPr>
        </a:p>
      </dgm:t>
    </dgm:pt>
    <dgm:pt modelId="{ADFE0309-7BD2-4597-8850-0A97EF66E1BA}" type="parTrans" cxnId="{43614E7A-0285-4FC1-8AED-18105C52DFE0}">
      <dgm:prSet/>
      <dgm:spPr/>
      <dgm:t>
        <a:bodyPr/>
        <a:lstStyle/>
        <a:p>
          <a:endParaRPr lang="en-US"/>
        </a:p>
      </dgm:t>
    </dgm:pt>
    <dgm:pt modelId="{A589715C-283D-4787-A8C6-B5B2B6202577}" type="sibTrans" cxnId="{43614E7A-0285-4FC1-8AED-18105C52DFE0}">
      <dgm:prSet/>
      <dgm:spPr/>
      <dgm:t>
        <a:bodyPr/>
        <a:lstStyle/>
        <a:p>
          <a:endParaRPr lang="en-US"/>
        </a:p>
      </dgm:t>
    </dgm:pt>
    <dgm:pt modelId="{ECABFAB3-F8F3-4DC7-9B18-8100779C735B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pt-BR" b="0" u="none">
              <a:solidFill>
                <a:srgbClr val="444444"/>
              </a:solidFill>
              <a:latin typeface="Calibri"/>
              <a:ea typeface="Calibri"/>
              <a:cs typeface="Calibri"/>
            </a:rPr>
            <a:t>Tartaruga-da-</a:t>
          </a:r>
          <a:r>
            <a:rPr lang="pt-BR" b="0" u="none" err="1">
              <a:solidFill>
                <a:srgbClr val="444444"/>
              </a:solidFill>
              <a:latin typeface="Calibri"/>
              <a:ea typeface="Calibri"/>
              <a:cs typeface="Calibri"/>
            </a:rPr>
            <a:t>amazônia</a:t>
          </a:r>
          <a:endParaRPr lang="pt-BR" b="0" u="none">
            <a:solidFill>
              <a:srgbClr val="444444"/>
            </a:solidFill>
            <a:latin typeface="Calibri"/>
            <a:ea typeface="Calibri"/>
            <a:cs typeface="Calibri"/>
          </a:endParaRPr>
        </a:p>
      </dgm:t>
    </dgm:pt>
    <dgm:pt modelId="{DAFD7A12-465B-440A-8AC3-4354678AC656}" type="parTrans" cxnId="{9E08E5D5-0E1B-4D96-B5DA-6C3890FE96FF}">
      <dgm:prSet/>
      <dgm:spPr/>
      <dgm:t>
        <a:bodyPr/>
        <a:lstStyle/>
        <a:p>
          <a:endParaRPr lang="en-US"/>
        </a:p>
      </dgm:t>
    </dgm:pt>
    <dgm:pt modelId="{310A1E4D-CE59-4B52-B34F-F7D14B2291D3}" type="sibTrans" cxnId="{9E08E5D5-0E1B-4D96-B5DA-6C3890FE96FF}">
      <dgm:prSet/>
      <dgm:spPr/>
      <dgm:t>
        <a:bodyPr/>
        <a:lstStyle/>
        <a:p>
          <a:endParaRPr lang="en-US"/>
        </a:p>
      </dgm:t>
    </dgm:pt>
    <dgm:pt modelId="{7DA55045-AA3F-433F-A581-5C9698D0F74E}">
      <dgm:prSet phldr="0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pt-BR" b="0" u="sng">
              <a:solidFill>
                <a:srgbClr val="444444"/>
              </a:solidFill>
              <a:latin typeface="Calibri"/>
              <a:ea typeface="Calibri"/>
              <a:cs typeface="Calibri"/>
            </a:rPr>
            <a:t>Insetos</a:t>
          </a:r>
          <a:endParaRPr lang="en-US" b="0" u="none">
            <a:solidFill>
              <a:srgbClr val="444444"/>
            </a:solidFill>
            <a:latin typeface="Calibri"/>
            <a:ea typeface="Calibri"/>
            <a:cs typeface="Calibri"/>
          </a:endParaRPr>
        </a:p>
      </dgm:t>
    </dgm:pt>
    <dgm:pt modelId="{08683261-F7F1-43AE-9131-ECEF49A74560}" type="parTrans" cxnId="{6559F1E8-F536-4B1D-9474-E4DF1AF10A81}">
      <dgm:prSet/>
      <dgm:spPr/>
      <dgm:t>
        <a:bodyPr/>
        <a:lstStyle/>
        <a:p>
          <a:endParaRPr lang="en-US"/>
        </a:p>
      </dgm:t>
    </dgm:pt>
    <dgm:pt modelId="{1D720461-66AC-48BB-BB00-A111602B8515}" type="sibTrans" cxnId="{6559F1E8-F536-4B1D-9474-E4DF1AF10A81}">
      <dgm:prSet/>
      <dgm:spPr/>
      <dgm:t>
        <a:bodyPr/>
        <a:lstStyle/>
        <a:p>
          <a:endParaRPr lang="en-US"/>
        </a:p>
      </dgm:t>
    </dgm:pt>
    <dgm:pt modelId="{6859969D-CCBF-40E0-8F1F-B9A9D384A452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pt-BR" b="0" u="none">
              <a:solidFill>
                <a:srgbClr val="444444"/>
              </a:solidFill>
              <a:latin typeface="Calibri"/>
              <a:ea typeface="Calibri"/>
              <a:cs typeface="Calibri"/>
            </a:rPr>
            <a:t>Borboleta-monarca</a:t>
          </a:r>
        </a:p>
      </dgm:t>
    </dgm:pt>
    <dgm:pt modelId="{F7EA07F5-8D00-44D0-BDD6-587F0CD946E7}" type="parTrans" cxnId="{1881CDB9-050A-462B-AD71-3F3242165C7F}">
      <dgm:prSet/>
      <dgm:spPr/>
      <dgm:t>
        <a:bodyPr/>
        <a:lstStyle/>
        <a:p>
          <a:endParaRPr lang="en-US"/>
        </a:p>
      </dgm:t>
    </dgm:pt>
    <dgm:pt modelId="{A932C246-3ACF-4A40-A12C-138CC20CBF12}" type="sibTrans" cxnId="{1881CDB9-050A-462B-AD71-3F3242165C7F}">
      <dgm:prSet/>
      <dgm:spPr/>
      <dgm:t>
        <a:bodyPr/>
        <a:lstStyle/>
        <a:p>
          <a:endParaRPr lang="en-US"/>
        </a:p>
      </dgm:t>
    </dgm:pt>
    <dgm:pt modelId="{F8CB964D-77B8-4AA2-A72C-4AA65B11C110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pt-BR" b="0" u="none">
              <a:latin typeface="Calibri"/>
              <a:ea typeface="Calibri"/>
              <a:cs typeface="Calibri"/>
            </a:rPr>
            <a:t>Onça-pintada</a:t>
          </a:r>
          <a:endParaRPr lang="en-US" b="0" u="none">
            <a:latin typeface="Calibri"/>
            <a:ea typeface="Calibri"/>
            <a:cs typeface="Calibri"/>
          </a:endParaRPr>
        </a:p>
      </dgm:t>
    </dgm:pt>
    <dgm:pt modelId="{EEE45E86-4A68-4A0F-A6AE-6CC3D6A9E3A9}" type="parTrans" cxnId="{33819AD6-F3BD-4D52-9C66-83A1271525A2}">
      <dgm:prSet/>
      <dgm:spPr/>
      <dgm:t>
        <a:bodyPr/>
        <a:lstStyle/>
        <a:p>
          <a:endParaRPr lang="en-US"/>
        </a:p>
      </dgm:t>
    </dgm:pt>
    <dgm:pt modelId="{0567F252-1127-4FE5-98AA-31E45851940C}" type="sibTrans" cxnId="{33819AD6-F3BD-4D52-9C66-83A1271525A2}">
      <dgm:prSet/>
      <dgm:spPr/>
      <dgm:t>
        <a:bodyPr/>
        <a:lstStyle/>
        <a:p>
          <a:endParaRPr lang="en-US"/>
        </a:p>
      </dgm:t>
    </dgm:pt>
    <dgm:pt modelId="{89910AB0-6CB6-4B64-AAC6-F1493C6D0EFF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pt-BR" b="0" u="none">
              <a:solidFill>
                <a:srgbClr val="444444"/>
              </a:solidFill>
              <a:latin typeface="Calibri"/>
              <a:ea typeface="Calibri"/>
              <a:cs typeface="Calibri"/>
            </a:rPr>
            <a:t>Baleias, golfinhos, botos, </a:t>
          </a:r>
          <a:r>
            <a:rPr lang="pt-BR" b="0" u="none">
              <a:latin typeface="Calibri"/>
              <a:ea typeface="Calibri"/>
              <a:cs typeface="Calibri"/>
            </a:rPr>
            <a:t>cachalote</a:t>
          </a:r>
          <a:endParaRPr lang="pt-BR" b="0" u="none">
            <a:latin typeface="Grandview Display"/>
            <a:ea typeface="Calibri"/>
            <a:cs typeface="Calibri"/>
          </a:endParaRPr>
        </a:p>
      </dgm:t>
    </dgm:pt>
    <dgm:pt modelId="{80875540-5D1A-4427-B233-73475A0DFC64}" type="parTrans" cxnId="{938801BE-FD5F-4BC5-9CF8-9471001DA067}">
      <dgm:prSet/>
      <dgm:spPr/>
      <dgm:t>
        <a:bodyPr/>
        <a:lstStyle/>
        <a:p>
          <a:endParaRPr lang="en-US"/>
        </a:p>
      </dgm:t>
    </dgm:pt>
    <dgm:pt modelId="{01296503-F516-4C59-9475-066A925FDB1F}" type="sibTrans" cxnId="{938801BE-FD5F-4BC5-9CF8-9471001DA067}">
      <dgm:prSet/>
      <dgm:spPr/>
      <dgm:t>
        <a:bodyPr/>
        <a:lstStyle/>
        <a:p>
          <a:endParaRPr lang="en-US"/>
        </a:p>
      </dgm:t>
    </dgm:pt>
    <dgm:pt modelId="{3F70BF58-93AA-428A-BF61-DFE8548B55AC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pt-BR" b="0" u="none">
              <a:latin typeface="Calibri"/>
              <a:ea typeface="Calibri"/>
              <a:cs typeface="Calibri"/>
            </a:rPr>
            <a:t>Peixe-boi-da-</a:t>
          </a:r>
          <a:r>
            <a:rPr lang="pt-BR" b="0" u="none" err="1">
              <a:latin typeface="Calibri"/>
              <a:ea typeface="Calibri"/>
              <a:cs typeface="Calibri"/>
            </a:rPr>
            <a:t>amazônia</a:t>
          </a:r>
          <a:endParaRPr lang="pt-BR" err="1">
            <a:latin typeface="Calibri"/>
            <a:ea typeface="Calibri"/>
            <a:cs typeface="Calibri"/>
          </a:endParaRPr>
        </a:p>
      </dgm:t>
    </dgm:pt>
    <dgm:pt modelId="{B2E775C3-0D1E-435B-B9D7-4E3E2B81FC0D}" type="parTrans" cxnId="{58F57193-9977-42E3-BB04-A8EBAE4744D6}">
      <dgm:prSet/>
      <dgm:spPr/>
      <dgm:t>
        <a:bodyPr/>
        <a:lstStyle/>
        <a:p>
          <a:endParaRPr lang="en-US"/>
        </a:p>
      </dgm:t>
    </dgm:pt>
    <dgm:pt modelId="{2826F290-99A6-41A8-9900-DF5C670D4F59}" type="sibTrans" cxnId="{58F57193-9977-42E3-BB04-A8EBAE4744D6}">
      <dgm:prSet/>
      <dgm:spPr/>
      <dgm:t>
        <a:bodyPr/>
        <a:lstStyle/>
        <a:p>
          <a:endParaRPr lang="en-US"/>
        </a:p>
      </dgm:t>
    </dgm:pt>
    <dgm:pt modelId="{988AA39D-7558-41B7-83CA-0CFAB704394B}" type="pres">
      <dgm:prSet presAssocID="{C4A4B73D-28FB-4EAF-AFA3-A7F152F5418F}" presName="root" presStyleCnt="0">
        <dgm:presLayoutVars>
          <dgm:dir/>
          <dgm:resizeHandles val="exact"/>
        </dgm:presLayoutVars>
      </dgm:prSet>
      <dgm:spPr/>
    </dgm:pt>
    <dgm:pt modelId="{EB6D69D4-C97F-4EA9-96C4-790F6D4CB3D4}" type="pres">
      <dgm:prSet presAssocID="{B19CBC61-6004-441D-BA62-B5AEB151E69C}" presName="compNode" presStyleCnt="0"/>
      <dgm:spPr/>
    </dgm:pt>
    <dgm:pt modelId="{EF5F179C-40A1-4650-8D24-BE57B70D27F1}" type="pres">
      <dgm:prSet presAssocID="{B19CBC61-6004-441D-BA62-B5AEB151E69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rdal"/>
        </a:ext>
      </dgm:extLst>
    </dgm:pt>
    <dgm:pt modelId="{C5E60716-04F0-4955-9415-596348D45875}" type="pres">
      <dgm:prSet presAssocID="{B19CBC61-6004-441D-BA62-B5AEB151E69C}" presName="iconSpace" presStyleCnt="0"/>
      <dgm:spPr/>
    </dgm:pt>
    <dgm:pt modelId="{C98E3F3C-2C07-4AFA-8620-F26B4F608DC3}" type="pres">
      <dgm:prSet presAssocID="{B19CBC61-6004-441D-BA62-B5AEB151E69C}" presName="parTx" presStyleLbl="revTx" presStyleIdx="0" presStyleCnt="10">
        <dgm:presLayoutVars>
          <dgm:chMax val="0"/>
          <dgm:chPref val="0"/>
        </dgm:presLayoutVars>
      </dgm:prSet>
      <dgm:spPr/>
    </dgm:pt>
    <dgm:pt modelId="{D024FAFB-7B74-4C65-AA58-9D50AA21DED8}" type="pres">
      <dgm:prSet presAssocID="{B19CBC61-6004-441D-BA62-B5AEB151E69C}" presName="txSpace" presStyleCnt="0"/>
      <dgm:spPr/>
    </dgm:pt>
    <dgm:pt modelId="{818ABF0C-436C-4E25-9DDF-A96B4F18B238}" type="pres">
      <dgm:prSet presAssocID="{B19CBC61-6004-441D-BA62-B5AEB151E69C}" presName="desTx" presStyleLbl="revTx" presStyleIdx="1" presStyleCnt="10">
        <dgm:presLayoutVars/>
      </dgm:prSet>
      <dgm:spPr/>
    </dgm:pt>
    <dgm:pt modelId="{F26AF10D-0755-4134-8A4D-39CBF52EA861}" type="pres">
      <dgm:prSet presAssocID="{7AC904FB-8126-4D63-AD60-1A17A2C1019F}" presName="sibTrans" presStyleCnt="0"/>
      <dgm:spPr/>
    </dgm:pt>
    <dgm:pt modelId="{39B73FA4-D01D-41DE-AB26-4EBF43D7E8FC}" type="pres">
      <dgm:prSet presAssocID="{366B2E10-57A4-478A-981B-6547167B893A}" presName="compNode" presStyleCnt="0"/>
      <dgm:spPr/>
    </dgm:pt>
    <dgm:pt modelId="{B10EAA98-2AC4-48A3-9D4E-C97C703304A6}" type="pres">
      <dgm:prSet presAssocID="{366B2E10-57A4-478A-981B-6547167B893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leia"/>
        </a:ext>
      </dgm:extLst>
    </dgm:pt>
    <dgm:pt modelId="{ABD7F0BC-B679-4065-AAC7-D2343C044292}" type="pres">
      <dgm:prSet presAssocID="{366B2E10-57A4-478A-981B-6547167B893A}" presName="iconSpace" presStyleCnt="0"/>
      <dgm:spPr/>
    </dgm:pt>
    <dgm:pt modelId="{C3A8BA8B-4805-4AE4-8000-11E0757E9628}" type="pres">
      <dgm:prSet presAssocID="{366B2E10-57A4-478A-981B-6547167B893A}" presName="parTx" presStyleLbl="revTx" presStyleIdx="2" presStyleCnt="10">
        <dgm:presLayoutVars>
          <dgm:chMax val="0"/>
          <dgm:chPref val="0"/>
        </dgm:presLayoutVars>
      </dgm:prSet>
      <dgm:spPr/>
    </dgm:pt>
    <dgm:pt modelId="{E738CD30-60C9-4AB5-BED4-B47568D505E0}" type="pres">
      <dgm:prSet presAssocID="{366B2E10-57A4-478A-981B-6547167B893A}" presName="txSpace" presStyleCnt="0"/>
      <dgm:spPr/>
    </dgm:pt>
    <dgm:pt modelId="{EF2C1391-4021-4C9D-8FE7-C3092A736B8C}" type="pres">
      <dgm:prSet presAssocID="{366B2E10-57A4-478A-981B-6547167B893A}" presName="desTx" presStyleLbl="revTx" presStyleIdx="3" presStyleCnt="10">
        <dgm:presLayoutVars/>
      </dgm:prSet>
      <dgm:spPr/>
    </dgm:pt>
    <dgm:pt modelId="{E5BC6B58-B22E-41E5-B819-ABF0321E5438}" type="pres">
      <dgm:prSet presAssocID="{F6890A84-334C-4109-9E01-BA114CC3228C}" presName="sibTrans" presStyleCnt="0"/>
      <dgm:spPr/>
    </dgm:pt>
    <dgm:pt modelId="{0C9CAA57-BC25-4754-82AC-1948B53E0A8B}" type="pres">
      <dgm:prSet presAssocID="{92EE9048-4C8E-4093-966C-858D27CC7310}" presName="compNode" presStyleCnt="0"/>
      <dgm:spPr/>
    </dgm:pt>
    <dgm:pt modelId="{7C6C7220-1C61-4E87-934D-552A174A1BFB}" type="pres">
      <dgm:prSet presAssocID="{92EE9048-4C8E-4093-966C-858D27CC7310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ubarão"/>
        </a:ext>
      </dgm:extLst>
    </dgm:pt>
    <dgm:pt modelId="{08484006-3755-4AFD-A412-1B65242DA055}" type="pres">
      <dgm:prSet presAssocID="{92EE9048-4C8E-4093-966C-858D27CC7310}" presName="iconSpace" presStyleCnt="0"/>
      <dgm:spPr/>
    </dgm:pt>
    <dgm:pt modelId="{D114A1D9-46FD-4C11-9BBB-3A12303BEEDC}" type="pres">
      <dgm:prSet presAssocID="{92EE9048-4C8E-4093-966C-858D27CC7310}" presName="parTx" presStyleLbl="revTx" presStyleIdx="4" presStyleCnt="10">
        <dgm:presLayoutVars>
          <dgm:chMax val="0"/>
          <dgm:chPref val="0"/>
        </dgm:presLayoutVars>
      </dgm:prSet>
      <dgm:spPr/>
    </dgm:pt>
    <dgm:pt modelId="{8209CF59-EB0B-4BAF-B5C7-6F080F55D8BE}" type="pres">
      <dgm:prSet presAssocID="{92EE9048-4C8E-4093-966C-858D27CC7310}" presName="txSpace" presStyleCnt="0"/>
      <dgm:spPr/>
    </dgm:pt>
    <dgm:pt modelId="{42E076CB-CCEC-43FF-B8F6-62752FA3AA4D}" type="pres">
      <dgm:prSet presAssocID="{92EE9048-4C8E-4093-966C-858D27CC7310}" presName="desTx" presStyleLbl="revTx" presStyleIdx="5" presStyleCnt="10">
        <dgm:presLayoutVars/>
      </dgm:prSet>
      <dgm:spPr/>
    </dgm:pt>
    <dgm:pt modelId="{02437E0E-32F2-4DBC-BBA7-DC00CC460687}" type="pres">
      <dgm:prSet presAssocID="{45D69F15-694B-481A-8FD4-8AB0541534FE}" presName="sibTrans" presStyleCnt="0"/>
      <dgm:spPr/>
    </dgm:pt>
    <dgm:pt modelId="{8DE55EF4-B96A-4B4C-9A94-5F0E8F1F6926}" type="pres">
      <dgm:prSet presAssocID="{25501089-5187-4132-8DE1-6BD3CC3B4384}" presName="compNode" presStyleCnt="0"/>
      <dgm:spPr/>
    </dgm:pt>
    <dgm:pt modelId="{55C93720-F3CD-4AE5-9D70-D3054961C9BE}" type="pres">
      <dgm:prSet presAssocID="{25501089-5187-4132-8DE1-6BD3CC3B4384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rtaruga"/>
        </a:ext>
      </dgm:extLst>
    </dgm:pt>
    <dgm:pt modelId="{3C32CCC8-6D70-4083-A0F9-0C6BE55CC226}" type="pres">
      <dgm:prSet presAssocID="{25501089-5187-4132-8DE1-6BD3CC3B4384}" presName="iconSpace" presStyleCnt="0"/>
      <dgm:spPr/>
    </dgm:pt>
    <dgm:pt modelId="{DBD1470C-8E53-4ABA-9CB2-0B7B78E53323}" type="pres">
      <dgm:prSet presAssocID="{25501089-5187-4132-8DE1-6BD3CC3B4384}" presName="parTx" presStyleLbl="revTx" presStyleIdx="6" presStyleCnt="10">
        <dgm:presLayoutVars>
          <dgm:chMax val="0"/>
          <dgm:chPref val="0"/>
        </dgm:presLayoutVars>
      </dgm:prSet>
      <dgm:spPr/>
    </dgm:pt>
    <dgm:pt modelId="{AD5FFFAD-C62D-44C7-A5A0-E4910EE6302F}" type="pres">
      <dgm:prSet presAssocID="{25501089-5187-4132-8DE1-6BD3CC3B4384}" presName="txSpace" presStyleCnt="0"/>
      <dgm:spPr/>
    </dgm:pt>
    <dgm:pt modelId="{9EC6CAAF-C8BA-4BC5-9042-22CEDAB256EB}" type="pres">
      <dgm:prSet presAssocID="{25501089-5187-4132-8DE1-6BD3CC3B4384}" presName="desTx" presStyleLbl="revTx" presStyleIdx="7" presStyleCnt="10">
        <dgm:presLayoutVars/>
      </dgm:prSet>
      <dgm:spPr/>
    </dgm:pt>
    <dgm:pt modelId="{8DA167DD-E7EF-44F0-B2B1-360B5CF480AB}" type="pres">
      <dgm:prSet presAssocID="{EE3EF782-59A8-4AF9-A883-D2FCA46D3B7A}" presName="sibTrans" presStyleCnt="0"/>
      <dgm:spPr/>
    </dgm:pt>
    <dgm:pt modelId="{2F67BEA1-3C74-44BD-8894-7C8123962668}" type="pres">
      <dgm:prSet presAssocID="{7DA55045-AA3F-433F-A581-5C9698D0F74E}" presName="compNode" presStyleCnt="0"/>
      <dgm:spPr/>
    </dgm:pt>
    <dgm:pt modelId="{DB168079-C200-4596-934F-08A0A54CE713}" type="pres">
      <dgm:prSet presAssocID="{7DA55045-AA3F-433F-A581-5C9698D0F74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rboleta"/>
        </a:ext>
      </dgm:extLst>
    </dgm:pt>
    <dgm:pt modelId="{B066E51B-000F-40F2-ADB1-0C598373CCE2}" type="pres">
      <dgm:prSet presAssocID="{7DA55045-AA3F-433F-A581-5C9698D0F74E}" presName="iconSpace" presStyleCnt="0"/>
      <dgm:spPr/>
    </dgm:pt>
    <dgm:pt modelId="{2EC0D60B-3BBC-421D-B965-58301531479C}" type="pres">
      <dgm:prSet presAssocID="{7DA55045-AA3F-433F-A581-5C9698D0F74E}" presName="parTx" presStyleLbl="revTx" presStyleIdx="8" presStyleCnt="10">
        <dgm:presLayoutVars>
          <dgm:chMax val="0"/>
          <dgm:chPref val="0"/>
        </dgm:presLayoutVars>
      </dgm:prSet>
      <dgm:spPr/>
    </dgm:pt>
    <dgm:pt modelId="{4CCA57AD-E907-40C6-B741-7F3FF6A175AD}" type="pres">
      <dgm:prSet presAssocID="{7DA55045-AA3F-433F-A581-5C9698D0F74E}" presName="txSpace" presStyleCnt="0"/>
      <dgm:spPr/>
    </dgm:pt>
    <dgm:pt modelId="{A83219A0-87FC-4E86-ABE7-63D5411CE51F}" type="pres">
      <dgm:prSet presAssocID="{7DA55045-AA3F-433F-A581-5C9698D0F74E}" presName="desTx" presStyleLbl="revTx" presStyleIdx="9" presStyleCnt="10">
        <dgm:presLayoutVars/>
      </dgm:prSet>
      <dgm:spPr/>
    </dgm:pt>
  </dgm:ptLst>
  <dgm:cxnLst>
    <dgm:cxn modelId="{0A072200-DEEF-4FC8-8712-9869D6CF1D2F}" type="presOf" srcId="{E6D03BDC-1622-491B-A5AE-C402322B8A79}" destId="{818ABF0C-436C-4E25-9DDF-A96B4F18B238}" srcOrd="0" destOrd="5" presId="urn:microsoft.com/office/officeart/2018/5/layout/CenteredIconLabelDescriptionList"/>
    <dgm:cxn modelId="{B6D97C0A-1437-414A-B84E-864608506E09}" srcId="{C4A4B73D-28FB-4EAF-AFA3-A7F152F5418F}" destId="{B19CBC61-6004-441D-BA62-B5AEB151E69C}" srcOrd="0" destOrd="0" parTransId="{2635697A-DAFF-41E6-BFC3-1E37B298E2B8}" sibTransId="{7AC904FB-8126-4D63-AD60-1A17A2C1019F}"/>
    <dgm:cxn modelId="{E58B5B15-94E9-4EFF-9836-37527D72D2DA}" type="presOf" srcId="{A5165AA6-11A0-4A8B-99BA-56C416F6D509}" destId="{818ABF0C-436C-4E25-9DDF-A96B4F18B238}" srcOrd="0" destOrd="1" presId="urn:microsoft.com/office/officeart/2018/5/layout/CenteredIconLabelDescriptionList"/>
    <dgm:cxn modelId="{E3578615-00E5-4D9D-9D46-55FF06EC3361}" type="presOf" srcId="{3E443D2F-DFFA-4540-968F-336ED137536F}" destId="{42E076CB-CCEC-43FF-B8F6-62752FA3AA4D}" srcOrd="0" destOrd="3" presId="urn:microsoft.com/office/officeart/2018/5/layout/CenteredIconLabelDescriptionList"/>
    <dgm:cxn modelId="{3E9CF115-6161-49C9-BFD6-752ACAA66BB6}" type="presOf" srcId="{43225DAA-3F1B-44BE-B8CF-7B29FEDF4E23}" destId="{EF2C1391-4021-4C9D-8FE7-C3092A736B8C}" srcOrd="0" destOrd="1" presId="urn:microsoft.com/office/officeart/2018/5/layout/CenteredIconLabelDescriptionList"/>
    <dgm:cxn modelId="{DDDD2616-4329-450D-8FA2-F770E1705A21}" srcId="{92EE9048-4C8E-4093-966C-858D27CC7310}" destId="{28002420-93C3-4981-A043-EE54E8A2AD6E}" srcOrd="2" destOrd="0" parTransId="{AC43A41E-EC89-4D32-B7A5-3F6EF85239AF}" sibTransId="{17E70E18-08B1-4593-897E-79BBC1CF86A0}"/>
    <dgm:cxn modelId="{A998D51B-EF97-49E6-A5F7-DAD9600C69B6}" srcId="{6C165B66-3895-478D-A63F-98257E391A1A}" destId="{E6D03BDC-1622-491B-A5AE-C402322B8A79}" srcOrd="0" destOrd="0" parTransId="{39314B08-9E75-4B43-85F7-D5B6D3869778}" sibTransId="{45A42B34-6615-4142-B5F4-1F9A7B948233}"/>
    <dgm:cxn modelId="{85E1081C-8F05-418A-9A0D-5CCE176981A0}" srcId="{366B2E10-57A4-478A-981B-6547167B893A}" destId="{43225DAA-3F1B-44BE-B8CF-7B29FEDF4E23}" srcOrd="1" destOrd="0" parTransId="{95353C6F-5115-448F-A53D-75B8A4957604}" sibTransId="{4BA92AFC-ADB4-4CCC-8C5F-2C93C505E8E8}"/>
    <dgm:cxn modelId="{83E09B21-4F61-4267-8549-5A1D1AD71914}" type="presOf" srcId="{3C2DED15-1E29-4667-9A0E-030C9533A60A}" destId="{EF2C1391-4021-4C9D-8FE7-C3092A736B8C}" srcOrd="0" destOrd="5" presId="urn:microsoft.com/office/officeart/2018/5/layout/CenteredIconLabelDescriptionList"/>
    <dgm:cxn modelId="{A5FF5925-BAA1-48DF-982D-BEEC4D411DAF}" type="presOf" srcId="{B19CBC61-6004-441D-BA62-B5AEB151E69C}" destId="{C98E3F3C-2C07-4AFA-8620-F26B4F608DC3}" srcOrd="0" destOrd="0" presId="urn:microsoft.com/office/officeart/2018/5/layout/CenteredIconLabelDescriptionList"/>
    <dgm:cxn modelId="{B3128E29-E901-46DF-9447-50E0D8D9D98E}" type="presOf" srcId="{6859969D-CCBF-40E0-8F1F-B9A9D384A452}" destId="{A83219A0-87FC-4E86-ABE7-63D5411CE51F}" srcOrd="0" destOrd="0" presId="urn:microsoft.com/office/officeart/2018/5/layout/CenteredIconLabelDescriptionList"/>
    <dgm:cxn modelId="{B64BDD2A-7513-48C1-B2ED-6E84FB56FFA2}" type="presOf" srcId="{7EB781A3-3BF3-48E3-BACA-4C11C8810B91}" destId="{818ABF0C-436C-4E25-9DDF-A96B4F18B238}" srcOrd="0" destOrd="2" presId="urn:microsoft.com/office/officeart/2018/5/layout/CenteredIconLabelDescriptionList"/>
    <dgm:cxn modelId="{55A0303B-858E-4736-8C6F-30B0EF1DEEA0}" srcId="{C4A4B73D-28FB-4EAF-AFA3-A7F152F5418F}" destId="{92EE9048-4C8E-4093-966C-858D27CC7310}" srcOrd="2" destOrd="0" parTransId="{B5D45FBE-71FB-4AA6-AC10-134AD92F08F5}" sibTransId="{45D69F15-694B-481A-8FD4-8AB0541534FE}"/>
    <dgm:cxn modelId="{591F5B3E-F8A2-426C-B0B4-D2C3FD15BDA7}" srcId="{B19CBC61-6004-441D-BA62-B5AEB151E69C}" destId="{76E9C589-EEB4-4C7C-B1D1-23129B271233}" srcOrd="0" destOrd="0" parTransId="{CC8EECB4-E19D-4BED-8C9E-8E0928E4F821}" sibTransId="{F55A1E82-6980-4981-BB02-FD18076EFAC4}"/>
    <dgm:cxn modelId="{88BFF03E-AD56-4FC1-96FD-4011D65FB5B2}" type="presOf" srcId="{C4A4B73D-28FB-4EAF-AFA3-A7F152F5418F}" destId="{988AA39D-7558-41B7-83CA-0CFAB704394B}" srcOrd="0" destOrd="0" presId="urn:microsoft.com/office/officeart/2018/5/layout/CenteredIconLabelDescriptionList"/>
    <dgm:cxn modelId="{7D7C6461-A53F-4278-A82E-9E3451EA0E42}" type="presOf" srcId="{3F70BF58-93AA-428A-BF61-DFE8548B55AC}" destId="{EF2C1391-4021-4C9D-8FE7-C3092A736B8C}" srcOrd="0" destOrd="3" presId="urn:microsoft.com/office/officeart/2018/5/layout/CenteredIconLabelDescriptionList"/>
    <dgm:cxn modelId="{00D9E747-DCCE-4765-B2B0-F9E44CF4ACAD}" type="presOf" srcId="{06CDA5E2-F55B-4472-B3AD-F4074121AAEB}" destId="{EF2C1391-4021-4C9D-8FE7-C3092A736B8C}" srcOrd="0" destOrd="4" presId="urn:microsoft.com/office/officeart/2018/5/layout/CenteredIconLabelDescriptionList"/>
    <dgm:cxn modelId="{D8897B4E-B0B7-4133-A7A4-B96ED2E83474}" srcId="{B19CBC61-6004-441D-BA62-B5AEB151E69C}" destId="{7EB781A3-3BF3-48E3-BACA-4C11C8810B91}" srcOrd="1" destOrd="0" parTransId="{1DCBF8F4-165B-42A0-B601-A56D8AE4AB14}" sibTransId="{2A714F1E-BFEF-4E20-AF01-E514DAD9486C}"/>
    <dgm:cxn modelId="{86D44450-60D5-4F1A-9423-98B06EFEC293}" srcId="{366B2E10-57A4-478A-981B-6547167B893A}" destId="{3C2DED15-1E29-4667-9A0E-030C9533A60A}" srcOrd="5" destOrd="0" parTransId="{898D8FA3-9F60-43D1-BC08-26655F0D94E8}" sibTransId="{5B2F127C-C2C3-43F4-8B1C-E6B1720BE552}"/>
    <dgm:cxn modelId="{3C9E5C74-86FE-43BE-B36B-FCD8A2C3F1A1}" srcId="{92EE9048-4C8E-4093-966C-858D27CC7310}" destId="{E4927771-06F5-4E03-BD81-D6A8DD9CA46E}" srcOrd="0" destOrd="0" parTransId="{E23F3D3D-D423-4320-BC76-707947719791}" sibTransId="{D7D95EB2-D892-4CF6-9217-B2E81A994655}"/>
    <dgm:cxn modelId="{76580778-AAB1-4643-B37B-B1C47977A674}" srcId="{366B2E10-57A4-478A-981B-6547167B893A}" destId="{06CDA5E2-F55B-4472-B3AD-F4074121AAEB}" srcOrd="4" destOrd="0" parTransId="{CAE79E85-5A21-4522-BE2A-1BF3AA28A201}" sibTransId="{0D4C61D9-1B39-4A02-8DF7-41AD9EC9C503}"/>
    <dgm:cxn modelId="{43614E7A-0285-4FC1-8AED-18105C52DFE0}" srcId="{25501089-5187-4132-8DE1-6BD3CC3B4384}" destId="{0D90EC9A-FD41-4D4F-8FC8-B9FD8103CED8}" srcOrd="0" destOrd="0" parTransId="{ADFE0309-7BD2-4597-8850-0A97EF66E1BA}" sibTransId="{A589715C-283D-4787-A8C6-B5B2B6202577}"/>
    <dgm:cxn modelId="{5805847C-2908-47D1-87F5-063EA0025697}" srcId="{92EE9048-4C8E-4093-966C-858D27CC7310}" destId="{D445604E-C357-4C9A-B703-31E0E9C7F8B4}" srcOrd="1" destOrd="0" parTransId="{921325D3-513F-4856-824F-821679B62EFF}" sibTransId="{6D6637E7-8C0B-4205-B13A-785F818F378F}"/>
    <dgm:cxn modelId="{849E0D81-2B41-4312-8856-8D79D5FCB502}" srcId="{C4A4B73D-28FB-4EAF-AFA3-A7F152F5418F}" destId="{366B2E10-57A4-478A-981B-6547167B893A}" srcOrd="1" destOrd="0" parTransId="{FA018560-8791-4AF6-8E2E-5B371DDE78BB}" sibTransId="{F6890A84-334C-4109-9E01-BA114CC3228C}"/>
    <dgm:cxn modelId="{9623A982-5042-4B84-8BF1-A318360A6EAA}" srcId="{C4A4B73D-28FB-4EAF-AFA3-A7F152F5418F}" destId="{25501089-5187-4132-8DE1-6BD3CC3B4384}" srcOrd="3" destOrd="0" parTransId="{C5FE4EFB-F74D-4878-9B26-C23AEA166FD3}" sibTransId="{EE3EF782-59A8-4AF9-A883-D2FCA46D3B7A}"/>
    <dgm:cxn modelId="{A9302389-1B1F-471E-8DFD-333A5B5D0D68}" srcId="{92EE9048-4C8E-4093-966C-858D27CC7310}" destId="{3E443D2F-DFFA-4540-968F-336ED137536F}" srcOrd="3" destOrd="0" parTransId="{23964A4A-6F98-4963-BB87-F2E4DDBE1ACB}" sibTransId="{6CDA2C2D-9A1E-4645-98D7-41B05F21CF5D}"/>
    <dgm:cxn modelId="{EB03B18A-7FDD-4CEF-BB18-5A62FB6F7975}" type="presOf" srcId="{68FC9AC1-3D75-4936-97B3-AAD815F0C0D2}" destId="{818ABF0C-436C-4E25-9DDF-A96B4F18B238}" srcOrd="0" destOrd="3" presId="urn:microsoft.com/office/officeart/2018/5/layout/CenteredIconLabelDescriptionList"/>
    <dgm:cxn modelId="{9DFFC78B-393D-4A2B-9196-2D7D73E30DF9}" type="presOf" srcId="{D445604E-C357-4C9A-B703-31E0E9C7F8B4}" destId="{42E076CB-CCEC-43FF-B8F6-62752FA3AA4D}" srcOrd="0" destOrd="1" presId="urn:microsoft.com/office/officeart/2018/5/layout/CenteredIconLabelDescriptionList"/>
    <dgm:cxn modelId="{64A46D91-4AC3-4693-BB4F-4B580112E907}" type="presOf" srcId="{366B2E10-57A4-478A-981B-6547167B893A}" destId="{C3A8BA8B-4805-4AE4-8000-11E0757E9628}" srcOrd="0" destOrd="0" presId="urn:microsoft.com/office/officeart/2018/5/layout/CenteredIconLabelDescriptionList"/>
    <dgm:cxn modelId="{E591C992-7E58-4BC6-9FEE-AA5090D47410}" type="presOf" srcId="{ECABFAB3-F8F3-4DC7-9B18-8100779C735B}" destId="{9EC6CAAF-C8BA-4BC5-9042-22CEDAB256EB}" srcOrd="0" destOrd="1" presId="urn:microsoft.com/office/officeart/2018/5/layout/CenteredIconLabelDescriptionList"/>
    <dgm:cxn modelId="{58F57193-9977-42E3-BB04-A8EBAE4744D6}" srcId="{366B2E10-57A4-478A-981B-6547167B893A}" destId="{3F70BF58-93AA-428A-BF61-DFE8548B55AC}" srcOrd="3" destOrd="0" parTransId="{B2E775C3-0D1E-435B-B9D7-4E3E2B81FC0D}" sibTransId="{2826F290-99A6-41A8-9900-DF5C670D4F59}"/>
    <dgm:cxn modelId="{D1BCC29A-F0BD-47FD-9285-25C16224D300}" srcId="{7EB781A3-3BF3-48E3-BACA-4C11C8810B91}" destId="{68FC9AC1-3D75-4936-97B3-AAD815F0C0D2}" srcOrd="0" destOrd="0" parTransId="{B5A9153E-7A5D-4F7A-BF77-CC2FCDFD7BEF}" sibTransId="{1A5F29C6-4E5A-4A07-B208-B0BCD5CE155B}"/>
    <dgm:cxn modelId="{8C4F84A1-97FE-4F4C-BE74-EA511F350C3A}" srcId="{76E9C589-EEB4-4C7C-B1D1-23129B271233}" destId="{A5165AA6-11A0-4A8B-99BA-56C416F6D509}" srcOrd="0" destOrd="0" parTransId="{96DEBCBE-A7EE-4F28-B67B-46A613883CA3}" sibTransId="{593C9172-4982-41C9-B92A-018B2FE20E18}"/>
    <dgm:cxn modelId="{DFB7E8A7-A104-4BCF-9D7D-AB2A4D3E7C05}" type="presOf" srcId="{92EE9048-4C8E-4093-966C-858D27CC7310}" destId="{D114A1D9-46FD-4C11-9BBB-3A12303BEEDC}" srcOrd="0" destOrd="0" presId="urn:microsoft.com/office/officeart/2018/5/layout/CenteredIconLabelDescriptionList"/>
    <dgm:cxn modelId="{B05861B0-27CC-4510-BC8B-BE833ACC5D2D}" type="presOf" srcId="{25501089-5187-4132-8DE1-6BD3CC3B4384}" destId="{DBD1470C-8E53-4ABA-9CB2-0B7B78E53323}" srcOrd="0" destOrd="0" presId="urn:microsoft.com/office/officeart/2018/5/layout/CenteredIconLabelDescriptionList"/>
    <dgm:cxn modelId="{6691D4B0-9EE8-4F09-8F1B-3B80E4133923}" type="presOf" srcId="{F8CB964D-77B8-4AA2-A72C-4AA65B11C110}" destId="{EF2C1391-4021-4C9D-8FE7-C3092A736B8C}" srcOrd="0" destOrd="0" presId="urn:microsoft.com/office/officeart/2018/5/layout/CenteredIconLabelDescriptionList"/>
    <dgm:cxn modelId="{1AE92BB4-6AF0-45E9-87FF-0CFDE6337C6E}" type="presOf" srcId="{76E9C589-EEB4-4C7C-B1D1-23129B271233}" destId="{818ABF0C-436C-4E25-9DDF-A96B4F18B238}" srcOrd="0" destOrd="0" presId="urn:microsoft.com/office/officeart/2018/5/layout/CenteredIconLabelDescriptionList"/>
    <dgm:cxn modelId="{439BC3B8-9205-4E89-B673-EEF76E5F23E4}" type="presOf" srcId="{E4927771-06F5-4E03-BD81-D6A8DD9CA46E}" destId="{42E076CB-CCEC-43FF-B8F6-62752FA3AA4D}" srcOrd="0" destOrd="0" presId="urn:microsoft.com/office/officeart/2018/5/layout/CenteredIconLabelDescriptionList"/>
    <dgm:cxn modelId="{1881CDB9-050A-462B-AD71-3F3242165C7F}" srcId="{7DA55045-AA3F-433F-A581-5C9698D0F74E}" destId="{6859969D-CCBF-40E0-8F1F-B9A9D384A452}" srcOrd="0" destOrd="0" parTransId="{F7EA07F5-8D00-44D0-BDD6-587F0CD946E7}" sibTransId="{A932C246-3ACF-4A40-A12C-138CC20CBF12}"/>
    <dgm:cxn modelId="{938801BE-FD5F-4BC5-9CF8-9471001DA067}" srcId="{366B2E10-57A4-478A-981B-6547167B893A}" destId="{89910AB0-6CB6-4B64-AAC6-F1493C6D0EFF}" srcOrd="2" destOrd="0" parTransId="{80875540-5D1A-4427-B233-73475A0DFC64}" sibTransId="{01296503-F516-4C59-9475-066A925FDB1F}"/>
    <dgm:cxn modelId="{8E597BCD-A29A-4B47-ABD1-AEAC45C98910}" type="presOf" srcId="{28002420-93C3-4981-A043-EE54E8A2AD6E}" destId="{42E076CB-CCEC-43FF-B8F6-62752FA3AA4D}" srcOrd="0" destOrd="2" presId="urn:microsoft.com/office/officeart/2018/5/layout/CenteredIconLabelDescriptionList"/>
    <dgm:cxn modelId="{9E08E5D5-0E1B-4D96-B5DA-6C3890FE96FF}" srcId="{25501089-5187-4132-8DE1-6BD3CC3B4384}" destId="{ECABFAB3-F8F3-4DC7-9B18-8100779C735B}" srcOrd="1" destOrd="0" parTransId="{DAFD7A12-465B-440A-8AC3-4354678AC656}" sibTransId="{310A1E4D-CE59-4B52-B34F-F7D14B2291D3}"/>
    <dgm:cxn modelId="{33819AD6-F3BD-4D52-9C66-83A1271525A2}" srcId="{366B2E10-57A4-478A-981B-6547167B893A}" destId="{F8CB964D-77B8-4AA2-A72C-4AA65B11C110}" srcOrd="0" destOrd="0" parTransId="{EEE45E86-4A68-4A0F-A6AE-6CC3D6A9E3A9}" sibTransId="{0567F252-1127-4FE5-98AA-31E45851940C}"/>
    <dgm:cxn modelId="{FBAAFEDC-F8F2-428F-84E3-EC188E345C79}" srcId="{B19CBC61-6004-441D-BA62-B5AEB151E69C}" destId="{6C165B66-3895-478D-A63F-98257E391A1A}" srcOrd="2" destOrd="0" parTransId="{A30CB0BB-E926-4940-92A4-B2F1A543F845}" sibTransId="{50934773-B905-48E1-8194-5D525CD26CCD}"/>
    <dgm:cxn modelId="{6A2656DE-E228-434C-A033-58B2AF7E9DEB}" type="presOf" srcId="{0D90EC9A-FD41-4D4F-8FC8-B9FD8103CED8}" destId="{9EC6CAAF-C8BA-4BC5-9042-22CEDAB256EB}" srcOrd="0" destOrd="0" presId="urn:microsoft.com/office/officeart/2018/5/layout/CenteredIconLabelDescriptionList"/>
    <dgm:cxn modelId="{E9DBB0E8-E02E-42B1-BC2E-635CC75461A8}" type="presOf" srcId="{6C165B66-3895-478D-A63F-98257E391A1A}" destId="{818ABF0C-436C-4E25-9DDF-A96B4F18B238}" srcOrd="0" destOrd="4" presId="urn:microsoft.com/office/officeart/2018/5/layout/CenteredIconLabelDescriptionList"/>
    <dgm:cxn modelId="{6559F1E8-F536-4B1D-9474-E4DF1AF10A81}" srcId="{C4A4B73D-28FB-4EAF-AFA3-A7F152F5418F}" destId="{7DA55045-AA3F-433F-A581-5C9698D0F74E}" srcOrd="4" destOrd="0" parTransId="{08683261-F7F1-43AE-9131-ECEF49A74560}" sibTransId="{1D720461-66AC-48BB-BB00-A111602B8515}"/>
    <dgm:cxn modelId="{DE10F4EA-3899-4889-874B-64638DD59FE3}" type="presOf" srcId="{89910AB0-6CB6-4B64-AAC6-F1493C6D0EFF}" destId="{EF2C1391-4021-4C9D-8FE7-C3092A736B8C}" srcOrd="0" destOrd="2" presId="urn:microsoft.com/office/officeart/2018/5/layout/CenteredIconLabelDescriptionList"/>
    <dgm:cxn modelId="{1D6537F4-BBEE-44E7-91CC-4C78A35346F5}" type="presOf" srcId="{7DA55045-AA3F-433F-A581-5C9698D0F74E}" destId="{2EC0D60B-3BBC-421D-B965-58301531479C}" srcOrd="0" destOrd="0" presId="urn:microsoft.com/office/officeart/2018/5/layout/CenteredIconLabelDescriptionList"/>
    <dgm:cxn modelId="{7A07A570-65DE-4A8C-867E-B0D02196C767}" type="presParOf" srcId="{988AA39D-7558-41B7-83CA-0CFAB704394B}" destId="{EB6D69D4-C97F-4EA9-96C4-790F6D4CB3D4}" srcOrd="0" destOrd="0" presId="urn:microsoft.com/office/officeart/2018/5/layout/CenteredIconLabelDescriptionList"/>
    <dgm:cxn modelId="{BF6185F6-44BE-404D-B3A1-F1E573DF3FE4}" type="presParOf" srcId="{EB6D69D4-C97F-4EA9-96C4-790F6D4CB3D4}" destId="{EF5F179C-40A1-4650-8D24-BE57B70D27F1}" srcOrd="0" destOrd="0" presId="urn:microsoft.com/office/officeart/2018/5/layout/CenteredIconLabelDescriptionList"/>
    <dgm:cxn modelId="{751B4850-2150-4161-B360-4A3B6C735D33}" type="presParOf" srcId="{EB6D69D4-C97F-4EA9-96C4-790F6D4CB3D4}" destId="{C5E60716-04F0-4955-9415-596348D45875}" srcOrd="1" destOrd="0" presId="urn:microsoft.com/office/officeart/2018/5/layout/CenteredIconLabelDescriptionList"/>
    <dgm:cxn modelId="{E1F4DA44-C1BE-4FFE-95CF-6607E8E90943}" type="presParOf" srcId="{EB6D69D4-C97F-4EA9-96C4-790F6D4CB3D4}" destId="{C98E3F3C-2C07-4AFA-8620-F26B4F608DC3}" srcOrd="2" destOrd="0" presId="urn:microsoft.com/office/officeart/2018/5/layout/CenteredIconLabelDescriptionList"/>
    <dgm:cxn modelId="{B028C91F-8CF5-4D2A-A1EA-52DA3F21B0E7}" type="presParOf" srcId="{EB6D69D4-C97F-4EA9-96C4-790F6D4CB3D4}" destId="{D024FAFB-7B74-4C65-AA58-9D50AA21DED8}" srcOrd="3" destOrd="0" presId="urn:microsoft.com/office/officeart/2018/5/layout/CenteredIconLabelDescriptionList"/>
    <dgm:cxn modelId="{B7D344F3-31AA-4108-946F-58FCE470135F}" type="presParOf" srcId="{EB6D69D4-C97F-4EA9-96C4-790F6D4CB3D4}" destId="{818ABF0C-436C-4E25-9DDF-A96B4F18B238}" srcOrd="4" destOrd="0" presId="urn:microsoft.com/office/officeart/2018/5/layout/CenteredIconLabelDescriptionList"/>
    <dgm:cxn modelId="{209DEFEC-952B-4CEB-8993-9D23A8A2110D}" type="presParOf" srcId="{988AA39D-7558-41B7-83CA-0CFAB704394B}" destId="{F26AF10D-0755-4134-8A4D-39CBF52EA861}" srcOrd="1" destOrd="0" presId="urn:microsoft.com/office/officeart/2018/5/layout/CenteredIconLabelDescriptionList"/>
    <dgm:cxn modelId="{531BA2BE-F19E-47E2-A39C-920D4A0BF829}" type="presParOf" srcId="{988AA39D-7558-41B7-83CA-0CFAB704394B}" destId="{39B73FA4-D01D-41DE-AB26-4EBF43D7E8FC}" srcOrd="2" destOrd="0" presId="urn:microsoft.com/office/officeart/2018/5/layout/CenteredIconLabelDescriptionList"/>
    <dgm:cxn modelId="{9E30A07F-ED59-46EA-8303-7D687BC8F435}" type="presParOf" srcId="{39B73FA4-D01D-41DE-AB26-4EBF43D7E8FC}" destId="{B10EAA98-2AC4-48A3-9D4E-C97C703304A6}" srcOrd="0" destOrd="0" presId="urn:microsoft.com/office/officeart/2018/5/layout/CenteredIconLabelDescriptionList"/>
    <dgm:cxn modelId="{FD35FD6A-5370-47D5-9941-248A364079B3}" type="presParOf" srcId="{39B73FA4-D01D-41DE-AB26-4EBF43D7E8FC}" destId="{ABD7F0BC-B679-4065-AAC7-D2343C044292}" srcOrd="1" destOrd="0" presId="urn:microsoft.com/office/officeart/2018/5/layout/CenteredIconLabelDescriptionList"/>
    <dgm:cxn modelId="{2AC04C4F-60F6-46F9-916F-E05B65CE30A6}" type="presParOf" srcId="{39B73FA4-D01D-41DE-AB26-4EBF43D7E8FC}" destId="{C3A8BA8B-4805-4AE4-8000-11E0757E9628}" srcOrd="2" destOrd="0" presId="urn:microsoft.com/office/officeart/2018/5/layout/CenteredIconLabelDescriptionList"/>
    <dgm:cxn modelId="{33F5E47D-BD33-4847-8015-9A7B8E05A251}" type="presParOf" srcId="{39B73FA4-D01D-41DE-AB26-4EBF43D7E8FC}" destId="{E738CD30-60C9-4AB5-BED4-B47568D505E0}" srcOrd="3" destOrd="0" presId="urn:microsoft.com/office/officeart/2018/5/layout/CenteredIconLabelDescriptionList"/>
    <dgm:cxn modelId="{8F9FDE2F-5261-4678-8589-B23DCE63138B}" type="presParOf" srcId="{39B73FA4-D01D-41DE-AB26-4EBF43D7E8FC}" destId="{EF2C1391-4021-4C9D-8FE7-C3092A736B8C}" srcOrd="4" destOrd="0" presId="urn:microsoft.com/office/officeart/2018/5/layout/CenteredIconLabelDescriptionList"/>
    <dgm:cxn modelId="{7605C7F4-C3C1-49B0-988C-B59A173237EC}" type="presParOf" srcId="{988AA39D-7558-41B7-83CA-0CFAB704394B}" destId="{E5BC6B58-B22E-41E5-B819-ABF0321E5438}" srcOrd="3" destOrd="0" presId="urn:microsoft.com/office/officeart/2018/5/layout/CenteredIconLabelDescriptionList"/>
    <dgm:cxn modelId="{340E30B8-4400-4792-80CD-C03AECFF0F11}" type="presParOf" srcId="{988AA39D-7558-41B7-83CA-0CFAB704394B}" destId="{0C9CAA57-BC25-4754-82AC-1948B53E0A8B}" srcOrd="4" destOrd="0" presId="urn:microsoft.com/office/officeart/2018/5/layout/CenteredIconLabelDescriptionList"/>
    <dgm:cxn modelId="{6AF898CC-03A6-4AE0-A31B-468F675C2BB5}" type="presParOf" srcId="{0C9CAA57-BC25-4754-82AC-1948B53E0A8B}" destId="{7C6C7220-1C61-4E87-934D-552A174A1BFB}" srcOrd="0" destOrd="0" presId="urn:microsoft.com/office/officeart/2018/5/layout/CenteredIconLabelDescriptionList"/>
    <dgm:cxn modelId="{FDC97F70-57C2-4F2F-96E0-A3B9CF597CF4}" type="presParOf" srcId="{0C9CAA57-BC25-4754-82AC-1948B53E0A8B}" destId="{08484006-3755-4AFD-A412-1B65242DA055}" srcOrd="1" destOrd="0" presId="urn:microsoft.com/office/officeart/2018/5/layout/CenteredIconLabelDescriptionList"/>
    <dgm:cxn modelId="{BECCD1B8-CFFD-4266-812F-FAE5D785CB00}" type="presParOf" srcId="{0C9CAA57-BC25-4754-82AC-1948B53E0A8B}" destId="{D114A1D9-46FD-4C11-9BBB-3A12303BEEDC}" srcOrd="2" destOrd="0" presId="urn:microsoft.com/office/officeart/2018/5/layout/CenteredIconLabelDescriptionList"/>
    <dgm:cxn modelId="{7EAC4432-5D16-4D53-9759-8BFFAF44F1E1}" type="presParOf" srcId="{0C9CAA57-BC25-4754-82AC-1948B53E0A8B}" destId="{8209CF59-EB0B-4BAF-B5C7-6F080F55D8BE}" srcOrd="3" destOrd="0" presId="urn:microsoft.com/office/officeart/2018/5/layout/CenteredIconLabelDescriptionList"/>
    <dgm:cxn modelId="{4818AEAD-D095-42B6-BEEA-C9F138707536}" type="presParOf" srcId="{0C9CAA57-BC25-4754-82AC-1948B53E0A8B}" destId="{42E076CB-CCEC-43FF-B8F6-62752FA3AA4D}" srcOrd="4" destOrd="0" presId="urn:microsoft.com/office/officeart/2018/5/layout/CenteredIconLabelDescriptionList"/>
    <dgm:cxn modelId="{6EE82D29-56BE-423D-B29E-C7DD56714DBD}" type="presParOf" srcId="{988AA39D-7558-41B7-83CA-0CFAB704394B}" destId="{02437E0E-32F2-4DBC-BBA7-DC00CC460687}" srcOrd="5" destOrd="0" presId="urn:microsoft.com/office/officeart/2018/5/layout/CenteredIconLabelDescriptionList"/>
    <dgm:cxn modelId="{50A65BB1-F73B-44AA-B8FC-4BA499A621E7}" type="presParOf" srcId="{988AA39D-7558-41B7-83CA-0CFAB704394B}" destId="{8DE55EF4-B96A-4B4C-9A94-5F0E8F1F6926}" srcOrd="6" destOrd="0" presId="urn:microsoft.com/office/officeart/2018/5/layout/CenteredIconLabelDescriptionList"/>
    <dgm:cxn modelId="{1E7851B7-038A-4974-98D3-D87188D13B3E}" type="presParOf" srcId="{8DE55EF4-B96A-4B4C-9A94-5F0E8F1F6926}" destId="{55C93720-F3CD-4AE5-9D70-D3054961C9BE}" srcOrd="0" destOrd="0" presId="urn:microsoft.com/office/officeart/2018/5/layout/CenteredIconLabelDescriptionList"/>
    <dgm:cxn modelId="{9C852D23-37DC-4628-A3BC-704EF829FFD3}" type="presParOf" srcId="{8DE55EF4-B96A-4B4C-9A94-5F0E8F1F6926}" destId="{3C32CCC8-6D70-4083-A0F9-0C6BE55CC226}" srcOrd="1" destOrd="0" presId="urn:microsoft.com/office/officeart/2018/5/layout/CenteredIconLabelDescriptionList"/>
    <dgm:cxn modelId="{BC497340-AFC0-4781-957D-D213992AE5FF}" type="presParOf" srcId="{8DE55EF4-B96A-4B4C-9A94-5F0E8F1F6926}" destId="{DBD1470C-8E53-4ABA-9CB2-0B7B78E53323}" srcOrd="2" destOrd="0" presId="urn:microsoft.com/office/officeart/2018/5/layout/CenteredIconLabelDescriptionList"/>
    <dgm:cxn modelId="{104E4B0E-3A27-4E2B-956A-D002AF13A664}" type="presParOf" srcId="{8DE55EF4-B96A-4B4C-9A94-5F0E8F1F6926}" destId="{AD5FFFAD-C62D-44C7-A5A0-E4910EE6302F}" srcOrd="3" destOrd="0" presId="urn:microsoft.com/office/officeart/2018/5/layout/CenteredIconLabelDescriptionList"/>
    <dgm:cxn modelId="{655807D7-3253-4405-8E51-E1C0075C16F9}" type="presParOf" srcId="{8DE55EF4-B96A-4B4C-9A94-5F0E8F1F6926}" destId="{9EC6CAAF-C8BA-4BC5-9042-22CEDAB256EB}" srcOrd="4" destOrd="0" presId="urn:microsoft.com/office/officeart/2018/5/layout/CenteredIconLabelDescriptionList"/>
    <dgm:cxn modelId="{92714FCC-3053-4DE5-A69F-76CBD2CBDB15}" type="presParOf" srcId="{988AA39D-7558-41B7-83CA-0CFAB704394B}" destId="{8DA167DD-E7EF-44F0-B2B1-360B5CF480AB}" srcOrd="7" destOrd="0" presId="urn:microsoft.com/office/officeart/2018/5/layout/CenteredIconLabelDescriptionList"/>
    <dgm:cxn modelId="{FD01B52A-8415-4C6C-9924-30DB28FDE6E4}" type="presParOf" srcId="{988AA39D-7558-41B7-83CA-0CFAB704394B}" destId="{2F67BEA1-3C74-44BD-8894-7C8123962668}" srcOrd="8" destOrd="0" presId="urn:microsoft.com/office/officeart/2018/5/layout/CenteredIconLabelDescriptionList"/>
    <dgm:cxn modelId="{E75B3BB1-87EC-4DF4-AB9E-8CAAE2E70423}" type="presParOf" srcId="{2F67BEA1-3C74-44BD-8894-7C8123962668}" destId="{DB168079-C200-4596-934F-08A0A54CE713}" srcOrd="0" destOrd="0" presId="urn:microsoft.com/office/officeart/2018/5/layout/CenteredIconLabelDescriptionList"/>
    <dgm:cxn modelId="{CA1943C4-AC92-426B-AC4B-C4F596251E32}" type="presParOf" srcId="{2F67BEA1-3C74-44BD-8894-7C8123962668}" destId="{B066E51B-000F-40F2-ADB1-0C598373CCE2}" srcOrd="1" destOrd="0" presId="urn:microsoft.com/office/officeart/2018/5/layout/CenteredIconLabelDescriptionList"/>
    <dgm:cxn modelId="{333D5B03-288F-4715-9196-A99F1D827EFD}" type="presParOf" srcId="{2F67BEA1-3C74-44BD-8894-7C8123962668}" destId="{2EC0D60B-3BBC-421D-B965-58301531479C}" srcOrd="2" destOrd="0" presId="urn:microsoft.com/office/officeart/2018/5/layout/CenteredIconLabelDescriptionList"/>
    <dgm:cxn modelId="{D50DFB15-6DB3-4B24-B0E4-E18F83E8AFCA}" type="presParOf" srcId="{2F67BEA1-3C74-44BD-8894-7C8123962668}" destId="{4CCA57AD-E907-40C6-B741-7F3FF6A175AD}" srcOrd="3" destOrd="0" presId="urn:microsoft.com/office/officeart/2018/5/layout/CenteredIconLabelDescriptionList"/>
    <dgm:cxn modelId="{FCCA58ED-D921-423C-B788-31DD52AAA4C4}" type="presParOf" srcId="{2F67BEA1-3C74-44BD-8894-7C8123962668}" destId="{A83219A0-87FC-4E86-ABE7-63D5411CE51F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8D51F-FFE6-4E2D-A1F8-08651F5012D7}">
      <dsp:nvSpPr>
        <dsp:cNvPr id="0" name=""/>
        <dsp:cNvSpPr/>
      </dsp:nvSpPr>
      <dsp:spPr>
        <a:xfrm>
          <a:off x="0" y="3036"/>
          <a:ext cx="86624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028D19-9F57-40DC-829B-489A9B73D135}">
      <dsp:nvSpPr>
        <dsp:cNvPr id="0" name=""/>
        <dsp:cNvSpPr/>
      </dsp:nvSpPr>
      <dsp:spPr>
        <a:xfrm>
          <a:off x="0" y="3036"/>
          <a:ext cx="1732495" cy="1035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t-BR" sz="1600" b="1" kern="1200">
              <a:latin typeface="Grandview Display"/>
            </a:rPr>
            <a:t>🔄 </a:t>
          </a:r>
          <a:r>
            <a:rPr lang="pt-BR" sz="1600" b="1" kern="1200"/>
            <a:t>Ciclagem de nutrientes</a:t>
          </a:r>
          <a:endParaRPr lang="en-US" sz="1600" kern="1200"/>
        </a:p>
      </dsp:txBody>
      <dsp:txXfrm>
        <a:off x="0" y="3036"/>
        <a:ext cx="1732495" cy="1035458"/>
      </dsp:txXfrm>
    </dsp:sp>
    <dsp:sp modelId="{1C3B979E-FAE7-4E5C-B311-172F590AA478}">
      <dsp:nvSpPr>
        <dsp:cNvPr id="0" name=""/>
        <dsp:cNvSpPr/>
      </dsp:nvSpPr>
      <dsp:spPr>
        <a:xfrm>
          <a:off x="1862432" y="50056"/>
          <a:ext cx="6800043" cy="940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>
              <a:latin typeface="Grandview Display"/>
            </a:rPr>
            <a:t>Transferem</a:t>
          </a:r>
          <a:r>
            <a:rPr lang="pt-BR" sz="2000" kern="1200"/>
            <a:t> energia e nutrientes entre ecossistemas marinhos, de água doce e terrestres.</a:t>
          </a:r>
          <a:endParaRPr lang="en-US" sz="2000" kern="1200"/>
        </a:p>
      </dsp:txBody>
      <dsp:txXfrm>
        <a:off x="1862432" y="50056"/>
        <a:ext cx="6800043" cy="940406"/>
      </dsp:txXfrm>
    </dsp:sp>
    <dsp:sp modelId="{30FBFCCE-924B-4B4D-9026-E96ED8DEB1DF}">
      <dsp:nvSpPr>
        <dsp:cNvPr id="0" name=""/>
        <dsp:cNvSpPr/>
      </dsp:nvSpPr>
      <dsp:spPr>
        <a:xfrm>
          <a:off x="1732495" y="990463"/>
          <a:ext cx="69299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C08F86-B7D8-4372-8E3A-F35873100FF2}">
      <dsp:nvSpPr>
        <dsp:cNvPr id="0" name=""/>
        <dsp:cNvSpPr/>
      </dsp:nvSpPr>
      <dsp:spPr>
        <a:xfrm>
          <a:off x="0" y="1038494"/>
          <a:ext cx="86624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B4AB23-204B-4A3A-A0D8-9BC4DCEB3FD3}">
      <dsp:nvSpPr>
        <dsp:cNvPr id="0" name=""/>
        <dsp:cNvSpPr/>
      </dsp:nvSpPr>
      <dsp:spPr>
        <a:xfrm>
          <a:off x="0" y="1038494"/>
          <a:ext cx="1732495" cy="1035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t-BR" sz="1600" kern="1200">
              <a:latin typeface="Grandview Display"/>
            </a:rPr>
            <a:t>🌸</a:t>
          </a:r>
          <a:r>
            <a:rPr lang="pt-BR" sz="1600" kern="1200"/>
            <a:t> </a:t>
          </a:r>
          <a:r>
            <a:rPr lang="pt-BR" sz="1600" b="1" kern="1200"/>
            <a:t>Polinização e dispersão de sementes</a:t>
          </a:r>
          <a:endParaRPr lang="en-US" sz="1600" kern="1200"/>
        </a:p>
      </dsp:txBody>
      <dsp:txXfrm>
        <a:off x="0" y="1038494"/>
        <a:ext cx="1732495" cy="1035458"/>
      </dsp:txXfrm>
    </dsp:sp>
    <dsp:sp modelId="{C1207B07-C2E1-4077-9D9A-98F8DC2F9DAF}">
      <dsp:nvSpPr>
        <dsp:cNvPr id="0" name=""/>
        <dsp:cNvSpPr/>
      </dsp:nvSpPr>
      <dsp:spPr>
        <a:xfrm>
          <a:off x="1862432" y="1085515"/>
          <a:ext cx="6800043" cy="940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>
              <a:latin typeface="Grandview Display"/>
            </a:rPr>
            <a:t>Polinizam</a:t>
          </a:r>
          <a:r>
            <a:rPr lang="pt-BR" sz="2000" kern="1200"/>
            <a:t> plantas com flores e moldam a estrutura dos ecossistemas ao dispersar sementes.</a:t>
          </a:r>
          <a:endParaRPr lang="en-US" sz="2000" kern="1200"/>
        </a:p>
      </dsp:txBody>
      <dsp:txXfrm>
        <a:off x="1862432" y="1085515"/>
        <a:ext cx="6800043" cy="940406"/>
      </dsp:txXfrm>
    </dsp:sp>
    <dsp:sp modelId="{25381E3C-A1AB-4EC3-A3CF-B8C3E1CA10F6}">
      <dsp:nvSpPr>
        <dsp:cNvPr id="0" name=""/>
        <dsp:cNvSpPr/>
      </dsp:nvSpPr>
      <dsp:spPr>
        <a:xfrm>
          <a:off x="1732495" y="2025921"/>
          <a:ext cx="69299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D8D6DC-2D37-4B5A-AD28-3029442AC7F4}">
      <dsp:nvSpPr>
        <dsp:cNvPr id="0" name=""/>
        <dsp:cNvSpPr/>
      </dsp:nvSpPr>
      <dsp:spPr>
        <a:xfrm>
          <a:off x="0" y="2073953"/>
          <a:ext cx="86624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DDE7A9-B0E8-42E4-BFF3-FA940C9E14A9}">
      <dsp:nvSpPr>
        <dsp:cNvPr id="0" name=""/>
        <dsp:cNvSpPr/>
      </dsp:nvSpPr>
      <dsp:spPr>
        <a:xfrm>
          <a:off x="0" y="2073953"/>
          <a:ext cx="1732495" cy="1035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t-BR" sz="1600" b="1" kern="1200">
              <a:latin typeface="Grandview Display"/>
            </a:rPr>
            <a:t>🐾 </a:t>
          </a:r>
          <a:r>
            <a:rPr lang="pt-BR" sz="1600" b="1" kern="1200"/>
            <a:t>Regulação dos ecossistemas</a:t>
          </a:r>
          <a:endParaRPr lang="en-US" sz="1600" kern="1200"/>
        </a:p>
      </dsp:txBody>
      <dsp:txXfrm>
        <a:off x="0" y="2073953"/>
        <a:ext cx="1732495" cy="1035458"/>
      </dsp:txXfrm>
    </dsp:sp>
    <dsp:sp modelId="{0E07D2DC-8249-4248-8A73-A96FEF779F0B}">
      <dsp:nvSpPr>
        <dsp:cNvPr id="0" name=""/>
        <dsp:cNvSpPr/>
      </dsp:nvSpPr>
      <dsp:spPr>
        <a:xfrm>
          <a:off x="1862432" y="2120973"/>
          <a:ext cx="6800043" cy="940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>
              <a:latin typeface="Grandview Display"/>
            </a:rPr>
            <a:t>Fornecem</a:t>
          </a:r>
          <a:r>
            <a:rPr lang="pt-BR" sz="2000" kern="1200"/>
            <a:t> alimento para outros animais e podem regular ecossistemas por meio da predação e do pastoreio.</a:t>
          </a:r>
          <a:endParaRPr lang="en-US" sz="2000" kern="1200"/>
        </a:p>
      </dsp:txBody>
      <dsp:txXfrm>
        <a:off x="1862432" y="2120973"/>
        <a:ext cx="6800043" cy="940406"/>
      </dsp:txXfrm>
    </dsp:sp>
    <dsp:sp modelId="{32172497-A565-4117-A260-D30FC919373A}">
      <dsp:nvSpPr>
        <dsp:cNvPr id="0" name=""/>
        <dsp:cNvSpPr/>
      </dsp:nvSpPr>
      <dsp:spPr>
        <a:xfrm>
          <a:off x="1732495" y="3061379"/>
          <a:ext cx="69299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620678-3906-43E9-BFC6-E248315CB61E}">
      <dsp:nvSpPr>
        <dsp:cNvPr id="0" name=""/>
        <dsp:cNvSpPr/>
      </dsp:nvSpPr>
      <dsp:spPr>
        <a:xfrm>
          <a:off x="0" y="3109411"/>
          <a:ext cx="86624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AAAE45-1441-4EBA-92D1-DCE5CBC26EE3}">
      <dsp:nvSpPr>
        <dsp:cNvPr id="0" name=""/>
        <dsp:cNvSpPr/>
      </dsp:nvSpPr>
      <dsp:spPr>
        <a:xfrm>
          <a:off x="0" y="3109411"/>
          <a:ext cx="1732495" cy="1035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t-BR" sz="1600" b="1" kern="1200">
              <a:latin typeface="Grandview Display"/>
            </a:rPr>
            <a:t>🎨 </a:t>
          </a:r>
          <a:r>
            <a:rPr lang="pt-BR" sz="1600" b="1" kern="1200"/>
            <a:t>Valores culturais</a:t>
          </a:r>
          <a:endParaRPr lang="en-US" sz="1600" kern="1200"/>
        </a:p>
      </dsp:txBody>
      <dsp:txXfrm>
        <a:off x="0" y="3109411"/>
        <a:ext cx="1732495" cy="1035458"/>
      </dsp:txXfrm>
    </dsp:sp>
    <dsp:sp modelId="{F44C6E2F-501D-4526-A24A-57B76F49B1B8}">
      <dsp:nvSpPr>
        <dsp:cNvPr id="0" name=""/>
        <dsp:cNvSpPr/>
      </dsp:nvSpPr>
      <dsp:spPr>
        <a:xfrm>
          <a:off x="1862432" y="3156431"/>
          <a:ext cx="6800043" cy="940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>
              <a:latin typeface="Grandview Display"/>
            </a:rPr>
            <a:t>Proporcionam</a:t>
          </a:r>
          <a:r>
            <a:rPr lang="pt-BR" sz="2000" kern="1200"/>
            <a:t> apreciação estética, valor educacional e possuem significado espiritual.</a:t>
          </a:r>
          <a:endParaRPr lang="en-US" sz="2000" kern="1200"/>
        </a:p>
      </dsp:txBody>
      <dsp:txXfrm>
        <a:off x="1862432" y="3156431"/>
        <a:ext cx="6800043" cy="940406"/>
      </dsp:txXfrm>
    </dsp:sp>
    <dsp:sp modelId="{2331A770-F7F4-4870-AB35-DE47CC89C5DB}">
      <dsp:nvSpPr>
        <dsp:cNvPr id="0" name=""/>
        <dsp:cNvSpPr/>
      </dsp:nvSpPr>
      <dsp:spPr>
        <a:xfrm>
          <a:off x="1732495" y="4096838"/>
          <a:ext cx="69299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97BDBD-0CFF-4A51-9C29-39F50400F2FE}">
      <dsp:nvSpPr>
        <dsp:cNvPr id="0" name=""/>
        <dsp:cNvSpPr/>
      </dsp:nvSpPr>
      <dsp:spPr>
        <a:xfrm>
          <a:off x="0" y="4144869"/>
          <a:ext cx="86624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FAEDBD-9A98-42BF-B35E-3354554ECF9F}">
      <dsp:nvSpPr>
        <dsp:cNvPr id="0" name=""/>
        <dsp:cNvSpPr/>
      </dsp:nvSpPr>
      <dsp:spPr>
        <a:xfrm>
          <a:off x="0" y="4144869"/>
          <a:ext cx="1732495" cy="1035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t-BR" sz="1600" b="1" kern="1200">
              <a:latin typeface="Grandview Display"/>
            </a:rPr>
            <a:t>🎣 </a:t>
          </a:r>
          <a:r>
            <a:rPr lang="pt-BR" sz="1600" b="1" kern="1200"/>
            <a:t>Uso sustentável e meios de subsistência</a:t>
          </a:r>
          <a:endParaRPr lang="en-US" sz="1600" kern="1200"/>
        </a:p>
      </dsp:txBody>
      <dsp:txXfrm>
        <a:off x="0" y="4144869"/>
        <a:ext cx="1732495" cy="1035458"/>
      </dsp:txXfrm>
    </dsp:sp>
    <dsp:sp modelId="{D96268CE-024C-4A5C-86DC-A42A61374448}">
      <dsp:nvSpPr>
        <dsp:cNvPr id="0" name=""/>
        <dsp:cNvSpPr/>
      </dsp:nvSpPr>
      <dsp:spPr>
        <a:xfrm>
          <a:off x="1862432" y="4191890"/>
          <a:ext cx="6800043" cy="940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>
              <a:latin typeface="Grandview Display"/>
            </a:rPr>
            <a:t>São </a:t>
          </a:r>
          <a:r>
            <a:rPr lang="pt-BR" sz="2000" kern="1200"/>
            <a:t>importante fonte de alimento e atrações de ecoturismo </a:t>
          </a:r>
          <a:r>
            <a:rPr lang="pt-BR" sz="2000" kern="1200">
              <a:latin typeface="Grandview Display"/>
            </a:rPr>
            <a:t>que </a:t>
          </a:r>
          <a:r>
            <a:rPr lang="pt-BR" sz="2000" kern="1200"/>
            <a:t>podem gerar renda para comunidades locais.</a:t>
          </a:r>
          <a:endParaRPr lang="en-US" sz="2000" kern="1200"/>
        </a:p>
      </dsp:txBody>
      <dsp:txXfrm>
        <a:off x="1862432" y="4191890"/>
        <a:ext cx="6800043" cy="940406"/>
      </dsp:txXfrm>
    </dsp:sp>
    <dsp:sp modelId="{F28D4A6D-A903-43DA-9565-9F03DC0BBCC3}">
      <dsp:nvSpPr>
        <dsp:cNvPr id="0" name=""/>
        <dsp:cNvSpPr/>
      </dsp:nvSpPr>
      <dsp:spPr>
        <a:xfrm>
          <a:off x="1732495" y="5132296"/>
          <a:ext cx="69299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F98CCB-B44A-4C18-AB69-175E74BCA447}">
      <dsp:nvSpPr>
        <dsp:cNvPr id="0" name=""/>
        <dsp:cNvSpPr/>
      </dsp:nvSpPr>
      <dsp:spPr>
        <a:xfrm>
          <a:off x="0" y="5180328"/>
          <a:ext cx="86624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41E4C7-7B79-4C6B-95C8-9E41FC68DC8F}">
      <dsp:nvSpPr>
        <dsp:cNvPr id="0" name=""/>
        <dsp:cNvSpPr/>
      </dsp:nvSpPr>
      <dsp:spPr>
        <a:xfrm>
          <a:off x="0" y="5180328"/>
          <a:ext cx="1732495" cy="1035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t-BR" sz="1600" b="1" kern="1200">
              <a:latin typeface="Grandview Display"/>
            </a:rPr>
            <a:t>🌍 </a:t>
          </a:r>
          <a:r>
            <a:rPr lang="pt-BR" sz="1600" b="1" kern="1200"/>
            <a:t>Mitigação das mudanças climáticas</a:t>
          </a:r>
          <a:endParaRPr lang="en-US" sz="1600" kern="1200"/>
        </a:p>
      </dsp:txBody>
      <dsp:txXfrm>
        <a:off x="0" y="5180328"/>
        <a:ext cx="1732495" cy="1035458"/>
      </dsp:txXfrm>
    </dsp:sp>
    <dsp:sp modelId="{8D9CC2AF-0DEB-41E4-8C47-A7174AB764B4}">
      <dsp:nvSpPr>
        <dsp:cNvPr id="0" name=""/>
        <dsp:cNvSpPr/>
      </dsp:nvSpPr>
      <dsp:spPr>
        <a:xfrm>
          <a:off x="1862432" y="5227348"/>
          <a:ext cx="6800043" cy="940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>
              <a:latin typeface="Grandview Display"/>
            </a:rPr>
            <a:t>Contribuem na</a:t>
          </a:r>
          <a:r>
            <a:rPr lang="pt-BR" sz="2000" kern="1200"/>
            <a:t> </a:t>
          </a:r>
          <a:r>
            <a:rPr lang="pt-BR" sz="2000" kern="1200">
              <a:latin typeface="Grandview Display"/>
            </a:rPr>
            <a:t>manutenção de</a:t>
          </a:r>
          <a:r>
            <a:rPr lang="pt-BR" sz="2000" kern="1200"/>
            <a:t> habitats que </a:t>
          </a:r>
          <a:r>
            <a:rPr lang="pt-BR" sz="2000" kern="1200">
              <a:latin typeface="Grandview Display"/>
            </a:rPr>
            <a:t>atuam como</a:t>
          </a:r>
          <a:r>
            <a:rPr lang="pt-BR" sz="2000" kern="1200"/>
            <a:t> </a:t>
          </a:r>
          <a:r>
            <a:rPr lang="pt-BR" sz="2000" kern="1200">
              <a:latin typeface="Grandview Display"/>
            </a:rPr>
            <a:t>sumidouros de</a:t>
          </a:r>
          <a:r>
            <a:rPr lang="pt-BR" sz="2000" kern="1200"/>
            <a:t> carbono.</a:t>
          </a:r>
          <a:endParaRPr lang="en-US" sz="2000" kern="1200"/>
        </a:p>
      </dsp:txBody>
      <dsp:txXfrm>
        <a:off x="1862432" y="5227348"/>
        <a:ext cx="6800043" cy="940406"/>
      </dsp:txXfrm>
    </dsp:sp>
    <dsp:sp modelId="{9F6F42F3-5467-4D02-83F8-F0FDCCD19673}">
      <dsp:nvSpPr>
        <dsp:cNvPr id="0" name=""/>
        <dsp:cNvSpPr/>
      </dsp:nvSpPr>
      <dsp:spPr>
        <a:xfrm>
          <a:off x="1732495" y="6167754"/>
          <a:ext cx="69299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5F179C-40A1-4650-8D24-BE57B70D27F1}">
      <dsp:nvSpPr>
        <dsp:cNvPr id="0" name=""/>
        <dsp:cNvSpPr/>
      </dsp:nvSpPr>
      <dsp:spPr>
        <a:xfrm>
          <a:off x="649865" y="705275"/>
          <a:ext cx="695460" cy="6954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8E3F3C-2C07-4AFA-8620-F26B4F608DC3}">
      <dsp:nvSpPr>
        <dsp:cNvPr id="0" name=""/>
        <dsp:cNvSpPr/>
      </dsp:nvSpPr>
      <dsp:spPr>
        <a:xfrm>
          <a:off x="4080" y="1555217"/>
          <a:ext cx="1987031" cy="298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t-BR" sz="1900" b="0" u="sng" kern="1200">
              <a:solidFill>
                <a:srgbClr val="444444"/>
              </a:solidFill>
              <a:latin typeface="Calibri"/>
              <a:ea typeface="Calibri"/>
              <a:cs typeface="Calibri"/>
            </a:rPr>
            <a:t>Aves</a:t>
          </a:r>
          <a:endParaRPr lang="pt-BR" sz="1900" b="0" u="none" kern="1200">
            <a:solidFill>
              <a:srgbClr val="444444"/>
            </a:solidFill>
            <a:latin typeface="Calibri"/>
            <a:ea typeface="Calibri"/>
            <a:cs typeface="Calibri"/>
          </a:endParaRPr>
        </a:p>
      </dsp:txBody>
      <dsp:txXfrm>
        <a:off x="4080" y="1555217"/>
        <a:ext cx="1987031" cy="298054"/>
      </dsp:txXfrm>
    </dsp:sp>
    <dsp:sp modelId="{818ABF0C-436C-4E25-9DDF-A96B4F18B238}">
      <dsp:nvSpPr>
        <dsp:cNvPr id="0" name=""/>
        <dsp:cNvSpPr/>
      </dsp:nvSpPr>
      <dsp:spPr>
        <a:xfrm>
          <a:off x="4080" y="1925123"/>
          <a:ext cx="1987031" cy="2372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u="none" kern="1200">
              <a:solidFill>
                <a:srgbClr val="444444"/>
              </a:solidFill>
              <a:latin typeface="Calibri"/>
              <a:ea typeface="Calibri"/>
              <a:cs typeface="Calibri"/>
            </a:rPr>
            <a:t>Aves de rapina </a:t>
          </a:r>
          <a:endParaRPr lang="en-US" sz="1400" b="0" u="none" kern="1200">
            <a:solidFill>
              <a:srgbClr val="444444"/>
            </a:solidFill>
            <a:latin typeface="Calibri"/>
            <a:ea typeface="Calibri"/>
            <a:cs typeface="Calibri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400" b="0" u="none" kern="1200">
              <a:solidFill>
                <a:srgbClr val="444444"/>
              </a:solidFill>
              <a:latin typeface="Calibri"/>
              <a:ea typeface="Calibri"/>
              <a:cs typeface="Calibri"/>
            </a:rPr>
            <a:t>gaviões, falcões, urubus, condores</a:t>
          </a:r>
          <a:endParaRPr lang="en-US" sz="1400" b="0" u="none" kern="1200">
            <a:solidFill>
              <a:srgbClr val="444444"/>
            </a:solidFill>
            <a:latin typeface="Calibri"/>
            <a:ea typeface="Calibri"/>
            <a:cs typeface="Calibri"/>
          </a:endParaRP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u="none" kern="1200">
              <a:solidFill>
                <a:srgbClr val="444444"/>
              </a:solidFill>
              <a:latin typeface="Calibri"/>
              <a:ea typeface="Calibri"/>
              <a:cs typeface="Calibri"/>
            </a:rPr>
            <a:t>Aves aquáticas</a:t>
          </a:r>
          <a:endParaRPr lang="en-US" sz="1400" b="0" u="none" kern="1200">
            <a:solidFill>
              <a:srgbClr val="444444"/>
            </a:solidFill>
            <a:latin typeface="Calibri"/>
            <a:ea typeface="Calibri"/>
            <a:cs typeface="Calibri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400" b="0" u="none" kern="1200">
              <a:solidFill>
                <a:srgbClr val="444444"/>
              </a:solidFill>
              <a:latin typeface="Calibri"/>
              <a:ea typeface="Calibri"/>
              <a:cs typeface="Calibri"/>
            </a:rPr>
            <a:t>patos, trinta-réis, maçaricos, colhereiro, flamingos, albatrozes e petréis</a:t>
          </a:r>
          <a:endParaRPr lang="en-US" sz="1400" b="0" u="none" kern="1200">
            <a:solidFill>
              <a:srgbClr val="444444"/>
            </a:solidFill>
            <a:latin typeface="Calibri"/>
            <a:ea typeface="Calibri"/>
            <a:cs typeface="Calibri"/>
          </a:endParaRP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u="none" kern="1200">
              <a:solidFill>
                <a:srgbClr val="444444"/>
              </a:solidFill>
              <a:latin typeface="Calibri"/>
              <a:ea typeface="Calibri"/>
              <a:cs typeface="Calibri"/>
            </a:rPr>
            <a:t>Passeriformes</a:t>
          </a:r>
          <a:endParaRPr lang="en-US" sz="1400" b="0" u="none" kern="1200">
            <a:solidFill>
              <a:srgbClr val="444444"/>
            </a:solidFill>
            <a:latin typeface="Calibri"/>
            <a:ea typeface="Calibri"/>
            <a:cs typeface="Calibri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400" b="0" u="none" kern="1200">
              <a:solidFill>
                <a:srgbClr val="444444"/>
              </a:solidFill>
              <a:latin typeface="Calibri"/>
              <a:ea typeface="Calibri"/>
              <a:cs typeface="Calibri"/>
            </a:rPr>
            <a:t>pássaros campestres</a:t>
          </a:r>
        </a:p>
      </dsp:txBody>
      <dsp:txXfrm>
        <a:off x="4080" y="1925123"/>
        <a:ext cx="1987031" cy="2372732"/>
      </dsp:txXfrm>
    </dsp:sp>
    <dsp:sp modelId="{B10EAA98-2AC4-48A3-9D4E-C97C703304A6}">
      <dsp:nvSpPr>
        <dsp:cNvPr id="0" name=""/>
        <dsp:cNvSpPr/>
      </dsp:nvSpPr>
      <dsp:spPr>
        <a:xfrm>
          <a:off x="2984627" y="705275"/>
          <a:ext cx="695460" cy="6954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A8BA8B-4805-4AE4-8000-11E0757E9628}">
      <dsp:nvSpPr>
        <dsp:cNvPr id="0" name=""/>
        <dsp:cNvSpPr/>
      </dsp:nvSpPr>
      <dsp:spPr>
        <a:xfrm>
          <a:off x="2338842" y="1555217"/>
          <a:ext cx="1987031" cy="298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t-BR" sz="1900" b="0" u="sng" kern="1200">
              <a:solidFill>
                <a:srgbClr val="444444"/>
              </a:solidFill>
              <a:latin typeface="Calibri"/>
              <a:ea typeface="Calibri"/>
              <a:cs typeface="Calibri"/>
            </a:rPr>
            <a:t>Mamíferos</a:t>
          </a:r>
          <a:endParaRPr lang="pt-BR" sz="1900" b="0" u="none" kern="1200">
            <a:solidFill>
              <a:srgbClr val="444444"/>
            </a:solidFill>
            <a:latin typeface="Calibri"/>
            <a:ea typeface="Calibri"/>
            <a:cs typeface="Calibri"/>
          </a:endParaRPr>
        </a:p>
      </dsp:txBody>
      <dsp:txXfrm>
        <a:off x="2338842" y="1555217"/>
        <a:ext cx="1987031" cy="298054"/>
      </dsp:txXfrm>
    </dsp:sp>
    <dsp:sp modelId="{EF2C1391-4021-4C9D-8FE7-C3092A736B8C}">
      <dsp:nvSpPr>
        <dsp:cNvPr id="0" name=""/>
        <dsp:cNvSpPr/>
      </dsp:nvSpPr>
      <dsp:spPr>
        <a:xfrm>
          <a:off x="2338842" y="1925123"/>
          <a:ext cx="1987031" cy="2372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u="none" kern="1200">
              <a:latin typeface="Calibri"/>
              <a:ea typeface="Calibri"/>
              <a:cs typeface="Calibri"/>
            </a:rPr>
            <a:t>Onça-pintada</a:t>
          </a:r>
          <a:endParaRPr lang="en-US" sz="1400" b="0" u="none" kern="1200">
            <a:latin typeface="Calibri"/>
            <a:ea typeface="Calibri"/>
            <a:cs typeface="Calibri"/>
          </a:endParaRP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u="none" kern="1200">
              <a:solidFill>
                <a:srgbClr val="444444"/>
              </a:solidFill>
              <a:latin typeface="Calibri"/>
              <a:ea typeface="Calibri"/>
              <a:cs typeface="Calibri"/>
            </a:rPr>
            <a:t>Lobo-marinho, leão-marinho</a:t>
          </a:r>
          <a:endParaRPr lang="en-US" sz="1400" b="0" u="none" kern="1200">
            <a:solidFill>
              <a:srgbClr val="444444"/>
            </a:solidFill>
            <a:latin typeface="Calibri"/>
            <a:ea typeface="Calibri"/>
            <a:cs typeface="Calibri"/>
          </a:endParaRP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u="none" kern="1200">
              <a:solidFill>
                <a:srgbClr val="444444"/>
              </a:solidFill>
              <a:latin typeface="Calibri"/>
              <a:ea typeface="Calibri"/>
              <a:cs typeface="Calibri"/>
            </a:rPr>
            <a:t>Baleias, golfinhos, botos, </a:t>
          </a:r>
          <a:r>
            <a:rPr lang="pt-BR" sz="1400" b="0" u="none" kern="1200">
              <a:latin typeface="Calibri"/>
              <a:ea typeface="Calibri"/>
              <a:cs typeface="Calibri"/>
            </a:rPr>
            <a:t>cachalote</a:t>
          </a:r>
          <a:endParaRPr lang="pt-BR" sz="1400" b="0" u="none" kern="1200">
            <a:latin typeface="Grandview Display"/>
            <a:ea typeface="Calibri"/>
            <a:cs typeface="Calibri"/>
          </a:endParaRP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u="none" kern="1200">
              <a:latin typeface="Calibri"/>
              <a:ea typeface="Calibri"/>
              <a:cs typeface="Calibri"/>
            </a:rPr>
            <a:t>Peixe-boi-da-</a:t>
          </a:r>
          <a:r>
            <a:rPr lang="pt-BR" sz="1400" b="0" u="none" kern="1200" err="1">
              <a:latin typeface="Calibri"/>
              <a:ea typeface="Calibri"/>
              <a:cs typeface="Calibri"/>
            </a:rPr>
            <a:t>amazônia</a:t>
          </a:r>
          <a:endParaRPr lang="pt-BR" sz="1400" kern="1200" err="1">
            <a:latin typeface="Calibri"/>
            <a:ea typeface="Calibri"/>
            <a:cs typeface="Calibri"/>
          </a:endParaRP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u="none" kern="1200">
              <a:solidFill>
                <a:srgbClr val="444444"/>
              </a:solidFill>
              <a:latin typeface="Calibri"/>
              <a:ea typeface="Calibri"/>
              <a:cs typeface="Calibri"/>
            </a:rPr>
            <a:t>Morcegos</a:t>
          </a:r>
          <a:endParaRPr lang="en-US" sz="1400" b="0" u="none" kern="1200">
            <a:solidFill>
              <a:srgbClr val="444444"/>
            </a:solidFill>
            <a:latin typeface="Calibri"/>
            <a:ea typeface="Calibri"/>
            <a:cs typeface="Calibri"/>
          </a:endParaRP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b="0" u="none" kern="1200">
            <a:solidFill>
              <a:srgbClr val="444444"/>
            </a:solidFill>
            <a:latin typeface="Calibri"/>
            <a:ea typeface="Calibri"/>
            <a:cs typeface="Calibri"/>
          </a:endParaRPr>
        </a:p>
      </dsp:txBody>
      <dsp:txXfrm>
        <a:off x="2338842" y="1925123"/>
        <a:ext cx="1987031" cy="2372732"/>
      </dsp:txXfrm>
    </dsp:sp>
    <dsp:sp modelId="{7C6C7220-1C61-4E87-934D-552A174A1BFB}">
      <dsp:nvSpPr>
        <dsp:cNvPr id="0" name=""/>
        <dsp:cNvSpPr/>
      </dsp:nvSpPr>
      <dsp:spPr>
        <a:xfrm>
          <a:off x="5319389" y="705275"/>
          <a:ext cx="695460" cy="6954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14A1D9-46FD-4C11-9BBB-3A12303BEEDC}">
      <dsp:nvSpPr>
        <dsp:cNvPr id="0" name=""/>
        <dsp:cNvSpPr/>
      </dsp:nvSpPr>
      <dsp:spPr>
        <a:xfrm>
          <a:off x="4673603" y="1555217"/>
          <a:ext cx="1987031" cy="298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t-BR" sz="1900" b="0" u="sng" kern="1200">
              <a:solidFill>
                <a:srgbClr val="444444"/>
              </a:solidFill>
              <a:latin typeface="Calibri"/>
              <a:ea typeface="Calibri"/>
              <a:cs typeface="Calibri"/>
            </a:rPr>
            <a:t>Peixes</a:t>
          </a:r>
          <a:endParaRPr lang="en-US" sz="1900" b="0" u="none" kern="1200">
            <a:solidFill>
              <a:srgbClr val="444444"/>
            </a:solidFill>
            <a:latin typeface="Calibri"/>
            <a:ea typeface="Calibri"/>
            <a:cs typeface="Calibri"/>
          </a:endParaRPr>
        </a:p>
      </dsp:txBody>
      <dsp:txXfrm>
        <a:off x="4673603" y="1555217"/>
        <a:ext cx="1987031" cy="298054"/>
      </dsp:txXfrm>
    </dsp:sp>
    <dsp:sp modelId="{42E076CB-CCEC-43FF-B8F6-62752FA3AA4D}">
      <dsp:nvSpPr>
        <dsp:cNvPr id="0" name=""/>
        <dsp:cNvSpPr/>
      </dsp:nvSpPr>
      <dsp:spPr>
        <a:xfrm>
          <a:off x="4673603" y="1925123"/>
          <a:ext cx="1987031" cy="2372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u="none" kern="1200">
              <a:solidFill>
                <a:srgbClr val="444444"/>
              </a:solidFill>
              <a:latin typeface="Calibri"/>
              <a:ea typeface="Calibri"/>
              <a:cs typeface="Calibri"/>
            </a:rPr>
            <a:t>Tubarões</a:t>
          </a:r>
          <a:endParaRPr lang="en-US" sz="1400" b="0" u="none" kern="1200">
            <a:solidFill>
              <a:srgbClr val="444444"/>
            </a:solidFill>
            <a:latin typeface="Calibri"/>
            <a:ea typeface="Calibri"/>
            <a:cs typeface="Calibri"/>
          </a:endParaRP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u="none" kern="1200">
              <a:solidFill>
                <a:srgbClr val="444444"/>
              </a:solidFill>
              <a:latin typeface="Calibri"/>
              <a:ea typeface="Calibri"/>
              <a:cs typeface="Calibri"/>
            </a:rPr>
            <a:t>Peixes-serra</a:t>
          </a:r>
          <a:endParaRPr lang="en-US" sz="1400" b="0" u="none" kern="1200">
            <a:solidFill>
              <a:srgbClr val="444444"/>
            </a:solidFill>
            <a:latin typeface="Calibri"/>
            <a:ea typeface="Calibri"/>
            <a:cs typeface="Calibri"/>
          </a:endParaRP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u="none" kern="1200">
              <a:solidFill>
                <a:srgbClr val="444444"/>
              </a:solidFill>
              <a:latin typeface="Calibri"/>
              <a:ea typeface="Calibri"/>
              <a:cs typeface="Calibri"/>
            </a:rPr>
            <a:t>Raias</a:t>
          </a:r>
          <a:endParaRPr lang="en-US" sz="1400" b="0" u="none" kern="1200">
            <a:solidFill>
              <a:srgbClr val="444444"/>
            </a:solidFill>
            <a:latin typeface="Calibri"/>
            <a:ea typeface="Calibri"/>
            <a:cs typeface="Calibri"/>
          </a:endParaRP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u="none" kern="1200">
              <a:solidFill>
                <a:srgbClr val="444444"/>
              </a:solidFill>
              <a:latin typeface="Calibri"/>
              <a:ea typeface="Calibri"/>
              <a:cs typeface="Calibri"/>
            </a:rPr>
            <a:t>Bagres</a:t>
          </a:r>
          <a:endParaRPr lang="en-US" sz="1400" b="0" u="none" kern="1200">
            <a:solidFill>
              <a:srgbClr val="444444"/>
            </a:solidFill>
            <a:latin typeface="Calibri"/>
            <a:ea typeface="Calibri"/>
            <a:cs typeface="Calibri"/>
          </a:endParaRPr>
        </a:p>
      </dsp:txBody>
      <dsp:txXfrm>
        <a:off x="4673603" y="1925123"/>
        <a:ext cx="1987031" cy="2372732"/>
      </dsp:txXfrm>
    </dsp:sp>
    <dsp:sp modelId="{55C93720-F3CD-4AE5-9D70-D3054961C9BE}">
      <dsp:nvSpPr>
        <dsp:cNvPr id="0" name=""/>
        <dsp:cNvSpPr/>
      </dsp:nvSpPr>
      <dsp:spPr>
        <a:xfrm>
          <a:off x="7654150" y="705275"/>
          <a:ext cx="695460" cy="69546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D1470C-8E53-4ABA-9CB2-0B7B78E53323}">
      <dsp:nvSpPr>
        <dsp:cNvPr id="0" name=""/>
        <dsp:cNvSpPr/>
      </dsp:nvSpPr>
      <dsp:spPr>
        <a:xfrm>
          <a:off x="7008365" y="1555217"/>
          <a:ext cx="1987031" cy="298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t-BR" sz="1900" b="0" u="sng" kern="1200">
              <a:solidFill>
                <a:srgbClr val="444444"/>
              </a:solidFill>
              <a:latin typeface="Calibri"/>
              <a:ea typeface="Calibri"/>
              <a:cs typeface="Calibri"/>
            </a:rPr>
            <a:t>Répteis</a:t>
          </a:r>
          <a:endParaRPr lang="en-US" sz="1900" b="0" u="none" kern="1200">
            <a:solidFill>
              <a:srgbClr val="444444"/>
            </a:solidFill>
            <a:latin typeface="Calibri"/>
            <a:ea typeface="Calibri"/>
            <a:cs typeface="Calibri"/>
          </a:endParaRPr>
        </a:p>
      </dsp:txBody>
      <dsp:txXfrm>
        <a:off x="7008365" y="1555217"/>
        <a:ext cx="1987031" cy="298054"/>
      </dsp:txXfrm>
    </dsp:sp>
    <dsp:sp modelId="{9EC6CAAF-C8BA-4BC5-9042-22CEDAB256EB}">
      <dsp:nvSpPr>
        <dsp:cNvPr id="0" name=""/>
        <dsp:cNvSpPr/>
      </dsp:nvSpPr>
      <dsp:spPr>
        <a:xfrm>
          <a:off x="7008365" y="1925123"/>
          <a:ext cx="1987031" cy="2372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u="none" kern="1200">
              <a:solidFill>
                <a:srgbClr val="444444"/>
              </a:solidFill>
              <a:latin typeface="Calibri"/>
              <a:ea typeface="Calibri"/>
              <a:cs typeface="Calibri"/>
            </a:rPr>
            <a:t>Tartarugas-marinhas</a:t>
          </a:r>
          <a:endParaRPr lang="en-US" sz="1400" b="0" u="none" kern="1200">
            <a:solidFill>
              <a:srgbClr val="444444"/>
            </a:solidFill>
            <a:latin typeface="Calibri"/>
            <a:ea typeface="Calibri"/>
            <a:cs typeface="Calibri"/>
          </a:endParaRP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u="none" kern="1200">
              <a:solidFill>
                <a:srgbClr val="444444"/>
              </a:solidFill>
              <a:latin typeface="Calibri"/>
              <a:ea typeface="Calibri"/>
              <a:cs typeface="Calibri"/>
            </a:rPr>
            <a:t>Tartaruga-da-</a:t>
          </a:r>
          <a:r>
            <a:rPr lang="pt-BR" sz="1400" b="0" u="none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amazônia</a:t>
          </a:r>
          <a:endParaRPr lang="pt-BR" sz="1400" b="0" u="none" kern="1200">
            <a:solidFill>
              <a:srgbClr val="444444"/>
            </a:solidFill>
            <a:latin typeface="Calibri"/>
            <a:ea typeface="Calibri"/>
            <a:cs typeface="Calibri"/>
          </a:endParaRPr>
        </a:p>
      </dsp:txBody>
      <dsp:txXfrm>
        <a:off x="7008365" y="1925123"/>
        <a:ext cx="1987031" cy="2372732"/>
      </dsp:txXfrm>
    </dsp:sp>
    <dsp:sp modelId="{DB168079-C200-4596-934F-08A0A54CE713}">
      <dsp:nvSpPr>
        <dsp:cNvPr id="0" name=""/>
        <dsp:cNvSpPr/>
      </dsp:nvSpPr>
      <dsp:spPr>
        <a:xfrm>
          <a:off x="9988912" y="705275"/>
          <a:ext cx="695460" cy="69546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C0D60B-3BBC-421D-B965-58301531479C}">
      <dsp:nvSpPr>
        <dsp:cNvPr id="0" name=""/>
        <dsp:cNvSpPr/>
      </dsp:nvSpPr>
      <dsp:spPr>
        <a:xfrm>
          <a:off x="9343127" y="1555217"/>
          <a:ext cx="1987031" cy="298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t-BR" sz="1900" b="0" u="sng" kern="1200">
              <a:solidFill>
                <a:srgbClr val="444444"/>
              </a:solidFill>
              <a:latin typeface="Calibri"/>
              <a:ea typeface="Calibri"/>
              <a:cs typeface="Calibri"/>
            </a:rPr>
            <a:t>Insetos</a:t>
          </a:r>
          <a:endParaRPr lang="en-US" sz="1900" b="0" u="none" kern="1200">
            <a:solidFill>
              <a:srgbClr val="444444"/>
            </a:solidFill>
            <a:latin typeface="Calibri"/>
            <a:ea typeface="Calibri"/>
            <a:cs typeface="Calibri"/>
          </a:endParaRPr>
        </a:p>
      </dsp:txBody>
      <dsp:txXfrm>
        <a:off x="9343127" y="1555217"/>
        <a:ext cx="1987031" cy="298054"/>
      </dsp:txXfrm>
    </dsp:sp>
    <dsp:sp modelId="{A83219A0-87FC-4E86-ABE7-63D5411CE51F}">
      <dsp:nvSpPr>
        <dsp:cNvPr id="0" name=""/>
        <dsp:cNvSpPr/>
      </dsp:nvSpPr>
      <dsp:spPr>
        <a:xfrm>
          <a:off x="9343127" y="1925123"/>
          <a:ext cx="1987031" cy="2372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u="none" kern="1200">
              <a:solidFill>
                <a:srgbClr val="444444"/>
              </a:solidFill>
              <a:latin typeface="Calibri"/>
              <a:ea typeface="Calibri"/>
              <a:cs typeface="Calibri"/>
            </a:rPr>
            <a:t>Borboleta-monarca</a:t>
          </a:r>
        </a:p>
      </dsp:txBody>
      <dsp:txXfrm>
        <a:off x="9343127" y="1925123"/>
        <a:ext cx="1987031" cy="23727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6AD20-4559-4596-8109-B36595A5FB92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76213-31A3-4744-87C4-2D72904E62C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738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742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621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76213-31A3-4744-87C4-2D72904E62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41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5C092-832D-3BF3-3E13-0ECBBE4FE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E1C1C1-66A0-59DA-5CAE-2825E26648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9537A-8338-F795-7673-22DD28AAE2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14</a:t>
            </a:fld>
            <a:endParaRPr lang="en-GB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5F647B1-3123-2C9E-52BD-74E4944FA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86749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15</a:t>
            </a:fld>
            <a:endParaRPr lang="en-GB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78D1DDE-725B-F467-F57A-BF1A85A129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48101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932AD-0B5D-58F4-8F8E-348D2A44A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CC7F98-F515-2338-F7D2-7BF9EE50B9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35DE1E-5408-1613-8310-5E27772CC0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96360-B169-2BDC-04A5-05ED153796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414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14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6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8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CB3635-47E1-90D8-B693-DA85A66B38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9219" y="640079"/>
            <a:ext cx="1811773" cy="55368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0080" y="640080"/>
            <a:ext cx="8412422" cy="55368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30604F-219C-2DEE-830E-27274CC2F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10872154" y="119243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776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2" y="124953"/>
            <a:ext cx="11944014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/>
              <a:t>Insert Image</a:t>
            </a:r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/>
              <a:t>Subtitle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Title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14493"/>
              </a:solidFill>
              <a:highlight>
                <a:srgbClr val="014493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03045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99985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8B34C0F-55D9-4E59-AEA3-6DC2A75C7394}"/>
              </a:ext>
            </a:extLst>
          </p:cNvPr>
          <p:cNvSpPr txBox="1">
            <a:spLocks/>
          </p:cNvSpPr>
          <p:nvPr userDrawn="1"/>
        </p:nvSpPr>
        <p:spPr>
          <a:xfrm>
            <a:off x="967089" y="454044"/>
            <a:ext cx="11174186" cy="3416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800" b="1">
                <a:solidFill>
                  <a:srgbClr val="014493"/>
                </a:solidFill>
              </a:rPr>
              <a:t>Hosting a CMS COP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09EDFE-6CEB-4FD2-B475-A60CED0BF4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5" y="304774"/>
            <a:ext cx="399846" cy="55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17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/>
              <a:t>Insert image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4907643" cy="7017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4400" b="1" spc="-15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Thank You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638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93412"/>
            <a:ext cx="10890929" cy="10972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722474"/>
            <a:ext cx="10890928" cy="44771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26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BB59B6-79B9-97F5-AC3B-DF65899D3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91366"/>
            <a:ext cx="9214884" cy="315997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05EAE5-4812-F718-6D75-962788418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6281" y="4715234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850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928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29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599"/>
            <a:ext cx="10890929" cy="93975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28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28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3/11/2026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13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3/11/2026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44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49F9F0F-FB8C-5565-247C-BDCC156B5C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3/11/2026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041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19" y="1031001"/>
            <a:ext cx="6594490" cy="516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8"/>
            <a:ext cx="3859397" cy="32268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14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7760" y="1033271"/>
            <a:ext cx="6592824" cy="5166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7"/>
            <a:ext cx="3859397" cy="32268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36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33472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DA38F49-B3E2-4BF0-BEC7-C30D34ABBB8D}" type="datetime1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18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  <p:sldLayoutId id="2147483713" r:id="rId12"/>
    <p:sldLayoutId id="2147483714" r:id="rId13"/>
    <p:sldLayoutId id="2147483715" r:id="rId14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YBjHnWXdJs?feature=oembed" TargetMode="External"/><Relationship Id="rId5" Type="http://schemas.openxmlformats.org/officeDocument/2006/relationships/image" Target="../media/image25.jpeg"/><Relationship Id="rId4" Type="http://schemas.openxmlformats.org/officeDocument/2006/relationships/hyperlink" Target="https://www.youtube.com/watch?v=GYBjHnWXdJ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ms.int/cop15docs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hyperlink" Target="https://www.gov.br/mma/pt-br/composicao/sbio/departamento-de-conservacao-e-uso-sustentavel-da-biodiversidade/CM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gov.br/mma/pt-br/assuntos/cop15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7BC30902-7F81-1D83-B770-712571744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90" y="808489"/>
            <a:ext cx="11703538" cy="524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6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Texto&#10;&#10;Descrição gerada automaticamente com confiança média">
            <a:extLst>
              <a:ext uri="{FF2B5EF4-FFF2-40B4-BE49-F238E27FC236}">
                <a16:creationId xmlns:a16="http://schemas.microsoft.com/office/drawing/2014/main" id="{E7C1C80F-515E-67C8-FF41-BD2A9A6D5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183" y="3475181"/>
            <a:ext cx="6165272" cy="339414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9E63188-45E6-8D1F-97DF-392659E46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19248"/>
            <a:ext cx="10890929" cy="1097280"/>
          </a:xfrm>
        </p:spPr>
        <p:txBody>
          <a:bodyPr/>
          <a:lstStyle/>
          <a:p>
            <a:r>
              <a:rPr lang="pt-BR">
                <a:latin typeface="Century Gothic" panose="020B0502020202020204" pitchFamily="34" charset="0"/>
              </a:rPr>
              <a:t>Eventos da CMS no Brasil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65B416F-1F0E-0FC9-DCB2-70F3FF93D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283747"/>
            <a:ext cx="10890928" cy="49158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Century Gothic" panose="020B0502020202020204" pitchFamily="34" charset="0"/>
              </a:rPr>
              <a:t>2006 - </a:t>
            </a:r>
            <a:r>
              <a:rPr lang="en-US" b="1">
                <a:latin typeface="Century Gothic" panose="020B0502020202020204" pitchFamily="34" charset="0"/>
              </a:rPr>
              <a:t>ACAP </a:t>
            </a:r>
            <a:r>
              <a:rPr lang="en-US">
                <a:latin typeface="Century Gothic" panose="020B0502020202020204" pitchFamily="34" charset="0"/>
              </a:rPr>
              <a:t>- 2nd Advisory Committee Meeting - AC2 – Brasília/DF</a:t>
            </a:r>
            <a:endParaRPr lang="pt-BR">
              <a:latin typeface="Century Gothic" panose="020B0502020202020204" pitchFamily="34" charset="0"/>
            </a:endParaRPr>
          </a:p>
          <a:p>
            <a:r>
              <a:rPr lang="en-US">
                <a:latin typeface="Century Gothic" panose="020B0502020202020204" pitchFamily="34" charset="0"/>
              </a:rPr>
              <a:t>2018 - </a:t>
            </a:r>
            <a:r>
              <a:rPr lang="en-US" b="1">
                <a:latin typeface="Century Gothic" panose="020B0502020202020204" pitchFamily="34" charset="0"/>
                <a:ea typeface="+mn-lt"/>
                <a:cs typeface="+mn-lt"/>
              </a:rPr>
              <a:t>MoU </a:t>
            </a:r>
            <a:r>
              <a:rPr lang="en-US" b="1" err="1">
                <a:latin typeface="Century Gothic" panose="020B0502020202020204" pitchFamily="34" charset="0"/>
                <a:ea typeface="+mn-lt"/>
                <a:cs typeface="+mn-lt"/>
              </a:rPr>
              <a:t>Pastizales</a:t>
            </a:r>
            <a:r>
              <a:rPr lang="en-US">
                <a:latin typeface="Century Gothic" panose="020B0502020202020204" pitchFamily="34" charset="0"/>
                <a:ea typeface="+mn-lt"/>
                <a:cs typeface="+mn-lt"/>
              </a:rPr>
              <a:t> - Meeting of the Signatories </a:t>
            </a:r>
            <a:r>
              <a:rPr lang="en-US">
                <a:latin typeface="Century Gothic" panose="020B0502020202020204" pitchFamily="34" charset="0"/>
              </a:rPr>
              <a:t>- MOS2 - </a:t>
            </a:r>
            <a:r>
              <a:rPr lang="en-US" err="1">
                <a:latin typeface="Century Gothic" panose="020B0502020202020204" pitchFamily="34" charset="0"/>
              </a:rPr>
              <a:t>Florianópolis</a:t>
            </a:r>
            <a:r>
              <a:rPr lang="en-US">
                <a:latin typeface="Century Gothic" panose="020B0502020202020204" pitchFamily="34" charset="0"/>
              </a:rPr>
              <a:t>/SC</a:t>
            </a:r>
          </a:p>
          <a:p>
            <a:pPr marL="0" indent="0">
              <a:buNone/>
            </a:pPr>
            <a:r>
              <a:rPr lang="en-US">
                <a:latin typeface="Century Gothic" panose="020B0502020202020204" pitchFamily="34" charset="0"/>
              </a:rPr>
              <a:t>            - </a:t>
            </a:r>
            <a:r>
              <a:rPr lang="en-US" b="1">
                <a:latin typeface="Century Gothic" panose="020B0502020202020204" pitchFamily="34" charset="0"/>
              </a:rPr>
              <a:t>Americas Flyways Task Force - </a:t>
            </a:r>
            <a:r>
              <a:rPr lang="en-US">
                <a:latin typeface="Century Gothic" panose="020B0502020202020204" pitchFamily="34" charset="0"/>
              </a:rPr>
              <a:t>First Meeting - </a:t>
            </a:r>
            <a:r>
              <a:rPr lang="en-US" err="1">
                <a:latin typeface="Century Gothic" panose="020B0502020202020204" pitchFamily="34" charset="0"/>
              </a:rPr>
              <a:t>Florianópolis</a:t>
            </a:r>
            <a:r>
              <a:rPr lang="en-US">
                <a:latin typeface="Century Gothic" panose="020B0502020202020204" pitchFamily="34" charset="0"/>
              </a:rPr>
              <a:t>/SC</a:t>
            </a:r>
          </a:p>
          <a:p>
            <a:r>
              <a:rPr lang="en-US">
                <a:latin typeface="Century Gothic" panose="020B0502020202020204" pitchFamily="34" charset="0"/>
              </a:rPr>
              <a:t>2019 - </a:t>
            </a:r>
            <a:r>
              <a:rPr lang="en-US" b="1">
                <a:latin typeface="Century Gothic" panose="020B0502020202020204" pitchFamily="34" charset="0"/>
                <a:ea typeface="+mn-lt"/>
                <a:cs typeface="+mn-lt"/>
              </a:rPr>
              <a:t>ACAP </a:t>
            </a:r>
            <a:r>
              <a:rPr lang="en-US">
                <a:latin typeface="Century Gothic" panose="020B0502020202020204" pitchFamily="34" charset="0"/>
                <a:ea typeface="+mn-lt"/>
                <a:cs typeface="+mn-lt"/>
              </a:rPr>
              <a:t>- 11th Advisory Committee Meeting - AC11 - </a:t>
            </a:r>
            <a:r>
              <a:rPr lang="en-US" err="1">
                <a:latin typeface="Century Gothic" panose="020B0502020202020204" pitchFamily="34" charset="0"/>
                <a:ea typeface="+mn-lt"/>
                <a:cs typeface="+mn-lt"/>
              </a:rPr>
              <a:t>Florianópolis</a:t>
            </a:r>
            <a:r>
              <a:rPr lang="en-US">
                <a:latin typeface="Century Gothic" panose="020B0502020202020204" pitchFamily="34" charset="0"/>
                <a:ea typeface="+mn-lt"/>
                <a:cs typeface="+mn-lt"/>
              </a:rPr>
              <a:t>/SC</a:t>
            </a:r>
            <a:endParaRPr lang="en-US">
              <a:latin typeface="Century Gothic" panose="020B0502020202020204" pitchFamily="34" charset="0"/>
            </a:endParaRPr>
          </a:p>
          <a:p>
            <a:r>
              <a:rPr lang="en-US">
                <a:latin typeface="Century Gothic" panose="020B0502020202020204" pitchFamily="34" charset="0"/>
              </a:rPr>
              <a:t>2020 - </a:t>
            </a:r>
            <a:r>
              <a:rPr lang="en-US" b="1">
                <a:latin typeface="Century Gothic" panose="020B0502020202020204" pitchFamily="34" charset="0"/>
              </a:rPr>
              <a:t>MoU </a:t>
            </a:r>
            <a:r>
              <a:rPr lang="en-US" b="1" err="1">
                <a:latin typeface="Century Gothic" panose="020B0502020202020204" pitchFamily="34" charset="0"/>
              </a:rPr>
              <a:t>Pastizales</a:t>
            </a:r>
            <a:r>
              <a:rPr lang="en-US">
                <a:latin typeface="Century Gothic" panose="020B0502020202020204" pitchFamily="34" charset="0"/>
              </a:rPr>
              <a:t> - Virtual Meeting on Monitoring the Action Plan - Virtual</a:t>
            </a:r>
            <a:endParaRPr lang="pt-BR">
              <a:latin typeface="Century Gothic" panose="020B0502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1128F4F-DF1E-6463-01BF-217716F1D5D5}"/>
              </a:ext>
            </a:extLst>
          </p:cNvPr>
          <p:cNvSpPr txBox="1"/>
          <p:nvPr/>
        </p:nvSpPr>
        <p:spPr>
          <a:xfrm>
            <a:off x="641701" y="3848812"/>
            <a:ext cx="5747502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Century Gothic" panose="020B0502020202020204" pitchFamily="34" charset="0"/>
                <a:cs typeface="Arial"/>
              </a:rPr>
              <a:t>2024 - </a:t>
            </a:r>
            <a:r>
              <a:rPr lang="en-US" sz="2000" b="1">
                <a:latin typeface="Century Gothic" panose="020B0502020202020204" pitchFamily="34" charset="0"/>
                <a:cs typeface="Arial"/>
              </a:rPr>
              <a:t>MoU </a:t>
            </a:r>
            <a:r>
              <a:rPr lang="en-US" sz="2000" b="1" err="1">
                <a:latin typeface="Century Gothic" panose="020B0502020202020204" pitchFamily="34" charset="0"/>
                <a:cs typeface="Arial"/>
              </a:rPr>
              <a:t>Pastizales</a:t>
            </a:r>
            <a:r>
              <a:rPr lang="en-US" sz="2000">
                <a:latin typeface="Century Gothic" panose="020B0502020202020204" pitchFamily="34" charset="0"/>
                <a:cs typeface="Arial"/>
              </a:rPr>
              <a:t> - Meeting of the Signatories – MOS3​</a:t>
            </a:r>
          </a:p>
          <a:p>
            <a:pPr>
              <a:lnSpc>
                <a:spcPts val="2400"/>
              </a:lnSpc>
            </a:pPr>
            <a:r>
              <a:rPr lang="en-US" sz="2000">
                <a:latin typeface="Century Gothic" panose="020B0502020202020204" pitchFamily="34" charset="0"/>
                <a:cs typeface="Arial"/>
              </a:rPr>
              <a:t>             - </a:t>
            </a:r>
            <a:r>
              <a:rPr lang="en-US" sz="2000" b="1">
                <a:latin typeface="Century Gothic" panose="020B0502020202020204" pitchFamily="34" charset="0"/>
                <a:cs typeface="Arial"/>
              </a:rPr>
              <a:t>Americas Flyways Task Force </a:t>
            </a:r>
            <a:r>
              <a:rPr lang="en-US" sz="2000">
                <a:latin typeface="Century Gothic" panose="020B0502020202020204" pitchFamily="34" charset="0"/>
                <a:cs typeface="Arial"/>
              </a:rPr>
              <a:t>-Second Meeting - </a:t>
            </a:r>
            <a:r>
              <a:rPr lang="en-US" sz="2000" err="1">
                <a:latin typeface="Century Gothic" panose="020B0502020202020204" pitchFamily="34" charset="0"/>
                <a:cs typeface="Arial"/>
              </a:rPr>
              <a:t>Florianópolis</a:t>
            </a:r>
            <a:r>
              <a:rPr lang="en-US" sz="2000">
                <a:latin typeface="Century Gothic" panose="020B0502020202020204" pitchFamily="34" charset="0"/>
                <a:cs typeface="Arial"/>
              </a:rPr>
              <a:t>/SC</a:t>
            </a:r>
            <a:r>
              <a:rPr lang="pt-BR" sz="2000">
                <a:latin typeface="Century Gothic" panose="020B0502020202020204" pitchFamily="34" charset="0"/>
                <a:cs typeface="Arial"/>
              </a:rPr>
              <a:t>​</a:t>
            </a:r>
          </a:p>
          <a:p>
            <a:pPr>
              <a:lnSpc>
                <a:spcPts val="2400"/>
              </a:lnSpc>
            </a:pPr>
            <a:endParaRPr lang="pt-BR" sz="2000">
              <a:latin typeface="Century Gothic" panose="020B0502020202020204" pitchFamily="34" charset="0"/>
              <a:cs typeface="Arial"/>
            </a:endParaRPr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pt-BR" sz="2000">
                <a:latin typeface="Century Gothic" panose="020B0502020202020204" pitchFamily="34" charset="0"/>
                <a:cs typeface="Arial"/>
              </a:rPr>
              <a:t>2025 - </a:t>
            </a:r>
            <a:r>
              <a:rPr lang="pt-BR" sz="2000" b="1">
                <a:latin typeface="Century Gothic" panose="020B0502020202020204" pitchFamily="34" charset="0"/>
                <a:cs typeface="Arial"/>
              </a:rPr>
              <a:t>Mou Pastizales </a:t>
            </a:r>
            <a:r>
              <a:rPr lang="pt-BR" sz="2000">
                <a:latin typeface="Century Gothic" panose="020B0502020202020204" pitchFamily="34" charset="0"/>
                <a:cs typeface="Arial"/>
              </a:rPr>
              <a:t>- </a:t>
            </a:r>
            <a:r>
              <a:rPr lang="en-US" sz="2000">
                <a:latin typeface="Century Gothic" panose="020B0502020202020204" pitchFamily="34" charset="0"/>
                <a:cs typeface="Arial"/>
              </a:rPr>
              <a:t>Second Virtual Meeting on the Action Plan</a:t>
            </a:r>
            <a:endParaRPr lang="pt-BR" sz="2000">
              <a:latin typeface="Century Gothic" panose="020B0502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7716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DB5636-7209-441D-A20B-2A24C54D5C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EB85EC-5D24-E4D6-7B46-4DA9A33D0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3011" y="1928148"/>
            <a:ext cx="4791568" cy="2658828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 algn="ctr">
              <a:buNone/>
            </a:pPr>
            <a:r>
              <a:rPr lang="pt-BR" sz="2200" b="1">
                <a:latin typeface="Century Gothic" panose="020B0502020202020204" pitchFamily="34" charset="0"/>
              </a:rPr>
              <a:t>56ª Reunião do Comitê Permanente da CMS, </a:t>
            </a:r>
            <a:r>
              <a:rPr lang="pt-BR" sz="2200">
                <a:latin typeface="Century Gothic" panose="020B0502020202020204" pitchFamily="34" charset="0"/>
              </a:rPr>
              <a:t>em 25-27 mar. 2025, Bonn, Alemanha</a:t>
            </a:r>
          </a:p>
          <a:p>
            <a:pPr marL="0" indent="0" algn="ctr">
              <a:buNone/>
            </a:pPr>
            <a:endParaRPr lang="pt-BR" sz="220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pt-BR">
                <a:solidFill>
                  <a:schemeClr val="tx2">
                    <a:lumMod val="76000"/>
                    <a:lumOff val="24000"/>
                  </a:schemeClr>
                </a:solidFill>
                <a:latin typeface="Century Gothic" panose="020B0502020202020204" pitchFamily="34" charset="0"/>
                <a:cs typeface="Arial"/>
              </a:rPr>
              <a:t>Delegação do Brasil divulgou a cidade de Campo Grande como sede da COP15/CMS de 23 a 29 de março de 2026.</a:t>
            </a:r>
          </a:p>
          <a:p>
            <a:pPr marL="0" indent="0" algn="ctr">
              <a:buFont typeface="Arial"/>
              <a:buNone/>
            </a:pPr>
            <a:endParaRPr lang="pt-BR">
              <a:latin typeface="Century Gothic" panose="020B0502020202020204" pitchFamily="34" charset="0"/>
            </a:endParaRPr>
          </a:p>
          <a:p>
            <a:pPr marL="0" indent="0" algn="ctr">
              <a:buFont typeface="Arial"/>
              <a:buNone/>
            </a:pPr>
            <a:endParaRPr lang="pt-BR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endParaRPr lang="pt-BR"/>
          </a:p>
        </p:txBody>
      </p:sp>
      <p:pic>
        <p:nvPicPr>
          <p:cNvPr id="8" name="Imagem 7" descr="Pessoas sentadas ao redor de uma mesa de escritório&#10;&#10;O conteúdo gerado por IA pode estar incorreto.">
            <a:extLst>
              <a:ext uri="{FF2B5EF4-FFF2-40B4-BE49-F238E27FC236}">
                <a16:creationId xmlns:a16="http://schemas.microsoft.com/office/drawing/2014/main" id="{9D288E39-47B6-8834-8C63-B39CBD038C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5" t="-77" r="2778" b="520"/>
          <a:stretch/>
        </p:blipFill>
        <p:spPr>
          <a:xfrm>
            <a:off x="7060555" y="949061"/>
            <a:ext cx="4909990" cy="2874362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9C9D8CFB-AE94-22CD-A8AD-F1B3F4F04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942" y="271252"/>
            <a:ext cx="11334206" cy="1097280"/>
          </a:xfrm>
        </p:spPr>
        <p:txBody>
          <a:bodyPr>
            <a:noAutofit/>
          </a:bodyPr>
          <a:lstStyle/>
          <a:p>
            <a:r>
              <a:rPr lang="pt-BR" sz="3500">
                <a:latin typeface="Century Gothic" panose="020B0502020202020204" pitchFamily="34" charset="0"/>
                <a:ea typeface="+mj-lt"/>
                <a:cs typeface="+mj-lt"/>
              </a:rPr>
              <a:t>Anúncio oficial – COP 15 Pantanal, Campo Grande</a:t>
            </a:r>
            <a:endParaRPr lang="pt-BR" sz="3500">
              <a:latin typeface="Century Gothic" panose="020B0502020202020204" pitchFamily="34" charset="0"/>
            </a:endParaRPr>
          </a:p>
        </p:txBody>
      </p:sp>
      <p:pic>
        <p:nvPicPr>
          <p:cNvPr id="2" name="Imagem 1" descr="Uma imagem com vestuário, pessoa, Cara humana, sorrir&#10;&#10;Os conteúdos gerados pela IA podem estar incorretos.">
            <a:extLst>
              <a:ext uri="{FF2B5EF4-FFF2-40B4-BE49-F238E27FC236}">
                <a16:creationId xmlns:a16="http://schemas.microsoft.com/office/drawing/2014/main" id="{FBA9FCFA-6182-08B9-F205-1414A07F2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555" y="3636911"/>
            <a:ext cx="4909593" cy="359779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B72C301-C0CA-D6D9-BBB5-948183B8A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0" y="2386917"/>
            <a:ext cx="2564515" cy="438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64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Gramado em frente a água&#10;&#10;O conteúdo gerado por IA pode estar incorreto.">
            <a:extLst>
              <a:ext uri="{FF2B5EF4-FFF2-40B4-BE49-F238E27FC236}">
                <a16:creationId xmlns:a16="http://schemas.microsoft.com/office/drawing/2014/main" id="{A0F14F3F-5B13-C1DE-8C2D-9CBFE9A1A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5" y="-653851"/>
            <a:ext cx="12191999" cy="827606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841918F-667B-D8C0-58C7-4AE1BEDE9DD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4281" y="85217"/>
            <a:ext cx="5830214" cy="16383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latin typeface="Century Gothic" panose="020B0502020202020204" pitchFamily="34" charset="0"/>
              </a:rPr>
              <a:t>COP15 da CMS:</a:t>
            </a:r>
            <a:br>
              <a:rPr lang="en-US">
                <a:latin typeface="Century Gothic" panose="020B0502020202020204" pitchFamily="34" charset="0"/>
              </a:rPr>
            </a:br>
            <a:r>
              <a:rPr lang="en-US">
                <a:latin typeface="Century Gothic" panose="020B0502020202020204" pitchFamily="34" charset="0"/>
              </a:rPr>
              <a:t> </a:t>
            </a:r>
            <a:r>
              <a:rPr lang="en-US">
                <a:solidFill>
                  <a:schemeClr val="tx2">
                    <a:lumMod val="76000"/>
                    <a:lumOff val="24000"/>
                  </a:schemeClr>
                </a:solidFill>
                <a:latin typeface="Century Gothic" panose="020B0502020202020204" pitchFamily="34" charset="0"/>
              </a:rPr>
              <a:t>A COP do Pantanal</a:t>
            </a:r>
            <a:endParaRPr lang="pt-BR">
              <a:latin typeface="Century Gothic" panose="020B0502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630525-E9D2-8DF0-A82C-6EF808CCF9D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57024" y="1101725"/>
            <a:ext cx="5107561" cy="13620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US" sz="1800" b="1" cap="all" spc="300" err="1">
                <a:latin typeface="Century Gothic" panose="020B0502020202020204" pitchFamily="34" charset="0"/>
              </a:rPr>
              <a:t>Vídeo</a:t>
            </a:r>
            <a:r>
              <a:rPr lang="en-US" sz="1800" b="1" cap="all" spc="300">
                <a:latin typeface="Century Gothic" panose="020B0502020202020204" pitchFamily="34" charset="0"/>
              </a:rPr>
              <a:t> do </a:t>
            </a:r>
            <a:r>
              <a:rPr lang="en-US" sz="1800" b="1" cap="all" spc="300" err="1">
                <a:latin typeface="Century Gothic" panose="020B0502020202020204" pitchFamily="34" charset="0"/>
              </a:rPr>
              <a:t>anúncio</a:t>
            </a:r>
            <a:r>
              <a:rPr lang="en-US" sz="1800" b="1" cap="all" spc="300">
                <a:latin typeface="Century Gothic" panose="020B0502020202020204" pitchFamily="34" charset="0"/>
              </a:rPr>
              <a:t> official: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1800" spc="300">
                <a:solidFill>
                  <a:schemeClr val="accent1">
                    <a:lumMod val="76000"/>
                  </a:schemeClr>
                </a:solidFill>
                <a:latin typeface="Century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https://www.youtube.com/watch?v=gybjhnwxdjs</a:t>
            </a:r>
            <a:r>
              <a:rPr lang="en-US" sz="1800" cap="all" spc="300">
                <a:latin typeface="Century Gothic"/>
              </a:rPr>
              <a:t> </a:t>
            </a:r>
            <a:endParaRPr lang="en-US" sz="1800" cap="all" spc="300">
              <a:latin typeface="Century Gothic" panose="020B0502020202020204" pitchFamily="34" charset="0"/>
            </a:endParaRPr>
          </a:p>
        </p:txBody>
      </p:sp>
      <p:pic>
        <p:nvPicPr>
          <p:cNvPr id="5" name="Mídia Online 5" title="CMS COP15 to be hosted by Brazil">
            <a:hlinkClick r:id="" action="ppaction://media"/>
            <a:extLst>
              <a:ext uri="{FF2B5EF4-FFF2-40B4-BE49-F238E27FC236}">
                <a16:creationId xmlns:a16="http://schemas.microsoft.com/office/drawing/2014/main" id="{F51E9CE3-A0B5-DEBE-3586-9C103DC9899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65894" y="2125109"/>
            <a:ext cx="5952652" cy="3354011"/>
          </a:xfrm>
          <a:prstGeom prst="rect">
            <a:avLst/>
          </a:prstGeom>
          <a:ln w="57150">
            <a:solidFill>
              <a:schemeClr val="tx2">
                <a:lumMod val="90000"/>
                <a:lumOff val="10000"/>
              </a:schemeClr>
            </a:solidFill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007492F-4C85-D341-00EA-71874DA3690E}"/>
              </a:ext>
            </a:extLst>
          </p:cNvPr>
          <p:cNvSpPr txBox="1"/>
          <p:nvPr/>
        </p:nvSpPr>
        <p:spPr>
          <a:xfrm>
            <a:off x="10266219" y="7345219"/>
            <a:ext cx="101138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err="1">
                <a:ea typeface="+mn-lt"/>
                <a:cs typeface="+mn-lt"/>
              </a:rPr>
              <a:t>Filipefrazao</a:t>
            </a:r>
            <a:r>
              <a:rPr lang="en-US" sz="1200">
                <a:ea typeface="+mn-lt"/>
                <a:cs typeface="+mn-lt"/>
              </a:rPr>
              <a:t> </a:t>
            </a:r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2201481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A2C4E2-36FB-D94D-66AE-AB26BDCE1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90" y="364152"/>
            <a:ext cx="10890929" cy="1097280"/>
          </a:xfrm>
        </p:spPr>
        <p:txBody>
          <a:bodyPr/>
          <a:lstStyle/>
          <a:p>
            <a:r>
              <a:rPr lang="pt-BR">
                <a:latin typeface="Century Gothic" panose="020B0502020202020204" pitchFamily="34" charset="0"/>
              </a:rPr>
              <a:t>Conferência das Partes – COP da CMS</a:t>
            </a:r>
            <a:endParaRPr lang="pt-BR" b="0">
              <a:latin typeface="Century Gothic" panose="020B0502020202020204" pitchFamily="34" charset="0"/>
            </a:endParaRPr>
          </a:p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B0E3B96-4980-1F4B-41E9-22C4303A6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147745"/>
            <a:ext cx="6603332" cy="48581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>
                <a:latin typeface="Century Gothic"/>
              </a:rPr>
              <a:t>Periodicidade: a cada 3 anos</a:t>
            </a:r>
          </a:p>
          <a:p>
            <a:r>
              <a:rPr lang="pt-BR" kern="100">
                <a:latin typeface="Century Gothic"/>
                <a:ea typeface="Aptos" panose="020B0004020202020204" pitchFamily="34" charset="0"/>
                <a:cs typeface="Arial"/>
              </a:rPr>
              <a:t>Última edição: COP 14, de 12 a 17 de fevereiro de 2024, em </a:t>
            </a:r>
            <a:r>
              <a:rPr lang="pt-BR" kern="100" err="1">
                <a:latin typeface="Century Gothic"/>
                <a:ea typeface="Aptos" panose="020B0004020202020204" pitchFamily="34" charset="0"/>
                <a:cs typeface="Arial"/>
              </a:rPr>
              <a:t>Samarcanda</a:t>
            </a:r>
            <a:r>
              <a:rPr lang="pt-BR" kern="100">
                <a:latin typeface="Century Gothic"/>
                <a:ea typeface="Aptos" panose="020B0004020202020204" pitchFamily="34" charset="0"/>
                <a:cs typeface="Arial"/>
              </a:rPr>
              <a:t>, Uzbequistão.</a:t>
            </a:r>
            <a:r>
              <a:rPr lang="pt-BR" kern="100">
                <a:latin typeface="Century Gothic"/>
                <a:ea typeface="+mn-lt"/>
                <a:cs typeface="Arial"/>
              </a:rPr>
              <a:t> </a:t>
            </a:r>
            <a:endParaRPr lang="pt-BR" sz="1600" kern="100">
              <a:latin typeface="Century Gothic" panose="020B0502020202020204" pitchFamily="34" charset="0"/>
              <a:ea typeface="+mn-lt"/>
              <a:cs typeface="Arial"/>
            </a:endParaRPr>
          </a:p>
          <a:p>
            <a:pPr marL="0" indent="0">
              <a:buNone/>
            </a:pPr>
            <a:r>
              <a:rPr lang="pt-BR" sz="1600" kern="100">
                <a:latin typeface="Century Gothic"/>
                <a:ea typeface="+mn-lt"/>
                <a:cs typeface="Arial"/>
              </a:rPr>
              <a:t>[</a:t>
            </a:r>
            <a:r>
              <a:rPr lang="pt-BR" sz="1600" kern="100">
                <a:ea typeface="+mn-lt"/>
                <a:cs typeface="+mn-lt"/>
              </a:rPr>
              <a:t>SAMARKAND STRATEGIC PLAN FOR MIGRATORY SPECIES 2024-2032]</a:t>
            </a:r>
            <a:endParaRPr lang="pt-BR" sz="1600" kern="100">
              <a:latin typeface="Century Gothic" panose="020B0502020202020204" pitchFamily="34" charset="0"/>
              <a:cs typeface="Arial"/>
            </a:endParaRPr>
          </a:p>
          <a:p>
            <a:endParaRPr lang="pt-BR" kern="100">
              <a:latin typeface="Century Gothic" panose="020B0502020202020204" pitchFamily="34" charset="0"/>
              <a:cs typeface="Arial"/>
            </a:endParaRPr>
          </a:p>
          <a:p>
            <a:endParaRPr lang="pt-BR" kern="100">
              <a:latin typeface="Century Gothic" panose="020B0502020202020204" pitchFamily="34" charset="0"/>
              <a:cs typeface="Arial"/>
            </a:endParaRPr>
          </a:p>
          <a:p>
            <a:endParaRPr lang="pt-BR">
              <a:latin typeface="Century Gothic" panose="020B0502020202020204" pitchFamily="34" charset="0"/>
              <a:ea typeface="+mn-lt"/>
              <a:cs typeface="+mn-lt"/>
            </a:endParaRPr>
          </a:p>
          <a:p>
            <a:pPr marL="264795" lvl="1" indent="0">
              <a:buNone/>
            </a:pPr>
            <a:endParaRPr lang="pt-BR">
              <a:latin typeface="Century Gothic" panose="020B0502020202020204" pitchFamily="34" charset="0"/>
              <a:ea typeface="+mn-lt"/>
              <a:cs typeface="+mn-lt"/>
            </a:endParaRPr>
          </a:p>
          <a:p>
            <a:pPr marL="493395" lvl="1">
              <a:buFont typeface="Courier New,monospace" panose="020B0604020202020204" pitchFamily="34" charset="0"/>
              <a:buChar char="o"/>
            </a:pPr>
            <a:endParaRPr lang="pt-BR" sz="1700">
              <a:latin typeface="Century Gothic" panose="020B0502020202020204" pitchFamily="34" charset="0"/>
            </a:endParaRPr>
          </a:p>
          <a:p>
            <a:pPr marL="493395" lvl="1">
              <a:buFont typeface="Courier New" panose="020B0604020202020204" pitchFamily="34" charset="0"/>
              <a:buChar char="o"/>
            </a:pPr>
            <a:endParaRPr lang="pt-BR">
              <a:latin typeface="Century Gothic" panose="020B0502020202020204" pitchFamily="34" charset="0"/>
            </a:endParaRPr>
          </a:p>
          <a:p>
            <a:endParaRPr lang="pt-BR">
              <a:latin typeface="Century Gothic" panose="020B0502020202020204" pitchFamily="34" charset="0"/>
            </a:endParaRPr>
          </a:p>
          <a:p>
            <a:endParaRPr lang="pt-BR">
              <a:latin typeface="Century Gothic" panose="020B0502020202020204" pitchFamily="34" charset="0"/>
            </a:endParaRPr>
          </a:p>
        </p:txBody>
      </p:sp>
      <p:sp>
        <p:nvSpPr>
          <p:cNvPr id="106" name="CaixaDeTexto 105">
            <a:extLst>
              <a:ext uri="{FF2B5EF4-FFF2-40B4-BE49-F238E27FC236}">
                <a16:creationId xmlns:a16="http://schemas.microsoft.com/office/drawing/2014/main" id="{D1080FC7-9384-BA1E-F689-3BD1AA303998}"/>
              </a:ext>
            </a:extLst>
          </p:cNvPr>
          <p:cNvSpPr txBox="1"/>
          <p:nvPr/>
        </p:nvSpPr>
        <p:spPr>
          <a:xfrm>
            <a:off x="469411" y="2486147"/>
            <a:ext cx="6430990" cy="28048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lnSpc>
                <a:spcPct val="150000"/>
              </a:lnSpc>
              <a:buFont typeface=""/>
              <a:buChar char="•"/>
            </a:pPr>
            <a:endParaRPr lang="pt-BR" sz="2000">
              <a:latin typeface="Century Gothic" panose="020B0502020202020204" pitchFamily="34" charset="0"/>
            </a:endParaRP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pt-BR" sz="2000" b="1">
                <a:latin typeface="Century Gothic" panose="020B0502020202020204" pitchFamily="34" charset="0"/>
                <a:cs typeface="Arial"/>
              </a:rPr>
              <a:t>Objetivos principais: ​</a:t>
            </a:r>
            <a:endParaRPr lang="pt-BR" b="1">
              <a:latin typeface="Century Gothic" panose="020B0502020202020204" pitchFamily="34" charset="0"/>
              <a:cs typeface="Arial"/>
            </a:endParaRPr>
          </a:p>
          <a:p>
            <a:pPr marL="685800" lvl="1" indent="-228600">
              <a:lnSpc>
                <a:spcPct val="150000"/>
              </a:lnSpc>
              <a:buFont typeface=""/>
              <a:buChar char="•"/>
            </a:pPr>
            <a:r>
              <a:rPr lang="pt-BR" sz="2000">
                <a:latin typeface="Century Gothic" panose="020B0502020202020204" pitchFamily="34" charset="0"/>
                <a:cs typeface="Arial"/>
              </a:rPr>
              <a:t>Análise dos Relatórios ​</a:t>
            </a:r>
            <a:endParaRPr lang="pt-BR" b="1">
              <a:latin typeface="Century Gothic" panose="020B0502020202020204" pitchFamily="34" charset="0"/>
              <a:cs typeface="Arial"/>
            </a:endParaRPr>
          </a:p>
          <a:p>
            <a:pPr marL="685800" lvl="1" indent="-228600">
              <a:lnSpc>
                <a:spcPct val="150000"/>
              </a:lnSpc>
              <a:buFont typeface=""/>
              <a:buChar char="•"/>
            </a:pPr>
            <a:r>
              <a:rPr lang="pt-BR" sz="2000">
                <a:latin typeface="Century Gothic" panose="020B0502020202020204" pitchFamily="34" charset="0"/>
                <a:cs typeface="Arial"/>
              </a:rPr>
              <a:t>Revisão do estado de conservação das espécies​</a:t>
            </a:r>
            <a:endParaRPr lang="pt-BR" b="1">
              <a:latin typeface="Century Gothic" panose="020B0502020202020204" pitchFamily="34" charset="0"/>
              <a:cs typeface="Arial"/>
            </a:endParaRPr>
          </a:p>
          <a:p>
            <a:pPr marL="685800" lvl="1" indent="-228600">
              <a:lnSpc>
                <a:spcPct val="150000"/>
              </a:lnSpc>
              <a:buFont typeface=""/>
              <a:buChar char="•"/>
            </a:pPr>
            <a:r>
              <a:rPr lang="pt-BR" sz="2000">
                <a:latin typeface="Century Gothic" panose="020B0502020202020204" pitchFamily="34" charset="0"/>
                <a:cs typeface="Arial"/>
              </a:rPr>
              <a:t>Planejamentos de ações futuras​</a:t>
            </a:r>
            <a:endParaRPr lang="pt-BR" b="1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107" name="CaixaDeTexto 106">
            <a:extLst>
              <a:ext uri="{FF2B5EF4-FFF2-40B4-BE49-F238E27FC236}">
                <a16:creationId xmlns:a16="http://schemas.microsoft.com/office/drawing/2014/main" id="{23A1AAD6-FC8C-7AA9-A1FF-451299FC9F60}"/>
              </a:ext>
            </a:extLst>
          </p:cNvPr>
          <p:cNvSpPr txBox="1"/>
          <p:nvPr/>
        </p:nvSpPr>
        <p:spPr>
          <a:xfrm>
            <a:off x="7234733" y="1608720"/>
            <a:ext cx="5164993" cy="3266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lnSpc>
                <a:spcPct val="150000"/>
              </a:lnSpc>
              <a:buFont typeface="Arial,Sans-Serif"/>
              <a:buChar char="•"/>
            </a:pPr>
            <a:r>
              <a:rPr lang="pt-BR" sz="2000" b="1">
                <a:solidFill>
                  <a:schemeClr val="tx2">
                    <a:lumMod val="76000"/>
                    <a:lumOff val="24000"/>
                  </a:schemeClr>
                </a:solidFill>
                <a:latin typeface="Century Gothic" panose="020B0502020202020204" pitchFamily="34" charset="0"/>
                <a:cs typeface="Arial"/>
              </a:rPr>
              <a:t>Possíveis resultados da COP15 </a:t>
            </a:r>
            <a:r>
              <a:rPr lang="en-US" sz="2000" b="1">
                <a:solidFill>
                  <a:schemeClr val="tx2">
                    <a:lumMod val="76000"/>
                    <a:lumOff val="24000"/>
                  </a:schemeClr>
                </a:solidFill>
                <a:latin typeface="Century Gothic" panose="020B0502020202020204" pitchFamily="34" charset="0"/>
                <a:cs typeface="Arial"/>
              </a:rPr>
              <a:t>​</a:t>
            </a:r>
            <a:endParaRPr lang="pt-BR" sz="2000">
              <a:solidFill>
                <a:schemeClr val="tx2">
                  <a:lumMod val="76000"/>
                  <a:lumOff val="24000"/>
                </a:schemeClr>
              </a:solidFill>
              <a:latin typeface="Century Gothic" panose="020B0502020202020204" pitchFamily="34" charset="0"/>
              <a:cs typeface="Arial"/>
            </a:endParaRPr>
          </a:p>
          <a:p>
            <a:pPr marL="685800" lvl="1" indent="-228600">
              <a:lnSpc>
                <a:spcPct val="150000"/>
              </a:lnSpc>
              <a:buFont typeface="Courier New,monospace"/>
              <a:buChar char="o"/>
            </a:pPr>
            <a:r>
              <a:rPr lang="pt-BR" sz="2000">
                <a:solidFill>
                  <a:schemeClr val="tx2">
                    <a:lumMod val="76000"/>
                    <a:lumOff val="24000"/>
                  </a:schemeClr>
                </a:solidFill>
                <a:latin typeface="Century Gothic" panose="020B0502020202020204" pitchFamily="34" charset="0"/>
                <a:cs typeface="Arial"/>
              </a:rPr>
              <a:t>Alterações nos anexos</a:t>
            </a:r>
            <a:r>
              <a:rPr lang="en-US" sz="2000">
                <a:solidFill>
                  <a:schemeClr val="tx2">
                    <a:lumMod val="76000"/>
                    <a:lumOff val="24000"/>
                  </a:schemeClr>
                </a:solidFill>
                <a:latin typeface="Century Gothic" panose="020B0502020202020204" pitchFamily="34" charset="0"/>
                <a:cs typeface="Arial"/>
              </a:rPr>
              <a:t> ​</a:t>
            </a:r>
            <a:endParaRPr lang="pt-BR" sz="2000">
              <a:solidFill>
                <a:schemeClr val="tx2">
                  <a:lumMod val="76000"/>
                  <a:lumOff val="24000"/>
                </a:schemeClr>
              </a:solidFill>
              <a:latin typeface="Century Gothic" panose="020B0502020202020204" pitchFamily="34" charset="0"/>
              <a:cs typeface="Arial"/>
            </a:endParaRPr>
          </a:p>
          <a:p>
            <a:pPr marL="685800" lvl="1" indent="-228600">
              <a:lnSpc>
                <a:spcPct val="150000"/>
              </a:lnSpc>
              <a:buFont typeface="Courier New,monospace"/>
              <a:buChar char="o"/>
            </a:pPr>
            <a:r>
              <a:rPr lang="pt-BR" sz="2000">
                <a:solidFill>
                  <a:schemeClr val="tx2">
                    <a:lumMod val="76000"/>
                    <a:lumOff val="24000"/>
                  </a:schemeClr>
                </a:solidFill>
                <a:latin typeface="Century Gothic" panose="020B0502020202020204" pitchFamily="34" charset="0"/>
                <a:cs typeface="Arial"/>
              </a:rPr>
              <a:t>Resoluções</a:t>
            </a:r>
            <a:endParaRPr lang="en-US">
              <a:solidFill>
                <a:schemeClr val="tx2">
                  <a:lumMod val="76000"/>
                  <a:lumOff val="24000"/>
                </a:schemeClr>
              </a:solidFill>
              <a:latin typeface="Century Gothic" panose="020B0502020202020204" pitchFamily="34" charset="0"/>
              <a:cs typeface="Arial"/>
            </a:endParaRPr>
          </a:p>
          <a:p>
            <a:pPr marL="685800" lvl="1" indent="-228600">
              <a:lnSpc>
                <a:spcPct val="150000"/>
              </a:lnSpc>
              <a:buFont typeface="Courier New,monospace"/>
              <a:buChar char="o"/>
            </a:pPr>
            <a:r>
              <a:rPr lang="pt-BR" sz="2000">
                <a:solidFill>
                  <a:schemeClr val="tx2">
                    <a:lumMod val="76000"/>
                    <a:lumOff val="24000"/>
                  </a:schemeClr>
                </a:solidFill>
                <a:latin typeface="Century Gothic" panose="020B0502020202020204" pitchFamily="34" charset="0"/>
                <a:cs typeface="Arial"/>
              </a:rPr>
              <a:t>Decisões</a:t>
            </a:r>
            <a:r>
              <a:rPr lang="en-US" sz="2000">
                <a:solidFill>
                  <a:schemeClr val="tx2">
                    <a:lumMod val="76000"/>
                    <a:lumOff val="24000"/>
                  </a:schemeClr>
                </a:solidFill>
                <a:latin typeface="Century Gothic" panose="020B0502020202020204" pitchFamily="34" charset="0"/>
                <a:cs typeface="Arial"/>
              </a:rPr>
              <a:t> ​</a:t>
            </a:r>
            <a:endParaRPr lang="en-US">
              <a:solidFill>
                <a:schemeClr val="tx2">
                  <a:lumMod val="76000"/>
                  <a:lumOff val="24000"/>
                </a:schemeClr>
              </a:solidFill>
              <a:latin typeface="Century Gothic" panose="020B0502020202020204" pitchFamily="34" charset="0"/>
              <a:cs typeface="Arial"/>
            </a:endParaRPr>
          </a:p>
          <a:p>
            <a:pPr marL="685800" lvl="1" indent="-228600">
              <a:lnSpc>
                <a:spcPct val="150000"/>
              </a:lnSpc>
              <a:buFont typeface="Courier New,monospace"/>
              <a:buChar char="o"/>
            </a:pPr>
            <a:r>
              <a:rPr lang="pt-BR" sz="2000">
                <a:solidFill>
                  <a:schemeClr val="tx2">
                    <a:lumMod val="76000"/>
                    <a:lumOff val="24000"/>
                  </a:schemeClr>
                </a:solidFill>
                <a:latin typeface="Century Gothic" panose="020B0502020202020204" pitchFamily="34" charset="0"/>
                <a:cs typeface="Arial"/>
              </a:rPr>
              <a:t>Ações concertadas</a:t>
            </a:r>
            <a:endParaRPr lang="en-US" sz="2000">
              <a:solidFill>
                <a:schemeClr val="tx2">
                  <a:lumMod val="76000"/>
                  <a:lumOff val="24000"/>
                </a:schemeClr>
              </a:solidFill>
              <a:latin typeface="Century Gothic" panose="020B0502020202020204" pitchFamily="34" charset="0"/>
              <a:cs typeface="Arial"/>
            </a:endParaRPr>
          </a:p>
          <a:p>
            <a:pPr marL="685800" lvl="1" indent="-228600">
              <a:lnSpc>
                <a:spcPct val="150000"/>
              </a:lnSpc>
              <a:buFont typeface="Courier New,monospace"/>
              <a:buChar char="o"/>
            </a:pPr>
            <a:r>
              <a:rPr lang="pt-BR" sz="2000">
                <a:solidFill>
                  <a:schemeClr val="tx2">
                    <a:lumMod val="76000"/>
                    <a:lumOff val="24000"/>
                  </a:schemeClr>
                </a:solidFill>
                <a:latin typeface="Century Gothic" panose="020B0502020202020204" pitchFamily="34" charset="0"/>
                <a:cs typeface="Arial"/>
              </a:rPr>
              <a:t>Planos de ação</a:t>
            </a:r>
            <a:r>
              <a:rPr lang="en-US" sz="2000">
                <a:solidFill>
                  <a:schemeClr val="tx2">
                    <a:lumMod val="76000"/>
                    <a:lumOff val="24000"/>
                  </a:schemeClr>
                </a:solidFill>
                <a:latin typeface="Century Gothic" panose="020B0502020202020204" pitchFamily="34" charset="0"/>
                <a:cs typeface="Arial"/>
              </a:rPr>
              <a:t> ​para </a:t>
            </a:r>
            <a:r>
              <a:rPr lang="en-US" sz="2000" err="1">
                <a:solidFill>
                  <a:schemeClr val="tx2">
                    <a:lumMod val="76000"/>
                    <a:lumOff val="24000"/>
                  </a:schemeClr>
                </a:solidFill>
                <a:latin typeface="Century Gothic" panose="020B0502020202020204" pitchFamily="34" charset="0"/>
                <a:cs typeface="Arial"/>
              </a:rPr>
              <a:t>espécies</a:t>
            </a:r>
            <a:endParaRPr lang="en-US" sz="2000">
              <a:solidFill>
                <a:schemeClr val="tx2">
                  <a:lumMod val="76000"/>
                  <a:lumOff val="24000"/>
                </a:schemeClr>
              </a:solidFill>
              <a:latin typeface="Century Gothic" panose="020B0502020202020204" pitchFamily="34" charset="0"/>
              <a:cs typeface="Arial"/>
            </a:endParaRPr>
          </a:p>
          <a:p>
            <a:pPr lvl="1">
              <a:lnSpc>
                <a:spcPct val="150000"/>
              </a:lnSpc>
            </a:pPr>
            <a:r>
              <a:rPr lang="pt-BR" sz="2000">
                <a:solidFill>
                  <a:schemeClr val="tx2">
                    <a:lumMod val="76000"/>
                    <a:lumOff val="24000"/>
                  </a:schemeClr>
                </a:solidFill>
                <a:latin typeface="Century Gothic" panose="020B0502020202020204" pitchFamily="34" charset="0"/>
                <a:cs typeface="Segoe UI"/>
              </a:rPr>
              <a:t>​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855293-04F2-0A91-B8AD-4FFA92D2CA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739217"/>
            <a:ext cx="12192000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8716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D87D0-D836-57A5-35B8-5398CDCC6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D9F6BF-4A03-A4F9-0D0D-296B82A4AACD}"/>
              </a:ext>
            </a:extLst>
          </p:cNvPr>
          <p:cNvSpPr txBox="1">
            <a:spLocks/>
          </p:cNvSpPr>
          <p:nvPr/>
        </p:nvSpPr>
        <p:spPr>
          <a:xfrm>
            <a:off x="696686" y="2314026"/>
            <a:ext cx="9666514" cy="603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014493"/>
              </a:solidFill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9ACC73B3-5191-AFF4-3131-24D2CA4B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19468"/>
            <a:ext cx="10890929" cy="1097280"/>
          </a:xfrm>
        </p:spPr>
        <p:txBody>
          <a:bodyPr>
            <a:normAutofit/>
          </a:bodyPr>
          <a:lstStyle/>
          <a:p>
            <a:r>
              <a:rPr lang="en-US">
                <a:latin typeface="Century Gothic" panose="020B0502020202020204" pitchFamily="34" charset="0"/>
              </a:rPr>
              <a:t>A COP 15 no </a:t>
            </a:r>
            <a:r>
              <a:rPr lang="en-US" err="1">
                <a:latin typeface="Century Gothic" panose="020B0502020202020204" pitchFamily="34" charset="0"/>
              </a:rPr>
              <a:t>Brasil</a:t>
            </a:r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C380ADF9-151E-3E18-587D-28805EB6F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>
              <a:solidFill>
                <a:schemeClr val="tx1"/>
              </a:solidFill>
            </a:endParaRPr>
          </a:p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BC9FF004-69E3-1B3B-8ECB-FF95B89C28BC}"/>
              </a:ext>
            </a:extLst>
          </p:cNvPr>
          <p:cNvSpPr txBox="1">
            <a:spLocks/>
          </p:cNvSpPr>
          <p:nvPr/>
        </p:nvSpPr>
        <p:spPr>
          <a:xfrm>
            <a:off x="696327" y="1418535"/>
            <a:ext cx="10217572" cy="49090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>
                <a:solidFill>
                  <a:schemeClr val="tx1"/>
                </a:solidFill>
                <a:latin typeface="Century Gothic"/>
              </a:rPr>
              <a:t>O </a:t>
            </a:r>
            <a:r>
              <a:rPr lang="en-GB" b="1" err="1">
                <a:solidFill>
                  <a:schemeClr val="tx1"/>
                </a:solidFill>
                <a:latin typeface="Century Gothic"/>
              </a:rPr>
              <a:t>Brasil</a:t>
            </a:r>
            <a:r>
              <a:rPr lang="en-GB" b="1">
                <a:solidFill>
                  <a:schemeClr val="tx1"/>
                </a:solidFill>
                <a:latin typeface="Century Gothic"/>
              </a:rPr>
              <a:t>, </a:t>
            </a:r>
            <a:r>
              <a:rPr lang="en-GB" b="1" err="1">
                <a:solidFill>
                  <a:schemeClr val="tx1"/>
                </a:solidFill>
                <a:latin typeface="Century Gothic"/>
              </a:rPr>
              <a:t>país</a:t>
            </a:r>
            <a:r>
              <a:rPr lang="en-GB" b="1">
                <a:solidFill>
                  <a:schemeClr val="tx1"/>
                </a:solidFill>
                <a:latin typeface="Century Gothic"/>
              </a:rPr>
              <a:t> </a:t>
            </a:r>
            <a:r>
              <a:rPr lang="en-GB" b="1" err="1">
                <a:solidFill>
                  <a:schemeClr val="tx1"/>
                </a:solidFill>
                <a:latin typeface="Century Gothic"/>
              </a:rPr>
              <a:t>anfitrião</a:t>
            </a:r>
            <a:r>
              <a:rPr lang="en-GB" b="1">
                <a:solidFill>
                  <a:schemeClr val="tx1"/>
                </a:solidFill>
                <a:latin typeface="Century Gothic"/>
              </a:rPr>
              <a:t>, </a:t>
            </a:r>
            <a:r>
              <a:rPr lang="en-GB" b="1" err="1">
                <a:solidFill>
                  <a:schemeClr val="tx1"/>
                </a:solidFill>
                <a:latin typeface="Century Gothic"/>
              </a:rPr>
              <a:t>será</a:t>
            </a:r>
            <a:r>
              <a:rPr lang="en-GB" b="1">
                <a:solidFill>
                  <a:schemeClr val="tx1"/>
                </a:solidFill>
                <a:latin typeface="Century Gothic"/>
              </a:rPr>
              <a:t> </a:t>
            </a:r>
            <a:r>
              <a:rPr lang="en-GB" b="1" err="1">
                <a:solidFill>
                  <a:schemeClr val="tx1"/>
                </a:solidFill>
                <a:latin typeface="Century Gothic"/>
              </a:rPr>
              <a:t>designado</a:t>
            </a:r>
            <a:r>
              <a:rPr lang="en-GB" b="1">
                <a:solidFill>
                  <a:schemeClr val="tx1"/>
                </a:solidFill>
                <a:latin typeface="Century Gothic"/>
              </a:rPr>
              <a:t> à </a:t>
            </a:r>
            <a:r>
              <a:rPr lang="en-GB" b="1" err="1">
                <a:solidFill>
                  <a:schemeClr val="tx1"/>
                </a:solidFill>
                <a:latin typeface="Century Gothic"/>
              </a:rPr>
              <a:t>presidência</a:t>
            </a:r>
            <a:r>
              <a:rPr lang="en-GB" b="1">
                <a:solidFill>
                  <a:schemeClr val="tx1"/>
                </a:solidFill>
                <a:latin typeface="Century Gothic"/>
              </a:rPr>
              <a:t> da COP </a:t>
            </a:r>
            <a:r>
              <a:rPr lang="en-GB" b="1" err="1">
                <a:solidFill>
                  <a:schemeClr val="tx1"/>
                </a:solidFill>
                <a:latin typeface="Century Gothic"/>
              </a:rPr>
              <a:t>pelo</a:t>
            </a:r>
            <a:r>
              <a:rPr lang="en-GB" b="1">
                <a:solidFill>
                  <a:schemeClr val="tx1"/>
                </a:solidFill>
                <a:latin typeface="Century Gothic"/>
              </a:rPr>
              <a:t> </a:t>
            </a:r>
            <a:r>
              <a:rPr lang="en-GB" b="1" err="1">
                <a:solidFill>
                  <a:schemeClr val="tx1"/>
                </a:solidFill>
                <a:latin typeface="Century Gothic"/>
              </a:rPr>
              <a:t>prazo</a:t>
            </a:r>
            <a:r>
              <a:rPr lang="en-GB" b="1">
                <a:solidFill>
                  <a:schemeClr val="tx1"/>
                </a:solidFill>
                <a:latin typeface="Century Gothic"/>
              </a:rPr>
              <a:t> de 3 </a:t>
            </a:r>
            <a:r>
              <a:rPr lang="en-GB" b="1" err="1">
                <a:solidFill>
                  <a:schemeClr val="tx1"/>
                </a:solidFill>
                <a:latin typeface="Century Gothic"/>
              </a:rPr>
              <a:t>anos</a:t>
            </a:r>
            <a:r>
              <a:rPr lang="en-GB" b="1">
                <a:solidFill>
                  <a:schemeClr val="tx1"/>
                </a:solidFill>
                <a:latin typeface="Century Gothic"/>
              </a:rPr>
              <a:t> </a:t>
            </a:r>
            <a:r>
              <a:rPr lang="en-GB" b="1" err="1">
                <a:solidFill>
                  <a:schemeClr val="tx1"/>
                </a:solidFill>
                <a:latin typeface="Century Gothic"/>
              </a:rPr>
              <a:t>após</a:t>
            </a:r>
            <a:r>
              <a:rPr lang="en-GB" b="1">
                <a:solidFill>
                  <a:schemeClr val="tx1"/>
                </a:solidFill>
                <a:latin typeface="Century Gothic"/>
              </a:rPr>
              <a:t> a COP15</a:t>
            </a:r>
            <a:r>
              <a:rPr lang="en-GB">
                <a:solidFill>
                  <a:schemeClr val="tx1"/>
                </a:solidFill>
                <a:latin typeface="Century Gothic"/>
              </a:rPr>
              <a:t> e, </a:t>
            </a:r>
            <a:r>
              <a:rPr lang="en-GB" err="1">
                <a:solidFill>
                  <a:schemeClr val="tx1"/>
                </a:solidFill>
                <a:latin typeface="Century Gothic"/>
              </a:rPr>
              <a:t>durante</a:t>
            </a:r>
            <a:r>
              <a:rPr lang="en-GB">
                <a:solidFill>
                  <a:schemeClr val="tx1"/>
                </a:solidFill>
                <a:latin typeface="Century Gothic"/>
              </a:rPr>
              <a:t> esse </a:t>
            </a:r>
            <a:r>
              <a:rPr lang="en-GB" err="1">
                <a:solidFill>
                  <a:schemeClr val="tx1"/>
                </a:solidFill>
                <a:latin typeface="Century Gothic"/>
              </a:rPr>
              <a:t>período</a:t>
            </a:r>
            <a:r>
              <a:rPr lang="en-GB">
                <a:solidFill>
                  <a:schemeClr val="tx1"/>
                </a:solidFill>
                <a:latin typeface="Century Gothic"/>
              </a:rPr>
              <a:t>, </a:t>
            </a:r>
            <a:r>
              <a:rPr lang="en-GB" err="1">
                <a:solidFill>
                  <a:schemeClr val="tx1"/>
                </a:solidFill>
                <a:latin typeface="Century Gothic"/>
              </a:rPr>
              <a:t>terá</a:t>
            </a:r>
            <a:r>
              <a:rPr lang="en-GB">
                <a:solidFill>
                  <a:schemeClr val="tx1"/>
                </a:solidFill>
                <a:latin typeface="Century Gothic"/>
              </a:rPr>
              <a:t> a </a:t>
            </a:r>
            <a:r>
              <a:rPr lang="en-GB" err="1">
                <a:solidFill>
                  <a:schemeClr val="tx1"/>
                </a:solidFill>
                <a:latin typeface="Century Gothic"/>
              </a:rPr>
              <a:t>oportunidade</a:t>
            </a:r>
            <a:r>
              <a:rPr lang="en-GB">
                <a:solidFill>
                  <a:schemeClr val="tx1"/>
                </a:solidFill>
                <a:latin typeface="Century Gothic"/>
              </a:rPr>
              <a:t> de se </a:t>
            </a:r>
            <a:r>
              <a:rPr lang="en-GB" b="1" err="1">
                <a:solidFill>
                  <a:schemeClr val="tx1"/>
                </a:solidFill>
                <a:latin typeface="Century Gothic"/>
              </a:rPr>
              <a:t>destacar</a:t>
            </a:r>
            <a:r>
              <a:rPr lang="en-GB" b="1">
                <a:solidFill>
                  <a:schemeClr val="tx1"/>
                </a:solidFill>
                <a:latin typeface="Century Gothic"/>
              </a:rPr>
              <a:t> </a:t>
            </a:r>
            <a:r>
              <a:rPr lang="en-GB" b="1" err="1">
                <a:solidFill>
                  <a:schemeClr val="tx1"/>
                </a:solidFill>
                <a:latin typeface="Century Gothic"/>
              </a:rPr>
              <a:t>globalmente</a:t>
            </a:r>
            <a:r>
              <a:rPr lang="en-GB" b="1">
                <a:solidFill>
                  <a:schemeClr val="tx1"/>
                </a:solidFill>
                <a:latin typeface="Century Gothic"/>
              </a:rPr>
              <a:t>, </a:t>
            </a:r>
            <a:r>
              <a:rPr lang="en-GB" b="1" err="1">
                <a:solidFill>
                  <a:schemeClr val="tx1"/>
                </a:solidFill>
                <a:latin typeface="Century Gothic"/>
              </a:rPr>
              <a:t>fortalecer</a:t>
            </a:r>
            <a:r>
              <a:rPr lang="en-GB" b="1">
                <a:solidFill>
                  <a:schemeClr val="tx1"/>
                </a:solidFill>
                <a:latin typeface="Century Gothic"/>
              </a:rPr>
              <a:t> </a:t>
            </a:r>
            <a:r>
              <a:rPr lang="en-GB" b="1" err="1">
                <a:solidFill>
                  <a:schemeClr val="tx1"/>
                </a:solidFill>
                <a:latin typeface="Century Gothic"/>
              </a:rPr>
              <a:t>sua</a:t>
            </a:r>
            <a:r>
              <a:rPr lang="en-GB" b="1">
                <a:solidFill>
                  <a:schemeClr val="tx1"/>
                </a:solidFill>
                <a:latin typeface="Century Gothic"/>
              </a:rPr>
              <a:t> </a:t>
            </a:r>
            <a:r>
              <a:rPr lang="en-GB" b="1" err="1">
                <a:solidFill>
                  <a:schemeClr val="tx1"/>
                </a:solidFill>
                <a:latin typeface="Century Gothic"/>
              </a:rPr>
              <a:t>política</a:t>
            </a:r>
            <a:r>
              <a:rPr lang="en-GB" b="1">
                <a:solidFill>
                  <a:schemeClr val="tx1"/>
                </a:solidFill>
                <a:latin typeface="Century Gothic"/>
              </a:rPr>
              <a:t> de </a:t>
            </a:r>
            <a:r>
              <a:rPr lang="en-GB" b="1" err="1">
                <a:solidFill>
                  <a:schemeClr val="tx1"/>
                </a:solidFill>
                <a:latin typeface="Century Gothic"/>
              </a:rPr>
              <a:t>conservação</a:t>
            </a:r>
            <a:r>
              <a:rPr lang="en-GB" b="1">
                <a:solidFill>
                  <a:schemeClr val="tx1"/>
                </a:solidFill>
                <a:latin typeface="Century Gothic"/>
              </a:rPr>
              <a:t> e </a:t>
            </a:r>
            <a:r>
              <a:rPr lang="en-GB" b="1" err="1">
                <a:solidFill>
                  <a:schemeClr val="tx1"/>
                </a:solidFill>
                <a:latin typeface="Century Gothic"/>
              </a:rPr>
              <a:t>desenvolver</a:t>
            </a:r>
            <a:r>
              <a:rPr lang="en-GB" b="1">
                <a:solidFill>
                  <a:schemeClr val="tx1"/>
                </a:solidFill>
                <a:latin typeface="Century Gothic"/>
              </a:rPr>
              <a:t> </a:t>
            </a:r>
            <a:r>
              <a:rPr lang="en-GB" b="1" err="1">
                <a:solidFill>
                  <a:schemeClr val="tx1"/>
                </a:solidFill>
                <a:latin typeface="Century Gothic"/>
              </a:rPr>
              <a:t>parcerias</a:t>
            </a:r>
            <a:r>
              <a:rPr lang="en-GB" b="1">
                <a:solidFill>
                  <a:schemeClr val="tx1"/>
                </a:solidFill>
                <a:latin typeface="Century Gothic"/>
              </a:rPr>
              <a:t> </a:t>
            </a:r>
            <a:r>
              <a:rPr lang="en-GB" b="1" err="1">
                <a:solidFill>
                  <a:schemeClr val="tx1"/>
                </a:solidFill>
                <a:latin typeface="Century Gothic"/>
              </a:rPr>
              <a:t>internacionais</a:t>
            </a:r>
            <a:r>
              <a:rPr lang="en-GB">
                <a:solidFill>
                  <a:schemeClr val="tx1"/>
                </a:solidFill>
                <a:latin typeface="Century Gothic"/>
              </a:rPr>
              <a:t>. Neste </a:t>
            </a:r>
            <a:r>
              <a:rPr lang="en-GB" err="1">
                <a:solidFill>
                  <a:schemeClr val="tx1"/>
                </a:solidFill>
                <a:latin typeface="Century Gothic"/>
              </a:rPr>
              <a:t>sentido</a:t>
            </a:r>
            <a:r>
              <a:rPr lang="en-GB">
                <a:solidFill>
                  <a:schemeClr val="tx1"/>
                </a:solidFill>
                <a:latin typeface="Century Gothic"/>
              </a:rPr>
              <a:t>, </a:t>
            </a:r>
            <a:r>
              <a:rPr lang="en-GB" b="1">
                <a:solidFill>
                  <a:schemeClr val="tx1"/>
                </a:solidFill>
                <a:latin typeface="Century Gothic"/>
              </a:rPr>
              <a:t>o </a:t>
            </a:r>
            <a:r>
              <a:rPr lang="en-GB" b="1" err="1">
                <a:solidFill>
                  <a:schemeClr val="tx1"/>
                </a:solidFill>
                <a:latin typeface="Century Gothic"/>
              </a:rPr>
              <a:t>papel</a:t>
            </a:r>
            <a:r>
              <a:rPr lang="en-GB" b="1">
                <a:solidFill>
                  <a:schemeClr val="tx1"/>
                </a:solidFill>
                <a:latin typeface="Century Gothic"/>
              </a:rPr>
              <a:t> de </a:t>
            </a:r>
            <a:r>
              <a:rPr lang="en-GB" b="1" err="1">
                <a:solidFill>
                  <a:schemeClr val="tx1"/>
                </a:solidFill>
                <a:latin typeface="Century Gothic"/>
              </a:rPr>
              <a:t>liderança</a:t>
            </a:r>
            <a:r>
              <a:rPr lang="en-GB" b="1">
                <a:solidFill>
                  <a:schemeClr val="tx1"/>
                </a:solidFill>
                <a:latin typeface="Century Gothic"/>
              </a:rPr>
              <a:t> do </a:t>
            </a:r>
            <a:r>
              <a:rPr lang="en-GB" b="1" err="1">
                <a:solidFill>
                  <a:schemeClr val="tx1"/>
                </a:solidFill>
                <a:latin typeface="Century Gothic"/>
              </a:rPr>
              <a:t>Brasil</a:t>
            </a:r>
            <a:r>
              <a:rPr lang="en-GB" b="1">
                <a:solidFill>
                  <a:schemeClr val="tx1"/>
                </a:solidFill>
                <a:latin typeface="Century Gothic"/>
              </a:rPr>
              <a:t> </a:t>
            </a:r>
            <a:r>
              <a:rPr lang="en-GB" b="1" err="1">
                <a:solidFill>
                  <a:schemeClr val="tx1"/>
                </a:solidFill>
                <a:latin typeface="Century Gothic"/>
              </a:rPr>
              <a:t>será</a:t>
            </a:r>
            <a:r>
              <a:rPr lang="en-GB" b="1">
                <a:solidFill>
                  <a:schemeClr val="tx1"/>
                </a:solidFill>
                <a:latin typeface="Century Gothic"/>
              </a:rPr>
              <a:t> fundamental </a:t>
            </a:r>
            <a:r>
              <a:rPr lang="en-GB">
                <a:solidFill>
                  <a:schemeClr val="tx1"/>
                </a:solidFill>
                <a:latin typeface="Century Gothic"/>
              </a:rPr>
              <a:t>para </a:t>
            </a:r>
            <a:r>
              <a:rPr lang="en-GB" err="1">
                <a:solidFill>
                  <a:schemeClr val="tx1"/>
                </a:solidFill>
                <a:latin typeface="Century Gothic"/>
              </a:rPr>
              <a:t>garantir</a:t>
            </a:r>
            <a:r>
              <a:rPr lang="en-GB">
                <a:solidFill>
                  <a:schemeClr val="tx1"/>
                </a:solidFill>
                <a:latin typeface="Century Gothic"/>
              </a:rPr>
              <a:t> que </a:t>
            </a:r>
            <a:r>
              <a:rPr lang="en-GB" err="1">
                <a:solidFill>
                  <a:schemeClr val="tx1"/>
                </a:solidFill>
                <a:latin typeface="Century Gothic"/>
              </a:rPr>
              <a:t>temas</a:t>
            </a:r>
            <a:r>
              <a:rPr lang="en-GB">
                <a:solidFill>
                  <a:schemeClr val="tx1"/>
                </a:solidFill>
                <a:latin typeface="Century Gothic"/>
              </a:rPr>
              <a:t> de </a:t>
            </a:r>
            <a:r>
              <a:rPr lang="en-GB" err="1">
                <a:solidFill>
                  <a:schemeClr val="tx1"/>
                </a:solidFill>
                <a:latin typeface="Century Gothic"/>
              </a:rPr>
              <a:t>importância</a:t>
            </a:r>
            <a:r>
              <a:rPr lang="en-GB">
                <a:solidFill>
                  <a:schemeClr val="tx1"/>
                </a:solidFill>
                <a:latin typeface="Century Gothic"/>
              </a:rPr>
              <a:t> local e regional, </a:t>
            </a:r>
            <a:r>
              <a:rPr lang="en-GB" err="1">
                <a:solidFill>
                  <a:schemeClr val="tx1"/>
                </a:solidFill>
                <a:latin typeface="Century Gothic"/>
              </a:rPr>
              <a:t>assim</a:t>
            </a:r>
            <a:r>
              <a:rPr lang="en-GB">
                <a:solidFill>
                  <a:schemeClr val="tx1"/>
                </a:solidFill>
                <a:latin typeface="Century Gothic"/>
              </a:rPr>
              <a:t> </a:t>
            </a:r>
            <a:r>
              <a:rPr lang="en-GB" err="1">
                <a:solidFill>
                  <a:schemeClr val="tx1"/>
                </a:solidFill>
                <a:latin typeface="Century Gothic"/>
              </a:rPr>
              <a:t>como</a:t>
            </a:r>
            <a:r>
              <a:rPr lang="en-GB">
                <a:solidFill>
                  <a:schemeClr val="tx1"/>
                </a:solidFill>
                <a:latin typeface="Century Gothic"/>
              </a:rPr>
              <a:t> </a:t>
            </a:r>
            <a:r>
              <a:rPr lang="en-GB" err="1">
                <a:solidFill>
                  <a:schemeClr val="tx1"/>
                </a:solidFill>
                <a:latin typeface="Century Gothic"/>
              </a:rPr>
              <a:t>questões</a:t>
            </a:r>
            <a:r>
              <a:rPr lang="en-GB">
                <a:solidFill>
                  <a:schemeClr val="tx1"/>
                </a:solidFill>
                <a:latin typeface="Century Gothic"/>
              </a:rPr>
              <a:t> </a:t>
            </a:r>
            <a:r>
              <a:rPr lang="en-GB" err="1">
                <a:solidFill>
                  <a:schemeClr val="tx1"/>
                </a:solidFill>
                <a:latin typeface="Century Gothic"/>
              </a:rPr>
              <a:t>globais</a:t>
            </a:r>
            <a:r>
              <a:rPr lang="en-GB">
                <a:solidFill>
                  <a:schemeClr val="tx1"/>
                </a:solidFill>
                <a:latin typeface="Century Gothic"/>
              </a:rPr>
              <a:t>, </a:t>
            </a:r>
            <a:r>
              <a:rPr lang="en-GB" err="1">
                <a:solidFill>
                  <a:schemeClr val="tx1"/>
                </a:solidFill>
                <a:latin typeface="Century Gothic"/>
              </a:rPr>
              <a:t>sejam</a:t>
            </a:r>
            <a:r>
              <a:rPr lang="en-GB">
                <a:solidFill>
                  <a:schemeClr val="tx1"/>
                </a:solidFill>
                <a:latin typeface="Century Gothic"/>
              </a:rPr>
              <a:t> </a:t>
            </a:r>
            <a:r>
              <a:rPr lang="en-GB" err="1">
                <a:solidFill>
                  <a:schemeClr val="tx1"/>
                </a:solidFill>
                <a:latin typeface="Century Gothic"/>
              </a:rPr>
              <a:t>devidamente</a:t>
            </a:r>
            <a:r>
              <a:rPr lang="en-GB">
                <a:solidFill>
                  <a:schemeClr val="tx1"/>
                </a:solidFill>
                <a:latin typeface="Century Gothic"/>
              </a:rPr>
              <a:t> </a:t>
            </a:r>
            <a:r>
              <a:rPr lang="en-GB" err="1">
                <a:solidFill>
                  <a:schemeClr val="tx1"/>
                </a:solidFill>
                <a:latin typeface="Century Gothic"/>
              </a:rPr>
              <a:t>discutidos</a:t>
            </a:r>
            <a:r>
              <a:rPr lang="en-GB">
                <a:solidFill>
                  <a:schemeClr val="tx1"/>
                </a:solidFill>
                <a:latin typeface="Century Gothic"/>
              </a:rPr>
              <a:t> </a:t>
            </a:r>
            <a:r>
              <a:rPr lang="en-GB" err="1">
                <a:solidFill>
                  <a:schemeClr val="tx1"/>
                </a:solidFill>
                <a:latin typeface="Century Gothic"/>
              </a:rPr>
              <a:t>durante</a:t>
            </a:r>
            <a:r>
              <a:rPr lang="en-GB">
                <a:solidFill>
                  <a:schemeClr val="tx1"/>
                </a:solidFill>
                <a:latin typeface="Century Gothic"/>
              </a:rPr>
              <a:t> o </a:t>
            </a:r>
            <a:r>
              <a:rPr lang="en-GB" err="1">
                <a:solidFill>
                  <a:schemeClr val="tx1"/>
                </a:solidFill>
                <a:latin typeface="Century Gothic"/>
              </a:rPr>
              <a:t>evento</a:t>
            </a:r>
            <a:r>
              <a:rPr lang="en-GB">
                <a:solidFill>
                  <a:schemeClr val="tx1"/>
                </a:solidFill>
                <a:latin typeface="Century Gothic"/>
              </a:rPr>
              <a:t>. </a:t>
            </a:r>
          </a:p>
          <a:p>
            <a:pPr marL="0" indent="0">
              <a:buNone/>
            </a:pPr>
            <a:r>
              <a:rPr lang="en-GB" sz="2400">
                <a:solidFill>
                  <a:schemeClr val="tx1"/>
                </a:solidFill>
                <a:latin typeface="Century Gothic" panose="020B0502020202020204" pitchFamily="34" charset="0"/>
              </a:rPr>
              <a:t>O </a:t>
            </a:r>
            <a:r>
              <a:rPr lang="en-GB" sz="2400" err="1">
                <a:solidFill>
                  <a:schemeClr val="tx1"/>
                </a:solidFill>
                <a:latin typeface="Century Gothic" panose="020B0502020202020204" pitchFamily="34" charset="0"/>
              </a:rPr>
              <a:t>Brasil</a:t>
            </a:r>
            <a:r>
              <a:rPr lang="en-GB" sz="2400">
                <a:solidFill>
                  <a:schemeClr val="tx1"/>
                </a:solidFill>
                <a:latin typeface="Century Gothic" panose="020B0502020202020204" pitchFamily="34" charset="0"/>
              </a:rPr>
              <a:t> se </a:t>
            </a:r>
            <a:r>
              <a:rPr lang="en-GB" sz="2400" err="1">
                <a:solidFill>
                  <a:schemeClr val="tx1"/>
                </a:solidFill>
                <a:latin typeface="Century Gothic" panose="020B0502020202020204" pitchFamily="34" charset="0"/>
              </a:rPr>
              <a:t>destacará</a:t>
            </a:r>
            <a:r>
              <a:rPr lang="en-GB" sz="240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2400" err="1">
                <a:solidFill>
                  <a:schemeClr val="tx1"/>
                </a:solidFill>
                <a:latin typeface="Century Gothic" panose="020B0502020202020204" pitchFamily="34" charset="0"/>
              </a:rPr>
              <a:t>por</a:t>
            </a:r>
            <a:r>
              <a:rPr lang="en-GB" sz="240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2400" err="1">
                <a:solidFill>
                  <a:schemeClr val="tx1"/>
                </a:solidFill>
                <a:latin typeface="Century Gothic" panose="020B0502020202020204" pitchFamily="34" charset="0"/>
              </a:rPr>
              <a:t>hospedar</a:t>
            </a:r>
            <a:r>
              <a:rPr lang="en-GB" sz="240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2400" err="1">
                <a:solidFill>
                  <a:schemeClr val="tx1"/>
                </a:solidFill>
                <a:latin typeface="Century Gothic" panose="020B0502020202020204" pitchFamily="34" charset="0"/>
              </a:rPr>
              <a:t>uma</a:t>
            </a:r>
            <a:r>
              <a:rPr lang="en-GB" sz="2400">
                <a:solidFill>
                  <a:schemeClr val="tx1"/>
                </a:solidFill>
                <a:latin typeface="Century Gothic" panose="020B0502020202020204" pitchFamily="34" charset="0"/>
              </a:rPr>
              <a:t> COP da CMS. </a:t>
            </a:r>
          </a:p>
          <a:p>
            <a:pPr marL="0" indent="0">
              <a:buNone/>
            </a:pPr>
            <a:r>
              <a:rPr lang="en-GB">
                <a:solidFill>
                  <a:schemeClr val="tx1"/>
                </a:solidFill>
                <a:latin typeface="Century Gothic"/>
              </a:rPr>
              <a:t>Na América Latina, </a:t>
            </a:r>
            <a:r>
              <a:rPr lang="en-GB" err="1">
                <a:solidFill>
                  <a:schemeClr val="tx1"/>
                </a:solidFill>
                <a:latin typeface="Century Gothic"/>
              </a:rPr>
              <a:t>somente</a:t>
            </a:r>
            <a:r>
              <a:rPr lang="en-GB">
                <a:solidFill>
                  <a:schemeClr val="tx1"/>
                </a:solidFill>
                <a:latin typeface="Century Gothic"/>
              </a:rPr>
              <a:t> o </a:t>
            </a:r>
            <a:r>
              <a:rPr lang="en-GB" err="1">
                <a:solidFill>
                  <a:schemeClr val="tx1"/>
                </a:solidFill>
                <a:latin typeface="Century Gothic"/>
              </a:rPr>
              <a:t>Equador</a:t>
            </a:r>
            <a:r>
              <a:rPr lang="en-GB">
                <a:solidFill>
                  <a:schemeClr val="tx1"/>
                </a:solidFill>
                <a:latin typeface="Century Gothic"/>
              </a:rPr>
              <a:t> </a:t>
            </a:r>
            <a:r>
              <a:rPr lang="en-GB" err="1">
                <a:solidFill>
                  <a:schemeClr val="tx1"/>
                </a:solidFill>
                <a:latin typeface="Century Gothic"/>
              </a:rPr>
              <a:t>foi</a:t>
            </a:r>
            <a:r>
              <a:rPr lang="en-GB">
                <a:solidFill>
                  <a:schemeClr val="tx1"/>
                </a:solidFill>
                <a:latin typeface="Century Gothic"/>
              </a:rPr>
              <a:t> </a:t>
            </a:r>
            <a:r>
              <a:rPr lang="en-GB" err="1">
                <a:solidFill>
                  <a:schemeClr val="tx1"/>
                </a:solidFill>
                <a:latin typeface="Century Gothic"/>
              </a:rPr>
              <a:t>país-sede</a:t>
            </a:r>
            <a:r>
              <a:rPr lang="en-GB">
                <a:solidFill>
                  <a:schemeClr val="tx1"/>
                </a:solidFill>
                <a:latin typeface="Century Gothic"/>
              </a:rPr>
              <a:t>, </a:t>
            </a:r>
            <a:r>
              <a:rPr lang="en-GB" err="1">
                <a:solidFill>
                  <a:schemeClr val="tx1"/>
                </a:solidFill>
                <a:latin typeface="Century Gothic"/>
              </a:rPr>
              <a:t>durante</a:t>
            </a:r>
            <a:r>
              <a:rPr lang="en-GB">
                <a:solidFill>
                  <a:schemeClr val="tx1"/>
                </a:solidFill>
                <a:latin typeface="Century Gothic"/>
              </a:rPr>
              <a:t> a COP 11 (2014, </a:t>
            </a:r>
            <a:r>
              <a:rPr lang="en-GB" err="1">
                <a:solidFill>
                  <a:schemeClr val="tx1"/>
                </a:solidFill>
                <a:latin typeface="Century Gothic"/>
              </a:rPr>
              <a:t>em</a:t>
            </a:r>
            <a:r>
              <a:rPr lang="en-GB">
                <a:solidFill>
                  <a:schemeClr val="tx1"/>
                </a:solidFill>
                <a:latin typeface="Century Gothic"/>
              </a:rPr>
              <a:t> Quito).</a:t>
            </a:r>
          </a:p>
        </p:txBody>
      </p:sp>
      <p:pic>
        <p:nvPicPr>
          <p:cNvPr id="3" name="Picture Placeholder 10">
            <a:extLst>
              <a:ext uri="{FF2B5EF4-FFF2-40B4-BE49-F238E27FC236}">
                <a16:creationId xmlns:a16="http://schemas.microsoft.com/office/drawing/2014/main" id="{E8001ED0-4D1D-9886-A86D-0A66060C83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42205"/>
            <a:ext cx="12191999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879D960-EAB3-1C35-FA79-B4AA91B3C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2514" y="235955"/>
            <a:ext cx="722212" cy="117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8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0" descr="A bird flying in the sky&#10;&#10;Description automatically generated">
            <a:extLst>
              <a:ext uri="{FF2B5EF4-FFF2-40B4-BE49-F238E27FC236}">
                <a16:creationId xmlns:a16="http://schemas.microsoft.com/office/drawing/2014/main" id="{189B5E1E-C5F0-4F2F-B6C9-C7D3F92F0A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5282517"/>
            <a:ext cx="12195081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F1A5C1D0-697B-432E-B9D6-73F750B02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8" y="290999"/>
            <a:ext cx="10890929" cy="1097280"/>
          </a:xfrm>
        </p:spPr>
        <p:txBody>
          <a:bodyPr>
            <a:normAutofit/>
          </a:bodyPr>
          <a:lstStyle/>
          <a:p>
            <a:r>
              <a:rPr lang="en-US">
                <a:latin typeface="Century Gothic" panose="020B0502020202020204" pitchFamily="34" charset="0"/>
              </a:rPr>
              <a:t>Por que </a:t>
            </a:r>
            <a:r>
              <a:rPr lang="en-US" err="1">
                <a:latin typeface="Century Gothic" panose="020B0502020202020204" pitchFamily="34" charset="0"/>
              </a:rPr>
              <a:t>sediar</a:t>
            </a:r>
            <a:r>
              <a:rPr lang="en-US">
                <a:latin typeface="Century Gothic" panose="020B0502020202020204" pitchFamily="34" charset="0"/>
              </a:rPr>
              <a:t> </a:t>
            </a:r>
            <a:r>
              <a:rPr lang="en-US" err="1">
                <a:latin typeface="Century Gothic" panose="020B0502020202020204" pitchFamily="34" charset="0"/>
              </a:rPr>
              <a:t>uma</a:t>
            </a:r>
            <a:r>
              <a:rPr lang="en-US">
                <a:latin typeface="Century Gothic" panose="020B0502020202020204" pitchFamily="34" charset="0"/>
              </a:rPr>
              <a:t> COP no Pantanal?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C8FD35EC-E425-46BF-8F9F-D2BCB782C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004" y="1190421"/>
            <a:ext cx="10890928" cy="447715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 i="0" u="none" strike="noStrike" dirty="0">
                <a:effectLst/>
                <a:latin typeface="Century Gothic"/>
              </a:rPr>
              <a:t>O Pantanal é um dos </a:t>
            </a:r>
            <a:r>
              <a:rPr lang="en-US" b="1" i="0" u="none" strike="noStrike" dirty="0" err="1">
                <a:effectLst/>
                <a:latin typeface="Century Gothic"/>
              </a:rPr>
              <a:t>mais</a:t>
            </a:r>
            <a:r>
              <a:rPr lang="en-US" b="1" i="0" u="none" strike="noStrike" dirty="0">
                <a:effectLst/>
                <a:latin typeface="Century Gothic"/>
              </a:rPr>
              <a:t> </a:t>
            </a:r>
            <a:r>
              <a:rPr lang="en-US" b="1" i="0" u="none" strike="noStrike" dirty="0" err="1">
                <a:effectLst/>
                <a:latin typeface="Century Gothic"/>
              </a:rPr>
              <a:t>importantes</a:t>
            </a:r>
            <a:r>
              <a:rPr lang="en-US" b="1" i="0" u="none" strike="noStrike" dirty="0">
                <a:effectLst/>
                <a:latin typeface="Century Gothic"/>
              </a:rPr>
              <a:t> </a:t>
            </a:r>
            <a:r>
              <a:rPr lang="en-US" b="1" i="0" u="none" strike="noStrike" dirty="0" err="1">
                <a:effectLst/>
                <a:latin typeface="Century Gothic"/>
              </a:rPr>
              <a:t>biomas</a:t>
            </a:r>
            <a:r>
              <a:rPr lang="en-US" b="1" i="0" u="none" strike="noStrike" dirty="0">
                <a:effectLst/>
                <a:latin typeface="Century Gothic"/>
              </a:rPr>
              <a:t> do </a:t>
            </a:r>
            <a:r>
              <a:rPr lang="en-US" b="1" i="0" u="none" strike="noStrike" dirty="0" err="1">
                <a:effectLst/>
                <a:latin typeface="Century Gothic"/>
              </a:rPr>
              <a:t>mundo</a:t>
            </a:r>
            <a:r>
              <a:rPr lang="en-US" b="0" i="0" u="none" strike="noStrike" dirty="0">
                <a:effectLst/>
                <a:latin typeface="Century Gothic"/>
              </a:rPr>
              <a:t>. </a:t>
            </a:r>
            <a:r>
              <a:rPr lang="en-US" b="0" i="0" u="none" strike="noStrike" dirty="0" err="1">
                <a:effectLst/>
                <a:latin typeface="Century Gothic"/>
              </a:rPr>
              <a:t>Reconhecido</a:t>
            </a:r>
            <a:r>
              <a:rPr lang="en-US" b="0" i="0" u="none" strike="noStrike" dirty="0">
                <a:effectLst/>
                <a:latin typeface="Century Gothic"/>
              </a:rPr>
              <a:t> pela UNESCO </a:t>
            </a:r>
            <a:r>
              <a:rPr lang="en-US" b="0" i="0" u="none" strike="noStrike" dirty="0" err="1">
                <a:effectLst/>
                <a:latin typeface="Century Gothic"/>
              </a:rPr>
              <a:t>como</a:t>
            </a:r>
            <a:r>
              <a:rPr lang="en-US" b="0" i="0" u="none" strike="noStrike" dirty="0">
                <a:effectLst/>
                <a:latin typeface="Century Gothic"/>
              </a:rPr>
              <a:t> </a:t>
            </a:r>
            <a:r>
              <a:rPr lang="en-US" b="0" i="0" u="none" strike="noStrike" dirty="0" err="1">
                <a:effectLst/>
                <a:latin typeface="Century Gothic"/>
              </a:rPr>
              <a:t>Patrimônio</a:t>
            </a:r>
            <a:r>
              <a:rPr lang="en-US" b="0" i="0" u="none" strike="noStrike" dirty="0">
                <a:effectLst/>
                <a:latin typeface="Century Gothic"/>
              </a:rPr>
              <a:t> Natural da </a:t>
            </a:r>
            <a:r>
              <a:rPr lang="en-US" b="0" i="0" u="none" strike="noStrike" dirty="0" err="1">
                <a:effectLst/>
                <a:latin typeface="Century Gothic"/>
              </a:rPr>
              <a:t>Humanidade</a:t>
            </a:r>
            <a:r>
              <a:rPr lang="en-US" dirty="0">
                <a:latin typeface="Century Gothic"/>
              </a:rPr>
              <a:t> e </a:t>
            </a:r>
            <a:r>
              <a:rPr lang="en-US" dirty="0" err="1">
                <a:latin typeface="Century Gothic"/>
              </a:rPr>
              <a:t>como</a:t>
            </a:r>
            <a:r>
              <a:rPr lang="en-US" dirty="0">
                <a:latin typeface="Century Gothic"/>
              </a:rPr>
              <a:t> </a:t>
            </a:r>
            <a:r>
              <a:rPr lang="en-US" dirty="0" err="1">
                <a:latin typeface="Century Gothic"/>
              </a:rPr>
              <a:t>Reserva</a:t>
            </a:r>
            <a:r>
              <a:rPr lang="en-US" dirty="0">
                <a:latin typeface="Century Gothic"/>
              </a:rPr>
              <a:t> da Biosfera</a:t>
            </a:r>
            <a:r>
              <a:rPr lang="en-US" b="0" i="0" u="none" strike="noStrike" dirty="0">
                <a:effectLst/>
                <a:latin typeface="Century Gothic"/>
              </a:rPr>
              <a:t>, o </a:t>
            </a:r>
            <a:r>
              <a:rPr lang="en-US" b="0" i="0" u="none" strike="noStrike" dirty="0" err="1">
                <a:effectLst/>
                <a:latin typeface="Century Gothic"/>
              </a:rPr>
              <a:t>bioma</a:t>
            </a:r>
            <a:r>
              <a:rPr lang="en-US" b="0" i="0" u="none" strike="noStrike" dirty="0">
                <a:effectLst/>
                <a:latin typeface="Century Gothic"/>
              </a:rPr>
              <a:t> </a:t>
            </a:r>
            <a:r>
              <a:rPr lang="en-US" b="0" i="0" u="none" strike="noStrike" dirty="0" err="1">
                <a:effectLst/>
                <a:latin typeface="Century Gothic"/>
              </a:rPr>
              <a:t>abrange</a:t>
            </a:r>
            <a:r>
              <a:rPr lang="en-US" b="0" i="0" u="none" strike="noStrike" dirty="0">
                <a:effectLst/>
                <a:latin typeface="Century Gothic"/>
              </a:rPr>
              <a:t> </a:t>
            </a:r>
            <a:r>
              <a:rPr lang="en-US" b="0" i="0" u="none" strike="noStrike" dirty="0" err="1">
                <a:effectLst/>
                <a:latin typeface="Century Gothic"/>
              </a:rPr>
              <a:t>cerca</a:t>
            </a:r>
            <a:r>
              <a:rPr lang="en-US" b="0" i="0" u="none" strike="noStrike" dirty="0">
                <a:effectLst/>
                <a:latin typeface="Century Gothic"/>
              </a:rPr>
              <a:t> de 210 mil km², com </a:t>
            </a:r>
            <a:r>
              <a:rPr lang="en-US" b="0" i="0" u="none" strike="noStrike" dirty="0" err="1">
                <a:effectLst/>
                <a:latin typeface="Century Gothic"/>
              </a:rPr>
              <a:t>sua</a:t>
            </a:r>
            <a:r>
              <a:rPr lang="en-US" b="0" i="0" u="none" strike="noStrike" dirty="0">
                <a:effectLst/>
                <a:latin typeface="Century Gothic"/>
              </a:rPr>
              <a:t> </a:t>
            </a:r>
            <a:r>
              <a:rPr lang="en-US" b="0" i="0" u="none" strike="noStrike" dirty="0" err="1">
                <a:effectLst/>
                <a:latin typeface="Century Gothic"/>
              </a:rPr>
              <a:t>maior</a:t>
            </a:r>
            <a:r>
              <a:rPr lang="en-US" b="0" i="0" u="none" strike="noStrike" dirty="0">
                <a:effectLst/>
                <a:latin typeface="Century Gothic"/>
              </a:rPr>
              <a:t> </a:t>
            </a:r>
            <a:r>
              <a:rPr lang="en-US" b="0" i="0" u="none" strike="noStrike" dirty="0" err="1">
                <a:effectLst/>
                <a:latin typeface="Century Gothic"/>
              </a:rPr>
              <a:t>porção</a:t>
            </a:r>
            <a:r>
              <a:rPr lang="en-US" b="0" i="0" u="none" strike="noStrike" dirty="0">
                <a:effectLst/>
                <a:latin typeface="Century Gothic"/>
              </a:rPr>
              <a:t> </a:t>
            </a:r>
            <a:r>
              <a:rPr lang="en-US" b="0" i="0" u="none" strike="noStrike" dirty="0" err="1">
                <a:effectLst/>
                <a:latin typeface="Century Gothic"/>
              </a:rPr>
              <a:t>localizada</a:t>
            </a:r>
            <a:r>
              <a:rPr lang="en-US" b="0" i="0" u="none" strike="noStrike" dirty="0">
                <a:effectLst/>
                <a:latin typeface="Century Gothic"/>
              </a:rPr>
              <a:t> no </a:t>
            </a:r>
            <a:r>
              <a:rPr lang="en-US" b="0" i="0" u="none" strike="noStrike" dirty="0" err="1">
                <a:effectLst/>
                <a:latin typeface="Century Gothic"/>
              </a:rPr>
              <a:t>Brasil</a:t>
            </a:r>
            <a:r>
              <a:rPr lang="en-US" b="0" i="0" u="none" strike="noStrike" dirty="0">
                <a:effectLst/>
                <a:latin typeface="Century Gothic"/>
              </a:rPr>
              <a:t> </a:t>
            </a:r>
            <a:r>
              <a:rPr lang="en-US" dirty="0">
                <a:latin typeface="Century Gothic"/>
              </a:rPr>
              <a:t>(MT e MS). </a:t>
            </a:r>
            <a:endParaRPr lang="pt-BR" dirty="0"/>
          </a:p>
          <a:p>
            <a:r>
              <a:rPr lang="en-US" b="0" i="0" u="none" strike="noStrike" dirty="0" err="1">
                <a:effectLst/>
                <a:latin typeface="Century Gothic"/>
              </a:rPr>
              <a:t>Considerado</a:t>
            </a:r>
            <a:r>
              <a:rPr lang="en-US" b="0" i="0" u="none" strike="noStrike" dirty="0">
                <a:effectLst/>
                <a:latin typeface="Century Gothic"/>
              </a:rPr>
              <a:t> </a:t>
            </a:r>
            <a:r>
              <a:rPr lang="en-US" b="1" i="0" u="none" strike="noStrike" dirty="0">
                <a:effectLst/>
                <a:latin typeface="Century Gothic"/>
              </a:rPr>
              <a:t>a </a:t>
            </a:r>
            <a:r>
              <a:rPr lang="en-US" b="1" i="0" u="none" strike="noStrike" dirty="0" err="1">
                <a:effectLst/>
                <a:latin typeface="Century Gothic"/>
              </a:rPr>
              <a:t>maior</a:t>
            </a:r>
            <a:r>
              <a:rPr lang="en-US" b="1" i="0" u="none" strike="noStrike" dirty="0">
                <a:effectLst/>
                <a:latin typeface="Century Gothic"/>
              </a:rPr>
              <a:t> </a:t>
            </a:r>
            <a:r>
              <a:rPr lang="en-US" b="1" i="0" u="none" strike="noStrike" dirty="0" err="1">
                <a:effectLst/>
                <a:latin typeface="Century Gothic"/>
              </a:rPr>
              <a:t>planície</a:t>
            </a:r>
            <a:r>
              <a:rPr lang="en-US" b="1" i="0" u="none" strike="noStrike" dirty="0">
                <a:effectLst/>
                <a:latin typeface="Century Gothic"/>
              </a:rPr>
              <a:t> de </a:t>
            </a:r>
            <a:r>
              <a:rPr lang="en-US" b="1" i="0" u="none" strike="noStrike" dirty="0" err="1">
                <a:effectLst/>
                <a:latin typeface="Century Gothic"/>
              </a:rPr>
              <a:t>inundação</a:t>
            </a:r>
            <a:r>
              <a:rPr lang="en-US" b="1" i="0" u="none" strike="noStrike" dirty="0">
                <a:effectLst/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contínua</a:t>
            </a:r>
            <a:r>
              <a:rPr lang="en-US" b="1" i="0" u="none" strike="noStrike" dirty="0">
                <a:effectLst/>
                <a:latin typeface="Century Gothic"/>
              </a:rPr>
              <a:t> do </a:t>
            </a:r>
            <a:r>
              <a:rPr lang="en-US" b="1" i="0" u="none" strike="noStrike" dirty="0" err="1">
                <a:effectLst/>
                <a:latin typeface="Century Gothic"/>
              </a:rPr>
              <a:t>planeta</a:t>
            </a:r>
            <a:r>
              <a:rPr lang="en-US" b="1" i="0" u="none" strike="noStrike" dirty="0">
                <a:effectLst/>
                <a:latin typeface="Century Gothic"/>
              </a:rPr>
              <a:t>, </a:t>
            </a:r>
            <a:r>
              <a:rPr lang="en-US" b="1" i="0" u="none" strike="noStrike" dirty="0" err="1">
                <a:effectLst/>
                <a:latin typeface="Century Gothic"/>
              </a:rPr>
              <a:t>possui</a:t>
            </a:r>
            <a:r>
              <a:rPr lang="en-US" b="1" i="0" u="none" strike="noStrike" dirty="0">
                <a:effectLst/>
                <a:latin typeface="Century Gothic"/>
              </a:rPr>
              <a:t> </a:t>
            </a:r>
            <a:r>
              <a:rPr lang="en-US" b="1" i="0" u="none" strike="noStrike" dirty="0" err="1">
                <a:effectLst/>
                <a:latin typeface="Century Gothic"/>
              </a:rPr>
              <a:t>uma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alta</a:t>
            </a:r>
            <a:r>
              <a:rPr lang="en-US" b="1" dirty="0">
                <a:latin typeface="Century Gothic"/>
              </a:rPr>
              <a:t> </a:t>
            </a:r>
            <a:r>
              <a:rPr lang="en-US" b="1" dirty="0" err="1">
                <a:latin typeface="Century Gothic"/>
              </a:rPr>
              <a:t>biodiversidade</a:t>
            </a:r>
            <a:r>
              <a:rPr lang="en-US" b="1" i="0" u="none" strike="noStrike" dirty="0">
                <a:effectLst/>
                <a:latin typeface="Century Gothic"/>
              </a:rPr>
              <a:t>,</a:t>
            </a:r>
            <a:r>
              <a:rPr lang="en-US" b="1" dirty="0">
                <a:latin typeface="Century Gothic"/>
              </a:rPr>
              <a:t> </a:t>
            </a:r>
            <a:r>
              <a:rPr lang="en-US" b="0" i="0" u="none" strike="noStrike" dirty="0" err="1">
                <a:effectLst/>
                <a:latin typeface="Century Gothic"/>
              </a:rPr>
              <a:t>incluindo</a:t>
            </a:r>
            <a:r>
              <a:rPr lang="en-US" b="0" i="0" u="none" strike="noStrike" dirty="0">
                <a:effectLst/>
                <a:latin typeface="Century Gothic"/>
              </a:rPr>
              <a:t> </a:t>
            </a:r>
            <a:r>
              <a:rPr lang="en-US" b="0" i="0" u="none" strike="noStrike" dirty="0" err="1">
                <a:effectLst/>
                <a:latin typeface="Century Gothic"/>
              </a:rPr>
              <a:t>várias</a:t>
            </a:r>
            <a:r>
              <a:rPr lang="en-US" b="0" i="0" u="none" strike="noStrike" dirty="0">
                <a:effectLst/>
                <a:latin typeface="Century Gothic"/>
              </a:rPr>
              <a:t> </a:t>
            </a:r>
            <a:r>
              <a:rPr lang="en-US" b="0" i="0" u="none" strike="noStrike" dirty="0" err="1">
                <a:effectLst/>
                <a:latin typeface="Century Gothic"/>
              </a:rPr>
              <a:t>ameaçadas</a:t>
            </a:r>
            <a:r>
              <a:rPr lang="en-US" b="0" i="0" u="none" strike="noStrike" dirty="0">
                <a:effectLst/>
                <a:latin typeface="Century Gothic"/>
              </a:rPr>
              <a:t> de </a:t>
            </a:r>
            <a:r>
              <a:rPr lang="en-US" b="0" i="0" u="none" strike="noStrike" dirty="0" err="1">
                <a:effectLst/>
                <a:latin typeface="Century Gothic"/>
              </a:rPr>
              <a:t>extinção</a:t>
            </a:r>
            <a:r>
              <a:rPr lang="en-US" b="0" i="0" u="none" strike="noStrike" dirty="0">
                <a:effectLst/>
                <a:latin typeface="Century Gothic"/>
              </a:rPr>
              <a:t>, </a:t>
            </a:r>
            <a:r>
              <a:rPr lang="en-US" b="0" i="0" u="none" strike="noStrike" dirty="0" err="1">
                <a:effectLst/>
                <a:latin typeface="Century Gothic"/>
              </a:rPr>
              <a:t>como</a:t>
            </a:r>
            <a:r>
              <a:rPr lang="en-US" b="0" i="0" u="none" strike="noStrike" dirty="0">
                <a:effectLst/>
                <a:latin typeface="Century Gothic"/>
              </a:rPr>
              <a:t> a </a:t>
            </a:r>
            <a:r>
              <a:rPr lang="en-US" b="0" i="0" u="none" strike="noStrike" dirty="0" err="1">
                <a:effectLst/>
                <a:latin typeface="Century Gothic"/>
              </a:rPr>
              <a:t>onça-pintada</a:t>
            </a:r>
            <a:r>
              <a:rPr lang="en-US" b="0" i="0" u="none" strike="noStrike" dirty="0">
                <a:effectLst/>
                <a:latin typeface="Century Gothic"/>
              </a:rPr>
              <a:t> e o </a:t>
            </a:r>
            <a:r>
              <a:rPr lang="en-US" b="0" i="0" u="none" strike="noStrike" dirty="0" err="1">
                <a:effectLst/>
                <a:latin typeface="Century Gothic"/>
              </a:rPr>
              <a:t>cervo</a:t>
            </a:r>
            <a:r>
              <a:rPr lang="en-US" b="0" i="0" u="none" strike="noStrike" dirty="0">
                <a:effectLst/>
                <a:latin typeface="Century Gothic"/>
              </a:rPr>
              <a:t>-do-</a:t>
            </a:r>
            <a:r>
              <a:rPr lang="en-US" b="0" i="0" u="none" strike="noStrike" dirty="0" err="1">
                <a:effectLst/>
                <a:latin typeface="Century Gothic"/>
              </a:rPr>
              <a:t>pantanal</a:t>
            </a:r>
            <a:r>
              <a:rPr lang="en-US" b="0" i="0" u="none" strike="noStrike" dirty="0">
                <a:effectLst/>
                <a:latin typeface="Century Gothic"/>
              </a:rPr>
              <a:t>.</a:t>
            </a:r>
            <a:r>
              <a:rPr lang="en-US" dirty="0">
                <a:latin typeface="Century Gothic"/>
              </a:rPr>
              <a:t> </a:t>
            </a:r>
          </a:p>
          <a:p>
            <a:r>
              <a:rPr lang="en-US" dirty="0">
                <a:latin typeface="Century Gothic"/>
              </a:rPr>
              <a:t>O</a:t>
            </a:r>
            <a:r>
              <a:rPr lang="en-US" b="0" i="0" u="none" strike="noStrike" dirty="0">
                <a:effectLst/>
                <a:latin typeface="Century Gothic"/>
              </a:rPr>
              <a:t> </a:t>
            </a:r>
            <a:r>
              <a:rPr lang="en-US" b="0" i="0" u="none" strike="noStrike" dirty="0" err="1">
                <a:effectLst/>
                <a:latin typeface="Century Gothic"/>
              </a:rPr>
              <a:t>bioma</a:t>
            </a:r>
            <a:r>
              <a:rPr lang="en-US" b="0" i="0" u="none" strike="noStrike" dirty="0">
                <a:effectLst/>
                <a:latin typeface="Century Gothic"/>
              </a:rPr>
              <a:t> </a:t>
            </a:r>
            <a:r>
              <a:rPr lang="en-US" b="0" i="0" u="none" strike="noStrike" dirty="0" err="1">
                <a:effectLst/>
                <a:latin typeface="Century Gothic"/>
              </a:rPr>
              <a:t>também</a:t>
            </a:r>
            <a:r>
              <a:rPr lang="en-US" b="0" i="0" u="none" strike="noStrike" dirty="0">
                <a:effectLst/>
                <a:latin typeface="Century Gothic"/>
              </a:rPr>
              <a:t> </a:t>
            </a:r>
            <a:r>
              <a:rPr lang="en-US" b="0" i="0" u="none" strike="noStrike" dirty="0" err="1">
                <a:effectLst/>
                <a:latin typeface="Century Gothic"/>
              </a:rPr>
              <a:t>desempenha</a:t>
            </a:r>
            <a:r>
              <a:rPr lang="en-US" b="0" i="0" u="none" strike="noStrike" dirty="0">
                <a:effectLst/>
                <a:latin typeface="Century Gothic"/>
              </a:rPr>
              <a:t> um </a:t>
            </a:r>
            <a:r>
              <a:rPr lang="en-US" b="1" i="0" u="none" strike="noStrike" dirty="0" err="1">
                <a:effectLst/>
                <a:latin typeface="Century Gothic"/>
              </a:rPr>
              <a:t>papel</a:t>
            </a:r>
            <a:r>
              <a:rPr lang="en-US" b="1" i="0" u="none" strike="noStrike" dirty="0">
                <a:effectLst/>
                <a:latin typeface="Century Gothic"/>
              </a:rPr>
              <a:t> crucial </a:t>
            </a:r>
            <a:r>
              <a:rPr lang="en-US" b="1" i="0" u="none" strike="noStrike" dirty="0" err="1">
                <a:effectLst/>
                <a:latin typeface="Century Gothic"/>
              </a:rPr>
              <a:t>na</a:t>
            </a:r>
            <a:r>
              <a:rPr lang="en-US" b="1" i="0" u="none" strike="noStrike" dirty="0">
                <a:effectLst/>
                <a:latin typeface="Century Gothic"/>
              </a:rPr>
              <a:t> </a:t>
            </a:r>
            <a:r>
              <a:rPr lang="en-US" b="1" i="0" u="none" strike="noStrike" dirty="0" err="1">
                <a:effectLst/>
                <a:latin typeface="Century Gothic"/>
              </a:rPr>
              <a:t>conservação</a:t>
            </a:r>
            <a:r>
              <a:rPr lang="en-US" b="1" i="0" u="none" strike="noStrike" dirty="0">
                <a:effectLst/>
                <a:latin typeface="Century Gothic"/>
              </a:rPr>
              <a:t> de </a:t>
            </a:r>
            <a:r>
              <a:rPr lang="en-US" b="1" i="0" u="none" strike="noStrike" dirty="0" err="1">
                <a:effectLst/>
                <a:latin typeface="Century Gothic"/>
              </a:rPr>
              <a:t>inúmeras</a:t>
            </a:r>
            <a:r>
              <a:rPr lang="en-US" b="1" i="0" u="none" strike="noStrike" dirty="0">
                <a:effectLst/>
                <a:latin typeface="Century Gothic"/>
              </a:rPr>
              <a:t> </a:t>
            </a:r>
            <a:r>
              <a:rPr lang="en-US" b="1" i="0" u="none" strike="noStrike" dirty="0" err="1">
                <a:effectLst/>
                <a:latin typeface="Century Gothic"/>
              </a:rPr>
              <a:t>espécies</a:t>
            </a:r>
            <a:r>
              <a:rPr lang="en-US" b="1" i="0" u="none" strike="noStrike" dirty="0">
                <a:effectLst/>
                <a:latin typeface="Century Gothic"/>
              </a:rPr>
              <a:t> </a:t>
            </a:r>
            <a:r>
              <a:rPr lang="en-US" b="1" i="0" u="none" strike="noStrike" dirty="0" err="1">
                <a:effectLst/>
                <a:latin typeface="Century Gothic"/>
              </a:rPr>
              <a:t>migratórias</a:t>
            </a:r>
            <a:r>
              <a:rPr lang="en-US" i="0" u="none" strike="noStrike" dirty="0">
                <a:effectLst/>
                <a:latin typeface="Century Gothic"/>
              </a:rPr>
              <a:t>, </a:t>
            </a:r>
            <a:r>
              <a:rPr lang="en-US" i="0" u="none" strike="noStrike" dirty="0" err="1">
                <a:effectLst/>
                <a:latin typeface="Century Gothic"/>
              </a:rPr>
              <a:t>como</a:t>
            </a:r>
            <a:r>
              <a:rPr lang="en-US" i="0" u="none" strike="noStrike" dirty="0">
                <a:effectLst/>
                <a:latin typeface="Century Gothic"/>
              </a:rPr>
              <a:t> a </a:t>
            </a:r>
            <a:r>
              <a:rPr lang="en-US" i="0" u="none" strike="noStrike" dirty="0" err="1">
                <a:effectLst/>
                <a:latin typeface="Century Gothic"/>
              </a:rPr>
              <a:t>águia-pescadora</a:t>
            </a:r>
            <a:r>
              <a:rPr lang="en-US" b="1" i="0" u="none" strike="noStrike" dirty="0">
                <a:effectLst/>
                <a:latin typeface="Century Gothic"/>
              </a:rPr>
              <a:t>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E743A6E-9C82-DB96-49D0-6A970AAB2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2514" y="235955"/>
            <a:ext cx="722212" cy="117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80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F0D47-0041-667C-7F1A-8F3516A25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10" descr="A close up of a leopard&amp;#39;s face&#10;&#10;Description automatically generated">
            <a:extLst>
              <a:ext uri="{FF2B5EF4-FFF2-40B4-BE49-F238E27FC236}">
                <a16:creationId xmlns:a16="http://schemas.microsoft.com/office/drawing/2014/main" id="{49E08A0E-8D71-9AD6-C244-3DB2A59871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583" y="4756585"/>
            <a:ext cx="12191417" cy="3071168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</p:spPr>
      </p:pic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C1D67ED2-2519-8C8E-1C0F-7DB15B61822E}"/>
              </a:ext>
            </a:extLst>
          </p:cNvPr>
          <p:cNvSpPr txBox="1">
            <a:spLocks/>
          </p:cNvSpPr>
          <p:nvPr/>
        </p:nvSpPr>
        <p:spPr>
          <a:xfrm>
            <a:off x="446315" y="1765044"/>
            <a:ext cx="11174185" cy="47373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268FF1-EACD-EB1D-DEBB-A66EF5CF8559}"/>
              </a:ext>
            </a:extLst>
          </p:cNvPr>
          <p:cNvSpPr txBox="1"/>
          <p:nvPr/>
        </p:nvSpPr>
        <p:spPr>
          <a:xfrm>
            <a:off x="749838" y="1331887"/>
            <a:ext cx="9822180" cy="41942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pt-BR" sz="1800" kern="1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 conservação do Pantanal é de extrema importância devido aos </a:t>
            </a:r>
            <a:r>
              <a:rPr lang="pt-BR" sz="1800" b="1" kern="1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serviços ecossistêmicos que oferece, como a regulação do ciclo da água, armazenamento de carbono e suporte à pesca e pecuária sustentável</a:t>
            </a:r>
            <a:r>
              <a:rPr lang="pt-BR" sz="1800" kern="1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. A alternância entre períodos de cheia e seca desempenha um papel crucial no equilíbrio ecológico, permitindo a </a:t>
            </a:r>
            <a:r>
              <a:rPr lang="pt-BR" sz="1800" b="1" kern="1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regeneração dos ecossistemas e a sobrevivência das espécies que habitam a região.</a:t>
            </a: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endParaRPr lang="pt-BR" sz="1800" kern="100">
              <a:solidFill>
                <a:schemeClr val="tx1">
                  <a:lumMod val="75000"/>
                  <a:lumOff val="25000"/>
                </a:schemeClr>
              </a:solidFill>
              <a:effectLst/>
              <a:latin typeface="Century Gothic" panose="020B0502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pt-BR" sz="1800" kern="1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 realização da COP 15 no Pantanal colocará o </a:t>
            </a:r>
            <a:r>
              <a:rPr lang="pt-BR" sz="1800" b="1" kern="1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bioma no centro das discussões </a:t>
            </a:r>
            <a:r>
              <a:rPr lang="pt-BR" sz="1800" kern="1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globais sobre as espécies migratórias de animais silvestres, além de trazer </a:t>
            </a:r>
            <a:r>
              <a:rPr lang="pt-BR" sz="1800" b="1" kern="1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benefícios ambientais e econômicos, impulsionando o turismo sustentável e o setor de serviços da região</a:t>
            </a:r>
            <a:r>
              <a:rPr lang="pt-BR" sz="1800" b="1" kern="1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Aptos" panose="020B0004020202020204" pitchFamily="34" charset="0"/>
              </a:rPr>
              <a:t>.</a:t>
            </a: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endParaRPr lang="pt-BR" sz="1800" kern="100">
              <a:solidFill>
                <a:schemeClr val="tx1">
                  <a:lumMod val="75000"/>
                  <a:lumOff val="25000"/>
                </a:schemeClr>
              </a:solidFill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E22D014-7B7F-769D-B9A8-4A2466B46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535" y="240116"/>
            <a:ext cx="10890929" cy="1097280"/>
          </a:xfrm>
        </p:spPr>
        <p:txBody>
          <a:bodyPr>
            <a:normAutofit/>
          </a:bodyPr>
          <a:lstStyle/>
          <a:p>
            <a:r>
              <a:rPr lang="en-US">
                <a:latin typeface="Century Gothic" panose="020B0502020202020204" pitchFamily="34" charset="0"/>
              </a:rPr>
              <a:t>Por que </a:t>
            </a:r>
            <a:r>
              <a:rPr lang="en-US" err="1">
                <a:latin typeface="Century Gothic" panose="020B0502020202020204" pitchFamily="34" charset="0"/>
              </a:rPr>
              <a:t>sediar</a:t>
            </a:r>
            <a:r>
              <a:rPr lang="en-US">
                <a:latin typeface="Century Gothic" panose="020B0502020202020204" pitchFamily="34" charset="0"/>
              </a:rPr>
              <a:t> </a:t>
            </a:r>
            <a:r>
              <a:rPr lang="en-US" err="1">
                <a:latin typeface="Century Gothic" panose="020B0502020202020204" pitchFamily="34" charset="0"/>
              </a:rPr>
              <a:t>uma</a:t>
            </a:r>
            <a:r>
              <a:rPr lang="en-US">
                <a:latin typeface="Century Gothic" panose="020B0502020202020204" pitchFamily="34" charset="0"/>
              </a:rPr>
              <a:t> COP no Pantanal?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DE2869C-80D5-AB2E-B258-445884EFE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2514" y="235955"/>
            <a:ext cx="722212" cy="117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12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21628-B2C5-3F18-CC3C-2DEB1A490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E9145C-1748-6894-181E-C2E151337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937" y="323773"/>
            <a:ext cx="12063926" cy="1108074"/>
          </a:xfrm>
        </p:spPr>
        <p:txBody>
          <a:bodyPr>
            <a:noAutofit/>
          </a:bodyPr>
          <a:lstStyle/>
          <a:p>
            <a:r>
              <a:rPr lang="pt-BR" sz="3700">
                <a:latin typeface="Century Gothic" panose="020B0502020202020204" pitchFamily="34" charset="0"/>
              </a:rPr>
              <a:t>Desafios e Oportunidades para o Brasil na COP15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BC1C5CF-CD5D-8ED9-950A-41E9618F7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t-BR">
                <a:latin typeface="Century Gothic" panose="020B0502020202020204" pitchFamily="34" charset="0"/>
                <a:ea typeface="+mn-lt"/>
                <a:cs typeface="+mn-lt"/>
              </a:rPr>
              <a:t>Compromissos (incluindo financeiros)</a:t>
            </a:r>
          </a:p>
          <a:p>
            <a:r>
              <a:rPr lang="pt-BR">
                <a:latin typeface="Century Gothic" panose="020B0502020202020204" pitchFamily="34" charset="0"/>
                <a:ea typeface="+mn-lt"/>
                <a:cs typeface="+mn-lt"/>
              </a:rPr>
              <a:t>Organização logística e técnica</a:t>
            </a:r>
          </a:p>
          <a:p>
            <a:r>
              <a:rPr lang="pt-BR">
                <a:latin typeface="Century Gothic" panose="020B0502020202020204" pitchFamily="34" charset="0"/>
                <a:ea typeface="+mn-lt"/>
                <a:cs typeface="+mn-lt"/>
              </a:rPr>
              <a:t>Envolvimento de parceiros</a:t>
            </a:r>
          </a:p>
          <a:p>
            <a:r>
              <a:rPr lang="pt-BR">
                <a:latin typeface="Century Gothic" panose="020B0502020202020204" pitchFamily="34" charset="0"/>
                <a:ea typeface="+mn-lt"/>
                <a:cs typeface="+mn-lt"/>
              </a:rPr>
              <a:t>Papel de liderança</a:t>
            </a:r>
            <a:endParaRPr lang="pt-BR" i="1">
              <a:latin typeface="Century Gothic" panose="020B0502020202020204" pitchFamily="34" charset="0"/>
              <a:ea typeface="+mn-lt"/>
              <a:cs typeface="+mn-lt"/>
            </a:endParaRPr>
          </a:p>
          <a:p>
            <a:r>
              <a:rPr lang="pt-BR">
                <a:latin typeface="Century Gothic" panose="020B0502020202020204" pitchFamily="34" charset="0"/>
                <a:ea typeface="+mn-lt"/>
                <a:cs typeface="+mn-lt"/>
              </a:rPr>
              <a:t>Presidência da COP (por 3 anos, até a próxima COP)</a:t>
            </a:r>
            <a:endParaRPr lang="en-US">
              <a:latin typeface="Century Gothic" panose="020B0502020202020204" pitchFamily="34" charset="0"/>
              <a:ea typeface="+mn-lt"/>
              <a:cs typeface="+mn-lt"/>
            </a:endParaRPr>
          </a:p>
          <a:p>
            <a:r>
              <a:rPr lang="pt-BR">
                <a:latin typeface="Century Gothic" panose="020B0502020202020204" pitchFamily="34" charset="0"/>
                <a:ea typeface="+mn-lt"/>
                <a:cs typeface="+mn-lt"/>
              </a:rPr>
              <a:t>Fortalecimento de instrumentos da CMS já existentes</a:t>
            </a:r>
          </a:p>
          <a:p>
            <a:r>
              <a:rPr lang="pt-BR">
                <a:latin typeface="Century Gothic" panose="020B0502020202020204" pitchFamily="34" charset="0"/>
              </a:rPr>
              <a:t>Iniciativa no envio de propostas</a:t>
            </a:r>
          </a:p>
          <a:p>
            <a:pPr marL="0" indent="0">
              <a:buNone/>
            </a:pPr>
            <a:endParaRPr lang="pt-BR" i="1"/>
          </a:p>
          <a:p>
            <a:endParaRPr lang="pt-B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87F75F-15FE-1CC4-E619-4C2F19718D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61" y="4739217"/>
            <a:ext cx="12191999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17873F2-F592-C975-A7B7-11D0237BF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2514" y="235955"/>
            <a:ext cx="722212" cy="117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4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108B537D-A55D-3F75-0455-D345C1BBFD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06" t="19271" r="4101" b="3819"/>
          <a:stretch>
            <a:fillRect/>
          </a:stretch>
        </p:blipFill>
        <p:spPr>
          <a:xfrm>
            <a:off x="1" y="1047752"/>
            <a:ext cx="12192013" cy="5810254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A75136DC-6ED1-72C7-4CED-776114D89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61" y="393412"/>
            <a:ext cx="11117147" cy="1097280"/>
          </a:xfrm>
        </p:spPr>
        <p:txBody>
          <a:bodyPr/>
          <a:lstStyle/>
          <a:p>
            <a:r>
              <a:rPr lang="pt-BR" b="0" dirty="0">
                <a:ea typeface="+mj-lt"/>
                <a:cs typeface="+mj-lt"/>
              </a:rPr>
              <a:t> </a:t>
            </a:r>
            <a:r>
              <a:rPr lang="pt-BR" b="0" dirty="0">
                <a:solidFill>
                  <a:schemeClr val="accent1">
                    <a:lumMod val="76000"/>
                  </a:schemeClr>
                </a:solidFill>
                <a:ea typeface="+mj-lt"/>
                <a:cs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www.cms.int/cop15docs</a:t>
            </a:r>
            <a:r>
              <a:rPr lang="pt-BR" b="0" dirty="0">
                <a:solidFill>
                  <a:schemeClr val="accent1">
                    <a:lumMod val="76000"/>
                  </a:schemeClr>
                </a:solidFill>
                <a:ea typeface="+mj-lt"/>
                <a:cs typeface="+mj-lt"/>
              </a:rPr>
              <a:t> </a:t>
            </a:r>
            <a:r>
              <a:rPr lang="pt-BR" b="0" dirty="0">
                <a:ea typeface="+mj-lt"/>
                <a:cs typeface="+mj-lt"/>
              </a:rPr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1298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BDA151C-5770-45E4-AAFF-59E7F403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A12C70-373D-92DD-BC12-F93B51541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6906"/>
            <a:ext cx="10890928" cy="971550"/>
          </a:xfrm>
        </p:spPr>
        <p:txBody>
          <a:bodyPr anchor="t">
            <a:normAutofit/>
          </a:bodyPr>
          <a:lstStyle/>
          <a:p>
            <a:r>
              <a:rPr lang="pt-BR">
                <a:latin typeface="Century Gothic" panose="020B0502020202020204" pitchFamily="34" charset="0"/>
              </a:rPr>
              <a:t>Programação COP 15/CMS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9AA7464-1EB7-A869-C7D3-AA680BBA9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890D9F5-1F28-7B41-7913-6D33E1A55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13232" y="1735097"/>
            <a:ext cx="5633646" cy="3760459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54EB1B3-8FE2-EDC6-5738-EF016FBF9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9391" y="1735097"/>
            <a:ext cx="5440995" cy="37604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93395" lvl="1">
              <a:lnSpc>
                <a:spcPct val="110000"/>
              </a:lnSpc>
              <a:buFont typeface="Courier New" panose="020B0604020202020204" pitchFamily="34" charset="0"/>
              <a:buChar char="o"/>
            </a:pPr>
            <a:r>
              <a:rPr lang="pt-BR" sz="1700">
                <a:latin typeface="Century Gothic" panose="020B0502020202020204" pitchFamily="34" charset="0"/>
                <a:ea typeface="+mn-lt"/>
                <a:cs typeface="+mn-lt"/>
              </a:rPr>
              <a:t>Plenária (Committee of the Whole - COW)</a:t>
            </a:r>
          </a:p>
          <a:p>
            <a:pPr marL="493395" lvl="1">
              <a:lnSpc>
                <a:spcPct val="110000"/>
              </a:lnSpc>
              <a:buFont typeface="Courier New" panose="020B0604020202020204" pitchFamily="34" charset="0"/>
              <a:buChar char="o"/>
            </a:pPr>
            <a:r>
              <a:rPr lang="pt-BR" sz="1700">
                <a:latin typeface="Century Gothic" panose="020B0502020202020204" pitchFamily="34" charset="0"/>
                <a:ea typeface="+mn-lt"/>
                <a:cs typeface="+mn-lt"/>
              </a:rPr>
              <a:t>Comitê Permanente da CMS (ao início e fim da COP15)</a:t>
            </a:r>
            <a:endParaRPr lang="pt-BR" sz="1700">
              <a:latin typeface="Century Gothic" panose="020B0502020202020204" pitchFamily="34" charset="0"/>
            </a:endParaRPr>
          </a:p>
          <a:p>
            <a:pPr marL="493395" lvl="1">
              <a:lnSpc>
                <a:spcPct val="110000"/>
              </a:lnSpc>
              <a:buFont typeface="Courier New" panose="020B0604020202020204" pitchFamily="34" charset="0"/>
              <a:buChar char="o"/>
            </a:pPr>
            <a:r>
              <a:rPr lang="pt-BR" sz="1700">
                <a:latin typeface="Century Gothic" panose="020B0502020202020204" pitchFamily="34" charset="0"/>
                <a:ea typeface="+mn-lt"/>
                <a:cs typeface="+mn-lt"/>
              </a:rPr>
              <a:t>Segmento de Alto Nível no dia 22 de março</a:t>
            </a:r>
          </a:p>
          <a:p>
            <a:pPr marL="493395" lvl="1">
              <a:lnSpc>
                <a:spcPct val="110000"/>
              </a:lnSpc>
              <a:buFont typeface="Courier New" panose="020B0604020202020204" pitchFamily="34" charset="0"/>
              <a:buChar char="o"/>
            </a:pPr>
            <a:r>
              <a:rPr lang="pt-BR" sz="1700">
                <a:latin typeface="Century Gothic" panose="020B0502020202020204" pitchFamily="34" charset="0"/>
                <a:ea typeface="+mn-lt"/>
                <a:cs typeface="+mn-lt"/>
              </a:rPr>
              <a:t>Eventos paralelos (15 por dia)</a:t>
            </a:r>
          </a:p>
          <a:p>
            <a:pPr marL="493395" lvl="1">
              <a:lnSpc>
                <a:spcPct val="110000"/>
              </a:lnSpc>
              <a:buFont typeface="Courier New" panose="020B0604020202020204" pitchFamily="34" charset="0"/>
              <a:buChar char="o"/>
            </a:pPr>
            <a:r>
              <a:rPr lang="pt-BR" sz="1700">
                <a:latin typeface="Century Gothic" panose="020B0502020202020204" pitchFamily="34" charset="0"/>
                <a:ea typeface="+mn-lt"/>
                <a:cs typeface="+mn-lt"/>
              </a:rPr>
              <a:t>Exposições e feiras</a:t>
            </a:r>
          </a:p>
          <a:p>
            <a:pPr marL="493395" lvl="1">
              <a:lnSpc>
                <a:spcPct val="110000"/>
              </a:lnSpc>
              <a:buFont typeface="Courier New" panose="020B0604020202020204" pitchFamily="34" charset="0"/>
              <a:buChar char="o"/>
            </a:pPr>
            <a:r>
              <a:rPr lang="pt-BR" sz="1700">
                <a:latin typeface="Century Gothic" panose="020B0502020202020204" pitchFamily="34" charset="0"/>
                <a:ea typeface="+mn-lt"/>
                <a:cs typeface="+mn-lt"/>
              </a:rPr>
              <a:t>"Noite dos Campeões" das Espécies Migratórias</a:t>
            </a:r>
          </a:p>
          <a:p>
            <a:pPr marL="493395" lvl="1">
              <a:lnSpc>
                <a:spcPct val="110000"/>
              </a:lnSpc>
              <a:buFont typeface="Courier New" panose="020B0604020202020204" pitchFamily="34" charset="0"/>
              <a:buChar char="o"/>
            </a:pPr>
            <a:r>
              <a:rPr lang="pt-BR" sz="1700">
                <a:latin typeface="Century Gothic" panose="020B0502020202020204" pitchFamily="34" charset="0"/>
                <a:ea typeface="+mn-lt"/>
                <a:cs typeface="+mn-lt"/>
              </a:rPr>
              <a:t>Passeios/saídas de campo</a:t>
            </a:r>
            <a:endParaRPr lang="pt-BR" sz="1700">
              <a:latin typeface="Century Gothic" panose="020B0502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454C13C-3A6E-A32C-50D1-C16DCA01D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2514" y="235955"/>
            <a:ext cx="722212" cy="117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62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EB9EFBF6-8BD5-452F-88C7-42D5F2D2DEDC}"/>
              </a:ext>
            </a:extLst>
          </p:cNvPr>
          <p:cNvSpPr txBox="1">
            <a:spLocks/>
          </p:cNvSpPr>
          <p:nvPr/>
        </p:nvSpPr>
        <p:spPr>
          <a:xfrm>
            <a:off x="2952879" y="148701"/>
            <a:ext cx="9666514" cy="7017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spc="-6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Convention on Migratory Species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38AD1B8-4957-43BC-82A0-35BB897DBD35}"/>
              </a:ext>
            </a:extLst>
          </p:cNvPr>
          <p:cNvSpPr txBox="1">
            <a:spLocks/>
          </p:cNvSpPr>
          <p:nvPr/>
        </p:nvSpPr>
        <p:spPr>
          <a:xfrm>
            <a:off x="570519" y="5716005"/>
            <a:ext cx="9666514" cy="48013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b="0" kern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23 a 29 de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março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de 2026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409A09-B66C-416D-B0CB-877B8CC4F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502" y="5894865"/>
            <a:ext cx="441635" cy="6180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5E9BB7-DE9B-9F0D-4FA3-BC2E61308AAF}"/>
              </a:ext>
            </a:extLst>
          </p:cNvPr>
          <p:cNvSpPr txBox="1"/>
          <p:nvPr/>
        </p:nvSpPr>
        <p:spPr>
          <a:xfrm>
            <a:off x="8291137" y="807720"/>
            <a:ext cx="61635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b="1">
                <a:solidFill>
                  <a:schemeClr val="bg1"/>
                </a:solidFill>
              </a:rPr>
              <a:t>Hosting a CMS COP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7705F9-8DF7-C189-ABE4-8122AA5FE0A1}"/>
              </a:ext>
            </a:extLst>
          </p:cNvPr>
          <p:cNvSpPr txBox="1"/>
          <p:nvPr/>
        </p:nvSpPr>
        <p:spPr>
          <a:xfrm>
            <a:off x="447442" y="4727477"/>
            <a:ext cx="10560054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 dirty="0">
                <a:solidFill>
                  <a:srgbClr val="014493"/>
                </a:solidFill>
                <a:latin typeface="Century Gothic"/>
              </a:rPr>
              <a:t>15</a:t>
            </a:r>
            <a:r>
              <a:rPr lang="en-US" sz="2800" b="1" baseline="30000" dirty="0">
                <a:solidFill>
                  <a:srgbClr val="014493"/>
                </a:solidFill>
                <a:latin typeface="Century Gothic"/>
              </a:rPr>
              <a:t>a</a:t>
            </a:r>
            <a:r>
              <a:rPr lang="en-US" sz="2800" b="1" dirty="0">
                <a:solidFill>
                  <a:srgbClr val="014493"/>
                </a:solidFill>
                <a:latin typeface="Century Gothic"/>
              </a:rPr>
              <a:t> </a:t>
            </a:r>
            <a:r>
              <a:rPr lang="en-US" sz="2800" b="1" dirty="0" err="1">
                <a:solidFill>
                  <a:srgbClr val="014493"/>
                </a:solidFill>
                <a:latin typeface="Century Gothic"/>
              </a:rPr>
              <a:t>Conferência</a:t>
            </a:r>
            <a:r>
              <a:rPr lang="en-US" sz="2800" b="1" dirty="0">
                <a:solidFill>
                  <a:srgbClr val="014493"/>
                </a:solidFill>
                <a:latin typeface="Century Gothic"/>
              </a:rPr>
              <a:t> das Partes da </a:t>
            </a:r>
            <a:r>
              <a:rPr lang="en-US" sz="2800" b="1" dirty="0" err="1">
                <a:solidFill>
                  <a:srgbClr val="014493"/>
                </a:solidFill>
                <a:latin typeface="Century Gothic"/>
              </a:rPr>
              <a:t>Convenção</a:t>
            </a:r>
            <a:r>
              <a:rPr lang="en-US" sz="2800" b="1" dirty="0">
                <a:solidFill>
                  <a:srgbClr val="014493"/>
                </a:solidFill>
                <a:latin typeface="Century Gothic"/>
              </a:rPr>
              <a:t> </a:t>
            </a:r>
            <a:r>
              <a:rPr lang="en-US" sz="2800" b="1" dirty="0" err="1">
                <a:solidFill>
                  <a:srgbClr val="014493"/>
                </a:solidFill>
                <a:latin typeface="Century Gothic"/>
              </a:rPr>
              <a:t>sobre</a:t>
            </a:r>
            <a:r>
              <a:rPr lang="en-US" sz="2800" b="1" dirty="0">
                <a:solidFill>
                  <a:srgbClr val="014493"/>
                </a:solidFill>
                <a:latin typeface="Century Gothic"/>
              </a:rPr>
              <a:t> </a:t>
            </a:r>
            <a:r>
              <a:rPr lang="en-US" sz="2800" b="1" dirty="0" err="1">
                <a:solidFill>
                  <a:srgbClr val="014493"/>
                </a:solidFill>
                <a:latin typeface="Century Gothic"/>
              </a:rPr>
              <a:t>Espécies</a:t>
            </a:r>
            <a:r>
              <a:rPr lang="en-US" sz="2800" b="1" dirty="0">
                <a:solidFill>
                  <a:srgbClr val="014493"/>
                </a:solidFill>
                <a:latin typeface="Century Gothic"/>
              </a:rPr>
              <a:t> </a:t>
            </a:r>
            <a:r>
              <a:rPr lang="en-US" sz="2800" b="1" dirty="0" err="1">
                <a:solidFill>
                  <a:srgbClr val="014493"/>
                </a:solidFill>
                <a:latin typeface="Century Gothic"/>
              </a:rPr>
              <a:t>Migratórias</a:t>
            </a:r>
            <a:r>
              <a:rPr lang="en-US" sz="2800" b="1" dirty="0">
                <a:solidFill>
                  <a:srgbClr val="014493"/>
                </a:solidFill>
                <a:latin typeface="Century Gothic"/>
              </a:rPr>
              <a:t> – COP15 Pantanal </a:t>
            </a:r>
            <a:endParaRPr lang="pt-BR" dirty="0">
              <a:latin typeface="Century Gothic"/>
            </a:endParaRPr>
          </a:p>
        </p:txBody>
      </p:sp>
      <p:pic>
        <p:nvPicPr>
          <p:cNvPr id="20" name="Picture Placeholder 19" descr="A leopard walking on a rock&#10;&#10;Description automatically generated">
            <a:extLst>
              <a:ext uri="{FF2B5EF4-FFF2-40B4-BE49-F238E27FC236}">
                <a16:creationId xmlns:a16="http://schemas.microsoft.com/office/drawing/2014/main" id="{11AC75EB-55C6-5033-70FB-ECF04574A2A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24378" b="24378"/>
          <a:stretch/>
        </p:blipFill>
        <p:spPr>
          <a:xfrm>
            <a:off x="-8201" y="-254940"/>
            <a:ext cx="12200201" cy="4268538"/>
          </a:xfrm>
        </p:spPr>
      </p:pic>
      <p:pic>
        <p:nvPicPr>
          <p:cNvPr id="8" name="Picture 7" descr="A green and blue and red squares with white text&#10;&#10;AI-generated content may be incorrect.">
            <a:extLst>
              <a:ext uri="{FF2B5EF4-FFF2-40B4-BE49-F238E27FC236}">
                <a16:creationId xmlns:a16="http://schemas.microsoft.com/office/drawing/2014/main" id="{45AD4E96-B41A-DC33-BE72-8A90242ECD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830" y="5802611"/>
            <a:ext cx="3190406" cy="80255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A919456-422A-1F0A-7146-CCDC299C25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16" y="3081057"/>
            <a:ext cx="857250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6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F08EF-F4BF-938D-CE22-11CB63290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7FFA46-23AD-9400-E341-E40CD6A52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8" y="195902"/>
            <a:ext cx="10890929" cy="1097280"/>
          </a:xfrm>
        </p:spPr>
        <p:txBody>
          <a:bodyPr/>
          <a:lstStyle/>
          <a:p>
            <a:r>
              <a:rPr lang="pt-BR" dirty="0">
                <a:latin typeface="Century Gothic" panose="020B0502020202020204" pitchFamily="34" charset="0"/>
              </a:rPr>
              <a:t>Programação COP 15/CMS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4B6212-0CDB-0012-0310-0B3BFCDF3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1415173"/>
            <a:ext cx="10890928" cy="5212264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buNone/>
            </a:pPr>
            <a:r>
              <a:rPr lang="pt-BR" sz="2400" b="1" dirty="0">
                <a:latin typeface="Century Gothic" panose="020B0502020202020204" pitchFamily="34" charset="0"/>
              </a:rPr>
              <a:t>ZONA AZUL, no </a:t>
            </a:r>
            <a:r>
              <a:rPr lang="pt-BR" sz="2400" b="1">
                <a:latin typeface="Century Gothic" panose="020B0502020202020204" pitchFamily="34" charset="0"/>
              </a:rPr>
              <a:t>Bosque Expo:</a:t>
            </a:r>
            <a:endParaRPr lang="pt-BR" sz="2400" b="1" dirty="0">
              <a:latin typeface="Century Gothic" panose="020B0502020202020204" pitchFamily="34" charset="0"/>
            </a:endParaRPr>
          </a:p>
          <a:p>
            <a:r>
              <a:rPr lang="pt-BR" sz="2400" dirty="0">
                <a:latin typeface="Century Gothic" panose="020B0502020202020204" pitchFamily="34" charset="0"/>
              </a:rPr>
              <a:t>espaço oficial da ONU</a:t>
            </a:r>
          </a:p>
          <a:p>
            <a:r>
              <a:rPr lang="pt-BR" sz="2400" dirty="0">
                <a:latin typeface="Century Gothic"/>
              </a:rPr>
              <a:t>acesso restrito a delegações governamentais, representações credenciadas, incluindo organizações não governamentais; academia; povos indígenas e povos e comunidades tradicionais; e a imprensa</a:t>
            </a:r>
          </a:p>
          <a:p>
            <a:r>
              <a:rPr lang="pt-BR" sz="2400" dirty="0">
                <a:latin typeface="Century Gothic" panose="020B0502020202020204" pitchFamily="34" charset="0"/>
              </a:rPr>
              <a:t>negociações formais, plenárias, reuniões ministeriais e decisões oficiais entre os países</a:t>
            </a:r>
          </a:p>
          <a:p>
            <a:r>
              <a:rPr lang="pt-BR" sz="2400" dirty="0">
                <a:latin typeface="Century Gothic"/>
              </a:rPr>
              <a:t>Eventos paralelos (</a:t>
            </a:r>
            <a:r>
              <a:rPr lang="pt-BR" sz="2400" i="1" dirty="0" err="1">
                <a:latin typeface="Century Gothic"/>
              </a:rPr>
              <a:t>side</a:t>
            </a:r>
            <a:r>
              <a:rPr lang="pt-BR" sz="2400" i="1" dirty="0">
                <a:latin typeface="Century Gothic"/>
              </a:rPr>
              <a:t> </a:t>
            </a:r>
            <a:r>
              <a:rPr lang="pt-BR" sz="2400" i="1" dirty="0" err="1">
                <a:latin typeface="Century Gothic"/>
              </a:rPr>
              <a:t>events</a:t>
            </a:r>
            <a:r>
              <a:rPr lang="pt-BR" sz="2400" dirty="0">
                <a:latin typeface="Century Gothic"/>
              </a:rPr>
              <a:t>); </a:t>
            </a:r>
            <a:endParaRPr lang="pt-BR" sz="2400" b="1" dirty="0">
              <a:latin typeface="Century Gothic" panose="020B0502020202020204" pitchFamily="34" charset="0"/>
            </a:endParaRPr>
          </a:p>
          <a:p>
            <a:r>
              <a:rPr lang="pt-BR" sz="2400" b="1" dirty="0">
                <a:latin typeface="Century Gothic"/>
              </a:rPr>
              <a:t>ESPAÇO BRASIL</a:t>
            </a:r>
            <a:endParaRPr lang="pt-BR" sz="24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pt-BR" sz="24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pt-BR" sz="2400" b="1" dirty="0">
                <a:latin typeface="Century Gothic" panose="020B0502020202020204" pitchFamily="34" charset="0"/>
              </a:rPr>
              <a:t>CONEXÕES SEM FRONTEIRAS – CONECTANDO A NATUREZA PARA SUSTENTAR A VIDA, na Casa do Homem Pantaneiro</a:t>
            </a:r>
          </a:p>
          <a:p>
            <a:r>
              <a:rPr lang="pt-BR" sz="2400" dirty="0">
                <a:latin typeface="Century Gothic" panose="020B0502020202020204" pitchFamily="34" charset="0"/>
              </a:rPr>
              <a:t>aberta ao público geral, voltado à participação social e educação ambiental </a:t>
            </a:r>
          </a:p>
          <a:p>
            <a:r>
              <a:rPr lang="pt-BR" sz="2400" dirty="0">
                <a:latin typeface="Century Gothic" panose="020B0502020202020204" pitchFamily="34" charset="0"/>
              </a:rPr>
              <a:t>exposições, painéis, lançamentos e eventos de debate</a:t>
            </a:r>
          </a:p>
          <a:p>
            <a:r>
              <a:rPr lang="pt-BR" sz="2400" dirty="0">
                <a:latin typeface="Century Gothic" panose="020B0502020202020204" pitchFamily="34" charset="0"/>
              </a:rPr>
              <a:t>permite que a COP seja, ao mesmo tempo, fórum de decisão política e espaços de mobilização global em defesa do meio ambiente</a:t>
            </a:r>
            <a:endParaRPr lang="pt-BR" sz="2200" dirty="0">
              <a:latin typeface="Century Gothic" panose="020B0502020202020204" pitchFamily="34" charset="0"/>
              <a:ea typeface="+mn-lt"/>
              <a:cs typeface="+mn-lt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0E80CF8-5631-500E-4E2E-6EBD2E3DF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514" y="235955"/>
            <a:ext cx="722212" cy="117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29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7B4FF47-D166-17CF-5C6E-B082E7B079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486" y="565884"/>
            <a:ext cx="12037027" cy="6393964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5C66E303-4E2B-191F-E936-DDA4E4037A74}"/>
              </a:ext>
            </a:extLst>
          </p:cNvPr>
          <p:cNvSpPr txBox="1">
            <a:spLocks/>
          </p:cNvSpPr>
          <p:nvPr/>
        </p:nvSpPr>
        <p:spPr>
          <a:xfrm>
            <a:off x="401550" y="17244"/>
            <a:ext cx="11712963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Century Gothic" panose="020B0502020202020204" pitchFamily="34" charset="0"/>
                <a:ea typeface="+mj-lt"/>
                <a:cs typeface="+mj-lt"/>
              </a:rPr>
              <a:t>Programação preliminar da COP15 (22-29/03/2026) </a:t>
            </a:r>
          </a:p>
        </p:txBody>
      </p:sp>
    </p:spTree>
    <p:extLst>
      <p:ext uri="{BB962C8B-B14F-4D97-AF65-F5344CB8AC3E}">
        <p14:creationId xmlns:p14="http://schemas.microsoft.com/office/powerpoint/2010/main" val="3240206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2A6BB1-920D-4E8E-24F7-5E3E4D474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Propostas submetidas/apoiadas pelo Brasil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C3906A-6575-F2BB-EE00-0B42E069A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7" y="1321936"/>
            <a:ext cx="12184537" cy="541500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BR" sz="1400" b="1" dirty="0">
                <a:latin typeface="Century Gothic"/>
              </a:rPr>
              <a:t>Mamíferos Aquáticos</a:t>
            </a:r>
            <a:endParaRPr lang="pt-BR" sz="1400" b="1">
              <a:latin typeface="Grandview Display"/>
            </a:endParaRPr>
          </a:p>
          <a:p>
            <a:pPr marL="493395" lvl="1">
              <a:buFont typeface="Courier New" panose="020B0604020202020204" pitchFamily="34" charset="0"/>
              <a:buChar char="o"/>
            </a:pPr>
            <a:r>
              <a:rPr lang="pt-BR" sz="1400" dirty="0">
                <a:latin typeface="Century Gothic"/>
              </a:rPr>
              <a:t>Relatório &amp; Renovação da Ação Concertada da </a:t>
            </a:r>
            <a:r>
              <a:rPr lang="pt-BR" sz="1400" b="1" dirty="0">
                <a:latin typeface="Century Gothic"/>
              </a:rPr>
              <a:t>toninha </a:t>
            </a:r>
            <a:r>
              <a:rPr lang="pt-BR" sz="1400" dirty="0">
                <a:latin typeface="Century Gothic"/>
              </a:rPr>
              <a:t>(</a:t>
            </a:r>
            <a:r>
              <a:rPr lang="pt-BR" sz="1400" i="1" dirty="0" err="1">
                <a:latin typeface="Century Gothic"/>
              </a:rPr>
              <a:t>Pontoporia</a:t>
            </a:r>
            <a:r>
              <a:rPr lang="pt-BR" sz="1400" i="1" dirty="0">
                <a:latin typeface="Century Gothic"/>
              </a:rPr>
              <a:t> </a:t>
            </a:r>
            <a:r>
              <a:rPr lang="pt-BR" sz="1400" i="1" dirty="0" err="1">
                <a:latin typeface="Century Gothic"/>
              </a:rPr>
              <a:t>blainvillei</a:t>
            </a:r>
            <a:r>
              <a:rPr lang="pt-BR" sz="1400" dirty="0">
                <a:latin typeface="Century Gothic"/>
              </a:rPr>
              <a:t>)</a:t>
            </a:r>
          </a:p>
          <a:p>
            <a:pPr marL="493395" lvl="1">
              <a:buFont typeface="Courier New" panose="020B0604020202020204" pitchFamily="34" charset="0"/>
              <a:buChar char="o"/>
            </a:pPr>
            <a:r>
              <a:rPr lang="pt-BR" sz="1400" dirty="0">
                <a:latin typeface="Century Gothic"/>
              </a:rPr>
              <a:t>Ação Concertada para o </a:t>
            </a:r>
            <a:r>
              <a:rPr lang="pt-BR" sz="1400" b="1" dirty="0">
                <a:latin typeface="Century Gothic"/>
              </a:rPr>
              <a:t>boto-de-</a:t>
            </a:r>
            <a:r>
              <a:rPr lang="pt-BR" sz="1400" b="1" dirty="0" err="1">
                <a:latin typeface="Century Gothic"/>
              </a:rPr>
              <a:t>Lahille</a:t>
            </a:r>
            <a:r>
              <a:rPr lang="pt-BR" sz="1400" dirty="0">
                <a:latin typeface="Century Gothic"/>
              </a:rPr>
              <a:t> (</a:t>
            </a:r>
            <a:r>
              <a:rPr lang="pt-BR" sz="1400" i="1" dirty="0" err="1">
                <a:latin typeface="Century Gothic"/>
              </a:rPr>
              <a:t>Tursiops</a:t>
            </a:r>
            <a:r>
              <a:rPr lang="pt-BR" sz="1400" i="1" dirty="0">
                <a:latin typeface="Century Gothic"/>
              </a:rPr>
              <a:t> truncaria </a:t>
            </a:r>
            <a:r>
              <a:rPr lang="pt-BR" sz="1400" i="1" dirty="0" err="1">
                <a:latin typeface="Century Gothic"/>
              </a:rPr>
              <a:t>gephyreus</a:t>
            </a:r>
            <a:r>
              <a:rPr lang="pt-BR" sz="1400" dirty="0">
                <a:latin typeface="Century Gothic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pt-BR" sz="1400" b="1" dirty="0">
                <a:latin typeface="Century Gothic"/>
              </a:rPr>
              <a:t>Bagres Migratórios   </a:t>
            </a:r>
          </a:p>
          <a:p>
            <a:pPr marL="493395" lvl="1">
              <a:buFont typeface="Courier New" panose="020B0604020202020204" pitchFamily="34" charset="0"/>
              <a:buChar char="o"/>
            </a:pPr>
            <a:r>
              <a:rPr lang="pt-BR" sz="1400" dirty="0">
                <a:latin typeface="Century Gothic"/>
              </a:rPr>
              <a:t>Inclusão do </a:t>
            </a:r>
            <a:r>
              <a:rPr lang="pt-BR" sz="1400" b="1" dirty="0">
                <a:latin typeface="Century Gothic"/>
              </a:rPr>
              <a:t>pintado </a:t>
            </a:r>
            <a:r>
              <a:rPr lang="pt-BR" sz="1400" dirty="0">
                <a:latin typeface="Century Gothic"/>
              </a:rPr>
              <a:t>(</a:t>
            </a:r>
            <a:r>
              <a:rPr lang="pt-BR" sz="1400" i="1" dirty="0" err="1">
                <a:latin typeface="Century Gothic"/>
              </a:rPr>
              <a:t>Pseudoplatystoma</a:t>
            </a:r>
            <a:r>
              <a:rPr lang="pt-BR" sz="1400" i="1" dirty="0">
                <a:latin typeface="Century Gothic"/>
              </a:rPr>
              <a:t> </a:t>
            </a:r>
            <a:r>
              <a:rPr lang="pt-BR" sz="1400" i="1" dirty="0" err="1">
                <a:latin typeface="Century Gothic"/>
              </a:rPr>
              <a:t>corruscans</a:t>
            </a:r>
            <a:r>
              <a:rPr lang="pt-BR" sz="1400" dirty="0">
                <a:latin typeface="Century Gothic"/>
              </a:rPr>
              <a:t>) no Anexo II</a:t>
            </a:r>
          </a:p>
          <a:p>
            <a:pPr marL="493395">
              <a:spcBef>
                <a:spcPts val="500"/>
              </a:spcBef>
              <a:buFont typeface="Courier New" panose="020B0604020202020204" pitchFamily="34" charset="0"/>
              <a:buChar char="o"/>
            </a:pPr>
            <a:r>
              <a:rPr lang="pt-BR" sz="1400" dirty="0">
                <a:latin typeface="Century Gothic"/>
              </a:rPr>
              <a:t>Resolução e Plano de Ação dos </a:t>
            </a:r>
            <a:r>
              <a:rPr lang="pt-BR" sz="1400" b="1" dirty="0">
                <a:latin typeface="Century Gothic"/>
              </a:rPr>
              <a:t>bagres migratórios amazônicos</a:t>
            </a:r>
            <a:r>
              <a:rPr lang="pt-BR" sz="1400" dirty="0">
                <a:latin typeface="Century Gothic"/>
              </a:rPr>
              <a:t>: </a:t>
            </a:r>
            <a:r>
              <a:rPr lang="pt-BR" sz="1400" b="1" dirty="0">
                <a:latin typeface="Century Gothic"/>
                <a:ea typeface="+mn-lt"/>
                <a:cs typeface="+mn-lt"/>
              </a:rPr>
              <a:t>dourada </a:t>
            </a:r>
            <a:r>
              <a:rPr lang="pt-BR" sz="1400" dirty="0">
                <a:latin typeface="Century Gothic"/>
                <a:ea typeface="+mn-lt"/>
                <a:cs typeface="+mn-lt"/>
              </a:rPr>
              <a:t>e </a:t>
            </a:r>
            <a:r>
              <a:rPr lang="pt-BR" sz="1400" b="1" dirty="0">
                <a:latin typeface="Century Gothic"/>
                <a:ea typeface="+mn-lt"/>
                <a:cs typeface="+mn-lt"/>
              </a:rPr>
              <a:t>piramutaba</a:t>
            </a:r>
            <a:r>
              <a:rPr lang="pt-BR" sz="1400" b="1" dirty="0">
                <a:latin typeface="Century Gothic"/>
              </a:rPr>
              <a:t> </a:t>
            </a:r>
            <a:r>
              <a:rPr lang="pt-BR" sz="1400" dirty="0">
                <a:latin typeface="Century Gothic"/>
              </a:rPr>
              <a:t>(</a:t>
            </a:r>
            <a:r>
              <a:rPr lang="pt-BR" sz="1400" i="1" dirty="0" err="1">
                <a:latin typeface="Century Gothic"/>
              </a:rPr>
              <a:t>Brachyplatystoma</a:t>
            </a:r>
            <a:r>
              <a:rPr lang="pt-BR" sz="1400" i="1" dirty="0">
                <a:latin typeface="Century Gothic"/>
              </a:rPr>
              <a:t> </a:t>
            </a:r>
            <a:r>
              <a:rPr lang="pt-BR" sz="1400" i="1" dirty="0" err="1">
                <a:latin typeface="Century Gothic"/>
              </a:rPr>
              <a:t>rousseauxii</a:t>
            </a:r>
            <a:r>
              <a:rPr lang="pt-BR" sz="1400" i="1" dirty="0">
                <a:latin typeface="Century Gothic"/>
              </a:rPr>
              <a:t> </a:t>
            </a:r>
            <a:r>
              <a:rPr lang="pt-BR" sz="1400" dirty="0">
                <a:latin typeface="Century Gothic"/>
              </a:rPr>
              <a:t>e </a:t>
            </a:r>
            <a:r>
              <a:rPr lang="pt-BR" sz="1400" i="1" dirty="0">
                <a:latin typeface="Century Gothic"/>
              </a:rPr>
              <a:t>B. </a:t>
            </a:r>
            <a:r>
              <a:rPr lang="pt-BR" sz="1400" i="1" dirty="0" err="1">
                <a:latin typeface="Century Gothic"/>
              </a:rPr>
              <a:t>vaillantii</a:t>
            </a:r>
            <a:r>
              <a:rPr lang="pt-BR" sz="1400" dirty="0">
                <a:latin typeface="Century Gothic"/>
              </a:rPr>
              <a:t>)</a:t>
            </a:r>
            <a:endParaRPr lang="pt-BR"/>
          </a:p>
          <a:p>
            <a:r>
              <a:rPr lang="pt-BR" sz="1400" b="1" dirty="0">
                <a:latin typeface="Century Gothic"/>
              </a:rPr>
              <a:t>Tubarões  </a:t>
            </a:r>
          </a:p>
          <a:p>
            <a:pPr marL="493395" lvl="1">
              <a:buFont typeface="Courier New" panose="020B0604020202020204" pitchFamily="34" charset="0"/>
              <a:buChar char="o"/>
            </a:pPr>
            <a:r>
              <a:rPr lang="pt-BR" sz="1400" dirty="0">
                <a:latin typeface="Century Gothic"/>
              </a:rPr>
              <a:t>Inclusão</a:t>
            </a:r>
            <a:r>
              <a:rPr lang="pt-BR" sz="1400" dirty="0">
                <a:latin typeface="Century Gothic"/>
                <a:ea typeface="+mn-lt"/>
                <a:cs typeface="+mn-lt"/>
              </a:rPr>
              <a:t> </a:t>
            </a:r>
            <a:r>
              <a:rPr lang="pt-BR" sz="1400" b="1" dirty="0">
                <a:latin typeface="Century Gothic"/>
                <a:ea typeface="+mn-lt"/>
                <a:cs typeface="+mn-lt"/>
              </a:rPr>
              <a:t>tubarões</a:t>
            </a:r>
            <a:r>
              <a:rPr lang="pt-BR" sz="1400" dirty="0">
                <a:latin typeface="Century Gothic"/>
                <a:ea typeface="+mn-lt"/>
                <a:cs typeface="+mn-lt"/>
              </a:rPr>
              <a:t>: </a:t>
            </a:r>
            <a:r>
              <a:rPr lang="pt-BR" sz="1400" b="1" dirty="0">
                <a:latin typeface="Century Gothic"/>
                <a:ea typeface="+mn-lt"/>
                <a:cs typeface="+mn-lt"/>
              </a:rPr>
              <a:t>cação-cola-fina</a:t>
            </a:r>
            <a:r>
              <a:rPr lang="pt-BR" sz="1400" dirty="0">
                <a:latin typeface="Century Gothic"/>
                <a:ea typeface="+mn-lt"/>
                <a:cs typeface="+mn-lt"/>
              </a:rPr>
              <a:t> (</a:t>
            </a:r>
            <a:r>
              <a:rPr lang="pt-BR" sz="1400" i="1" dirty="0" err="1">
                <a:latin typeface="Century Gothic"/>
                <a:ea typeface="+mn-lt"/>
                <a:cs typeface="+mn-lt"/>
              </a:rPr>
              <a:t>Mustelus</a:t>
            </a:r>
            <a:r>
              <a:rPr lang="pt-BR" sz="1400" i="1" dirty="0">
                <a:latin typeface="Century Gothic"/>
                <a:ea typeface="+mn-lt"/>
                <a:cs typeface="+mn-lt"/>
              </a:rPr>
              <a:t> </a:t>
            </a:r>
            <a:r>
              <a:rPr lang="pt-BR" sz="1400" i="1" dirty="0" err="1">
                <a:latin typeface="Century Gothic"/>
                <a:ea typeface="+mn-lt"/>
                <a:cs typeface="+mn-lt"/>
              </a:rPr>
              <a:t>schmitti</a:t>
            </a:r>
            <a:r>
              <a:rPr lang="pt-BR" sz="1400" dirty="0">
                <a:latin typeface="Century Gothic"/>
                <a:ea typeface="+mn-lt"/>
                <a:cs typeface="+mn-lt"/>
              </a:rPr>
              <a:t>), </a:t>
            </a:r>
            <a:r>
              <a:rPr lang="pt-BR" sz="1400" b="1" dirty="0">
                <a:latin typeface="Century Gothic"/>
                <a:ea typeface="+mn-lt"/>
                <a:cs typeface="+mn-lt"/>
              </a:rPr>
              <a:t>cação-anjo-espinhoso</a:t>
            </a:r>
            <a:r>
              <a:rPr lang="pt-BR" sz="1400" dirty="0">
                <a:latin typeface="Century Gothic"/>
                <a:ea typeface="+mn-lt"/>
                <a:cs typeface="+mn-lt"/>
              </a:rPr>
              <a:t> (</a:t>
            </a:r>
            <a:r>
              <a:rPr lang="pt-BR" sz="1400" i="1" dirty="0" err="1">
                <a:latin typeface="Century Gothic"/>
                <a:ea typeface="+mn-lt"/>
                <a:cs typeface="+mn-lt"/>
              </a:rPr>
              <a:t>Squatina</a:t>
            </a:r>
            <a:r>
              <a:rPr lang="pt-BR" sz="1400" i="1" dirty="0">
                <a:latin typeface="Century Gothic"/>
                <a:ea typeface="+mn-lt"/>
                <a:cs typeface="+mn-lt"/>
              </a:rPr>
              <a:t> </a:t>
            </a:r>
            <a:r>
              <a:rPr lang="pt-BR" sz="1400" i="1" dirty="0" err="1">
                <a:latin typeface="Century Gothic"/>
                <a:ea typeface="+mn-lt"/>
                <a:cs typeface="+mn-lt"/>
              </a:rPr>
              <a:t>guggenheim</a:t>
            </a:r>
            <a:r>
              <a:rPr lang="pt-BR" sz="1400" dirty="0">
                <a:latin typeface="Century Gothic"/>
                <a:ea typeface="+mn-lt"/>
                <a:cs typeface="+mn-lt"/>
              </a:rPr>
              <a:t>) no Anexo II </a:t>
            </a:r>
          </a:p>
          <a:p>
            <a:pPr marL="493395" lvl="1">
              <a:buFont typeface="Courier New" panose="020B0604020202020204" pitchFamily="34" charset="0"/>
              <a:buChar char="o"/>
            </a:pPr>
            <a:r>
              <a:rPr lang="pt-BR" sz="1400" dirty="0">
                <a:latin typeface="Century Gothic"/>
              </a:rPr>
              <a:t>Ação Concertada para o </a:t>
            </a:r>
            <a:r>
              <a:rPr lang="pt-BR" sz="1400" b="1" dirty="0">
                <a:latin typeface="Century Gothic"/>
              </a:rPr>
              <a:t>tubarão mangona</a:t>
            </a:r>
            <a:r>
              <a:rPr lang="pt-BR" sz="1400" dirty="0">
                <a:latin typeface="Century Gothic"/>
              </a:rPr>
              <a:t> (</a:t>
            </a:r>
            <a:r>
              <a:rPr lang="pt-BR" sz="1400" i="1" dirty="0" err="1">
                <a:latin typeface="Century Gothic"/>
              </a:rPr>
              <a:t>Carcharias</a:t>
            </a:r>
            <a:r>
              <a:rPr lang="pt-BR" sz="1400" i="1" dirty="0">
                <a:latin typeface="Century Gothic"/>
              </a:rPr>
              <a:t> </a:t>
            </a:r>
            <a:r>
              <a:rPr lang="pt-BR" sz="1400" i="1" dirty="0" err="1">
                <a:latin typeface="Century Gothic"/>
              </a:rPr>
              <a:t>taurus</a:t>
            </a:r>
            <a:r>
              <a:rPr lang="pt-BR" sz="1400" dirty="0">
                <a:latin typeface="Century Gothic"/>
              </a:rPr>
              <a:t>)</a:t>
            </a:r>
          </a:p>
          <a:p>
            <a:pPr marL="493395" lvl="1">
              <a:buFont typeface="Courier New" panose="020B0604020202020204" pitchFamily="34" charset="0"/>
              <a:buChar char="o"/>
            </a:pPr>
            <a:r>
              <a:rPr lang="pt-BR" sz="1400" dirty="0">
                <a:latin typeface="Century Gothic"/>
              </a:rPr>
              <a:t>Ação Concertada do </a:t>
            </a:r>
            <a:r>
              <a:rPr lang="pt-BR" sz="1400" b="1" dirty="0">
                <a:latin typeface="Century Gothic"/>
              </a:rPr>
              <a:t>tubarão-peregrino</a:t>
            </a:r>
            <a:r>
              <a:rPr lang="pt-BR" sz="1400" dirty="0">
                <a:latin typeface="Century Gothic"/>
              </a:rPr>
              <a:t> (</a:t>
            </a:r>
            <a:r>
              <a:rPr lang="pt-BR" sz="1400" i="1" dirty="0" err="1">
                <a:latin typeface="Century Gothic"/>
              </a:rPr>
              <a:t>Cetorhinus</a:t>
            </a:r>
            <a:r>
              <a:rPr lang="pt-BR" sz="1400" i="1" dirty="0">
                <a:latin typeface="Century Gothic"/>
              </a:rPr>
              <a:t> </a:t>
            </a:r>
            <a:r>
              <a:rPr lang="pt-BR" sz="1400" i="1" dirty="0" err="1">
                <a:latin typeface="Century Gothic"/>
              </a:rPr>
              <a:t>maximus</a:t>
            </a:r>
            <a:r>
              <a:rPr lang="pt-BR" sz="1400" dirty="0">
                <a:latin typeface="Century Gothic"/>
              </a:rPr>
              <a:t>).</a:t>
            </a:r>
          </a:p>
          <a:p>
            <a:r>
              <a:rPr lang="pt-BR" sz="1400" b="1" dirty="0">
                <a:latin typeface="Century Gothic"/>
              </a:rPr>
              <a:t>Aves  </a:t>
            </a:r>
            <a:endParaRPr lang="en-US" sz="1400">
              <a:latin typeface="Century Gothic"/>
            </a:endParaRPr>
          </a:p>
          <a:p>
            <a:pPr marL="493395" lvl="1">
              <a:buFont typeface="Courier New,monospace" panose="020B0604020202020204" pitchFamily="34" charset="0"/>
              <a:buChar char="o"/>
            </a:pPr>
            <a:r>
              <a:rPr lang="pt-BR" sz="1400" dirty="0">
                <a:latin typeface="Century Gothic"/>
              </a:rPr>
              <a:t>Inclusão de </a:t>
            </a:r>
            <a:r>
              <a:rPr lang="pt-BR" sz="1400" b="1" dirty="0">
                <a:latin typeface="Century Gothic"/>
              </a:rPr>
              <a:t>petréis </a:t>
            </a:r>
            <a:r>
              <a:rPr lang="pt-BR" sz="1400" dirty="0">
                <a:latin typeface="Century Gothic"/>
              </a:rPr>
              <a:t>(</a:t>
            </a:r>
            <a:r>
              <a:rPr lang="pt-BR" sz="1400" i="1" dirty="0" err="1">
                <a:latin typeface="Century Gothic"/>
              </a:rPr>
              <a:t>Pterodroma</a:t>
            </a:r>
            <a:r>
              <a:rPr lang="pt-BR" sz="1400" dirty="0">
                <a:latin typeface="Century Gothic"/>
              </a:rPr>
              <a:t>, </a:t>
            </a:r>
            <a:r>
              <a:rPr lang="pt-BR" sz="1400" i="1" dirty="0" err="1">
                <a:latin typeface="Century Gothic"/>
              </a:rPr>
              <a:t>Pseudobulweria</a:t>
            </a:r>
            <a:r>
              <a:rPr lang="pt-BR" sz="1400" dirty="0">
                <a:latin typeface="Century Gothic"/>
              </a:rPr>
              <a:t>) nos Anexos I e II   </a:t>
            </a:r>
            <a:endParaRPr lang="en-US" sz="1400">
              <a:latin typeface="Century Gothic"/>
            </a:endParaRPr>
          </a:p>
          <a:p>
            <a:pPr marL="493395" lvl="1">
              <a:buFont typeface="Courier New,monospace" panose="020B0604020202020204" pitchFamily="34" charset="0"/>
              <a:buChar char="o"/>
            </a:pPr>
            <a:r>
              <a:rPr lang="pt-BR" sz="1400" dirty="0">
                <a:latin typeface="Century Gothic"/>
              </a:rPr>
              <a:t>Inclusão de </a:t>
            </a:r>
            <a:r>
              <a:rPr lang="pt-BR" sz="1400" b="1" dirty="0">
                <a:latin typeface="Century Gothic"/>
              </a:rPr>
              <a:t>aves limícola</a:t>
            </a:r>
            <a:r>
              <a:rPr lang="pt-BR" sz="1400" dirty="0">
                <a:latin typeface="Century Gothic"/>
              </a:rPr>
              <a:t>s: maçarico-de-bico-torto (</a:t>
            </a:r>
            <a:r>
              <a:rPr lang="pt-BR" sz="1400" i="1" dirty="0" err="1">
                <a:latin typeface="Century Gothic"/>
              </a:rPr>
              <a:t>Numenius</a:t>
            </a:r>
            <a:r>
              <a:rPr lang="pt-BR" sz="1400" i="1" dirty="0">
                <a:latin typeface="Century Gothic"/>
              </a:rPr>
              <a:t> </a:t>
            </a:r>
            <a:r>
              <a:rPr lang="pt-BR" sz="1400" i="1" dirty="0" err="1">
                <a:latin typeface="Century Gothic"/>
              </a:rPr>
              <a:t>phaeopus</a:t>
            </a:r>
            <a:r>
              <a:rPr lang="pt-BR" sz="1400" i="1" dirty="0">
                <a:latin typeface="Century Gothic"/>
              </a:rPr>
              <a:t> </a:t>
            </a:r>
            <a:r>
              <a:rPr lang="pt-BR" sz="1400" i="1" dirty="0" err="1">
                <a:latin typeface="Century Gothic"/>
              </a:rPr>
              <a:t>hudsonicu</a:t>
            </a:r>
            <a:r>
              <a:rPr lang="pt-BR" sz="1400" dirty="0" err="1">
                <a:latin typeface="Century Gothic"/>
              </a:rPr>
              <a:t>s</a:t>
            </a:r>
            <a:r>
              <a:rPr lang="pt-BR" sz="1400" dirty="0">
                <a:latin typeface="Century Gothic"/>
              </a:rPr>
              <a:t>); maçarico-de-bico-virado (</a:t>
            </a:r>
            <a:r>
              <a:rPr lang="pt-BR" sz="1400" i="1" dirty="0">
                <a:latin typeface="Century Gothic"/>
              </a:rPr>
              <a:t>Limosa </a:t>
            </a:r>
            <a:r>
              <a:rPr lang="pt-BR" sz="1400" i="1" dirty="0" err="1">
                <a:latin typeface="Century Gothic"/>
              </a:rPr>
              <a:t>haemastica</a:t>
            </a:r>
            <a:r>
              <a:rPr lang="pt-BR" sz="1400" dirty="0">
                <a:latin typeface="Century Gothic"/>
              </a:rPr>
              <a:t>) no Anexo I</a:t>
            </a:r>
            <a:endParaRPr lang="en-US" sz="1400" dirty="0">
              <a:latin typeface="Century Gothic"/>
            </a:endParaRPr>
          </a:p>
          <a:p>
            <a:pPr marL="493395" lvl="1">
              <a:buFont typeface="Courier New,monospace" panose="020B0604020202020204" pitchFamily="34" charset="0"/>
              <a:buChar char="o"/>
            </a:pPr>
            <a:r>
              <a:rPr lang="pt-BR" sz="1400" dirty="0">
                <a:latin typeface="Century Gothic"/>
              </a:rPr>
              <a:t>Inclusão do </a:t>
            </a:r>
            <a:r>
              <a:rPr lang="pt-BR" sz="1400" b="1" dirty="0">
                <a:latin typeface="Century Gothic"/>
              </a:rPr>
              <a:t>caboclinho-do-pantanal </a:t>
            </a:r>
            <a:r>
              <a:rPr lang="pt-BR" sz="1400" dirty="0">
                <a:latin typeface="Century Gothic"/>
              </a:rPr>
              <a:t>(</a:t>
            </a:r>
            <a:r>
              <a:rPr lang="pt-BR" sz="1400" i="1" dirty="0" err="1">
                <a:latin typeface="Century Gothic"/>
              </a:rPr>
              <a:t>Sporophila</a:t>
            </a:r>
            <a:r>
              <a:rPr lang="pt-BR" sz="1400" i="1" dirty="0">
                <a:latin typeface="Century Gothic"/>
              </a:rPr>
              <a:t> </a:t>
            </a:r>
            <a:r>
              <a:rPr lang="pt-BR" sz="1400" i="1" dirty="0" err="1">
                <a:latin typeface="Century Gothic"/>
              </a:rPr>
              <a:t>iberaensis</a:t>
            </a:r>
            <a:r>
              <a:rPr lang="pt-BR" sz="1400" dirty="0">
                <a:latin typeface="Century Gothic"/>
              </a:rPr>
              <a:t>) no Anexo II</a:t>
            </a:r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B3382CA-52E9-1018-A907-F906B8655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514" y="235955"/>
            <a:ext cx="722212" cy="117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214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7193BD-D880-FEBE-897A-91C09BAAC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959A4DC6-CEB3-E712-15BF-6EBD10A83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4089" y="1530985"/>
            <a:ext cx="3646028" cy="149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41174D7-984B-BCA5-34F9-510614516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25539" y="3221622"/>
            <a:ext cx="3503153" cy="139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C3E480C-5CA9-4615-B3A7-5C7017BC9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" y="68978"/>
            <a:ext cx="8789416" cy="762000"/>
          </a:xfrm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t-BR" sz="3400" dirty="0"/>
              <a:t>Outras Propostas com Espécies Brasileiras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8B43D9-0BF3-2964-9454-943740A7F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4" y="1211904"/>
            <a:ext cx="9201074" cy="538730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pt-BR" sz="1400" b="1" dirty="0">
                <a:latin typeface="Century Gothic"/>
              </a:rPr>
              <a:t>Ariranha </a:t>
            </a:r>
            <a:r>
              <a:rPr lang="pt-BR" sz="1400" dirty="0">
                <a:latin typeface="Century Gothic"/>
              </a:rPr>
              <a:t>– </a:t>
            </a:r>
            <a:r>
              <a:rPr lang="pt-BR" sz="1400" u="sng" dirty="0">
                <a:latin typeface="Century Gothic"/>
              </a:rPr>
              <a:t>França</a:t>
            </a:r>
            <a:r>
              <a:rPr lang="pt-BR" sz="1400" dirty="0">
                <a:latin typeface="Century Gothic"/>
              </a:rPr>
              <a:t> - </a:t>
            </a:r>
            <a:r>
              <a:rPr lang="fr-FR" sz="1400" dirty="0">
                <a:latin typeface="Century Gothic"/>
              </a:rPr>
              <a:t>Doc.30.2.3- </a:t>
            </a:r>
            <a:r>
              <a:rPr lang="pt-BR" sz="1400" dirty="0">
                <a:latin typeface="Century Gothic"/>
              </a:rPr>
              <a:t> Proposta para a inclusão da ariranha (</a:t>
            </a:r>
            <a:r>
              <a:rPr lang="pt-BR" sz="1400" i="1" dirty="0">
                <a:latin typeface="Century Gothic"/>
              </a:rPr>
              <a:t>Pteronura brasiliensis</a:t>
            </a:r>
            <a:r>
              <a:rPr lang="pt-BR" sz="1400" dirty="0">
                <a:latin typeface="Century Gothic"/>
              </a:rPr>
              <a:t>) nos Anexos I e II.</a:t>
            </a:r>
          </a:p>
          <a:p>
            <a:pPr algn="just">
              <a:lnSpc>
                <a:spcPct val="110000"/>
              </a:lnSpc>
            </a:pPr>
            <a:r>
              <a:rPr lang="pt-BR" sz="1400" b="1" dirty="0">
                <a:latin typeface="Century Gothic"/>
              </a:rPr>
              <a:t>Maçarico-de-perna-amarela </a:t>
            </a:r>
            <a:r>
              <a:rPr lang="pt-BR" sz="1400" dirty="0">
                <a:latin typeface="Century Gothic"/>
              </a:rPr>
              <a:t>– </a:t>
            </a:r>
            <a:r>
              <a:rPr lang="pt-BR" sz="1400" u="sng" dirty="0">
                <a:latin typeface="Century Gothic"/>
              </a:rPr>
              <a:t>Uruguai</a:t>
            </a:r>
            <a:r>
              <a:rPr lang="pt-BR" sz="1400" dirty="0">
                <a:latin typeface="Century Gothic"/>
              </a:rPr>
              <a:t> - proposta para a inclusão do maçarico-de-perna-amarela (</a:t>
            </a:r>
            <a:r>
              <a:rPr lang="pt-BR" sz="1400" i="1" dirty="0">
                <a:latin typeface="Century Gothic"/>
              </a:rPr>
              <a:t>Tringa </a:t>
            </a:r>
            <a:r>
              <a:rPr lang="pt-BR" sz="1400" i="1" dirty="0" err="1">
                <a:latin typeface="Century Gothic"/>
              </a:rPr>
              <a:t>flavipes</a:t>
            </a:r>
            <a:r>
              <a:rPr lang="pt-BR" sz="1400" dirty="0">
                <a:latin typeface="Century Gothic"/>
              </a:rPr>
              <a:t>) no Anexo I.</a:t>
            </a:r>
          </a:p>
          <a:p>
            <a:pPr algn="just">
              <a:lnSpc>
                <a:spcPct val="110000"/>
              </a:lnSpc>
            </a:pPr>
            <a:r>
              <a:rPr lang="pt-BR" sz="1400" b="1" dirty="0">
                <a:latin typeface="Century Gothic"/>
              </a:rPr>
              <a:t>Tubarões-Raposa </a:t>
            </a:r>
            <a:r>
              <a:rPr lang="pt-BR" sz="1400" dirty="0">
                <a:latin typeface="Century Gothic"/>
              </a:rPr>
              <a:t>– </a:t>
            </a:r>
            <a:r>
              <a:rPr lang="pt-BR" sz="1400" u="sng" dirty="0">
                <a:latin typeface="Century Gothic"/>
              </a:rPr>
              <a:t>Panamá</a:t>
            </a:r>
            <a:r>
              <a:rPr lang="pt-BR" sz="1400" dirty="0">
                <a:latin typeface="Century Gothic"/>
              </a:rPr>
              <a:t> - Doc.30.2.12 - Proposta para a inclusão do tubarão-raposa-pelágico (</a:t>
            </a:r>
            <a:r>
              <a:rPr lang="pt-BR" sz="1400" i="1" dirty="0">
                <a:latin typeface="Century Gothic"/>
              </a:rPr>
              <a:t>Alopias pelagicus</a:t>
            </a:r>
            <a:r>
              <a:rPr lang="pt-BR" sz="1400" dirty="0">
                <a:latin typeface="Century Gothic"/>
              </a:rPr>
              <a:t>), do tubarão-raposa-de-olho-grande (</a:t>
            </a:r>
            <a:r>
              <a:rPr lang="pt-BR" sz="1400" i="1" dirty="0">
                <a:latin typeface="Century Gothic"/>
              </a:rPr>
              <a:t>Alopias superciliosus</a:t>
            </a:r>
            <a:r>
              <a:rPr lang="pt-BR" sz="1400" dirty="0">
                <a:latin typeface="Century Gothic"/>
              </a:rPr>
              <a:t>) e do tubarão-raposa-comum (</a:t>
            </a:r>
            <a:r>
              <a:rPr lang="pt-BR" sz="1400" i="1" dirty="0">
                <a:latin typeface="Century Gothic"/>
              </a:rPr>
              <a:t>Alopias </a:t>
            </a:r>
            <a:r>
              <a:rPr lang="pt-BR" sz="1400" i="1" dirty="0" err="1">
                <a:latin typeface="Century Gothic"/>
              </a:rPr>
              <a:t>vulpinus</a:t>
            </a:r>
            <a:r>
              <a:rPr lang="pt-BR" sz="1400" dirty="0">
                <a:latin typeface="Century Gothic"/>
              </a:rPr>
              <a:t>) no Anexo I.</a:t>
            </a:r>
          </a:p>
          <a:p>
            <a:pPr algn="just">
              <a:lnSpc>
                <a:spcPct val="110000"/>
              </a:lnSpc>
            </a:pPr>
            <a:r>
              <a:rPr lang="pt-BR" sz="1400" b="1" dirty="0">
                <a:latin typeface="Century Gothic"/>
              </a:rPr>
              <a:t>Tubarões-Martelo:</a:t>
            </a:r>
            <a:endParaRPr lang="pt-BR" sz="1400" dirty="0"/>
          </a:p>
          <a:p>
            <a:pPr marL="493395" lvl="1" algn="just">
              <a:lnSpc>
                <a:spcPct val="110000"/>
              </a:lnSpc>
            </a:pPr>
            <a:r>
              <a:rPr lang="pt-BR" sz="1400" u="sng" dirty="0">
                <a:latin typeface="Century Gothic"/>
              </a:rPr>
              <a:t>Equador </a:t>
            </a:r>
            <a:r>
              <a:rPr lang="pt-BR" sz="1400" b="1" dirty="0">
                <a:latin typeface="Century Gothic"/>
              </a:rPr>
              <a:t>- </a:t>
            </a:r>
            <a:r>
              <a:rPr lang="pt-BR" sz="1400" dirty="0">
                <a:latin typeface="Century Gothic"/>
              </a:rPr>
              <a:t>Doc.30.2.14 -</a:t>
            </a:r>
            <a:r>
              <a:rPr lang="pt-BR" sz="1400" b="1" dirty="0">
                <a:latin typeface="Century Gothic"/>
              </a:rPr>
              <a:t> </a:t>
            </a:r>
            <a:r>
              <a:rPr lang="pt-BR" sz="1400" dirty="0">
                <a:latin typeface="Century Gothic"/>
              </a:rPr>
              <a:t>Proposta para a inclusão do tubarão-martelo-recortado (</a:t>
            </a:r>
            <a:r>
              <a:rPr lang="pt-BR" sz="1400" i="1" dirty="0" err="1">
                <a:latin typeface="Century Gothic"/>
              </a:rPr>
              <a:t>Sphyrna</a:t>
            </a:r>
            <a:r>
              <a:rPr lang="pt-BR" sz="1400" i="1" dirty="0">
                <a:latin typeface="Century Gothic"/>
              </a:rPr>
              <a:t> </a:t>
            </a:r>
            <a:r>
              <a:rPr lang="pt-BR" sz="1400" i="1" dirty="0" err="1">
                <a:latin typeface="Century Gothic"/>
              </a:rPr>
              <a:t>lewini</a:t>
            </a:r>
            <a:r>
              <a:rPr lang="pt-BR" sz="1400" dirty="0">
                <a:latin typeface="Century Gothic"/>
              </a:rPr>
              <a:t>) no Anexo I.</a:t>
            </a:r>
          </a:p>
          <a:p>
            <a:pPr marL="493395" lvl="1" algn="just">
              <a:lnSpc>
                <a:spcPct val="110000"/>
              </a:lnSpc>
            </a:pPr>
            <a:r>
              <a:rPr lang="pt-BR" sz="1400" u="sng" dirty="0">
                <a:latin typeface="Century Gothic"/>
              </a:rPr>
              <a:t>Equador - </a:t>
            </a:r>
            <a:r>
              <a:rPr lang="pt-BR" sz="1400" dirty="0">
                <a:latin typeface="Century Gothic"/>
              </a:rPr>
              <a:t>Doc.30.2.15 - Proposta para a inclusão do tubarão-martelo-gigante (</a:t>
            </a:r>
            <a:r>
              <a:rPr lang="pt-BR" sz="1400" i="1" dirty="0" err="1">
                <a:latin typeface="Century Gothic"/>
              </a:rPr>
              <a:t>Sphyrna</a:t>
            </a:r>
            <a:r>
              <a:rPr lang="pt-BR" sz="1400" i="1" dirty="0">
                <a:latin typeface="Century Gothic"/>
              </a:rPr>
              <a:t> </a:t>
            </a:r>
            <a:r>
              <a:rPr lang="pt-BR" sz="1400" i="1" dirty="0" err="1">
                <a:latin typeface="Century Gothic"/>
              </a:rPr>
              <a:t>mokarran</a:t>
            </a:r>
            <a:r>
              <a:rPr lang="pt-BR" sz="1400" dirty="0">
                <a:latin typeface="Century Gothic"/>
              </a:rPr>
              <a:t>) no Anexo I.</a:t>
            </a:r>
          </a:p>
          <a:p>
            <a:pPr algn="just">
              <a:lnSpc>
                <a:spcPct val="110000"/>
              </a:lnSpc>
            </a:pPr>
            <a:r>
              <a:rPr lang="pt-BR" sz="1400" b="1" dirty="0">
                <a:latin typeface="Century Gothic"/>
              </a:rPr>
              <a:t>Tubarão Azul </a:t>
            </a:r>
            <a:r>
              <a:rPr lang="pt-BR" sz="1400" dirty="0">
                <a:latin typeface="Century Gothic"/>
              </a:rPr>
              <a:t>- Doc.31.2.10 e Doc.31.3.15 - </a:t>
            </a:r>
            <a:r>
              <a:rPr lang="en-US" sz="1400" dirty="0">
                <a:latin typeface="Century Gothic"/>
              </a:rPr>
              <a:t>Marine Research and Conservation Foundation (MARECO) - </a:t>
            </a:r>
            <a:r>
              <a:rPr lang="pt-BR" sz="1400" dirty="0">
                <a:latin typeface="Century Gothic"/>
              </a:rPr>
              <a:t>Relatório sobre a implementação da Ação Concertada para o Tubarão-azul e proposta de continuação da ação concertada (</a:t>
            </a:r>
            <a:r>
              <a:rPr lang="pt-BR" sz="1400" i="1" dirty="0" err="1">
                <a:latin typeface="Century Gothic"/>
              </a:rPr>
              <a:t>Prionace</a:t>
            </a:r>
            <a:r>
              <a:rPr lang="pt-BR" sz="1400" i="1" dirty="0">
                <a:latin typeface="Century Gothic"/>
              </a:rPr>
              <a:t> glauca</a:t>
            </a:r>
            <a:r>
              <a:rPr lang="pt-BR" sz="1400" dirty="0">
                <a:latin typeface="Century Gothic"/>
              </a:rPr>
              <a:t>).</a:t>
            </a:r>
          </a:p>
          <a:p>
            <a:pPr algn="just">
              <a:lnSpc>
                <a:spcPct val="110000"/>
              </a:lnSpc>
            </a:pPr>
            <a:r>
              <a:rPr lang="pt-BR" sz="1400" b="1" dirty="0" err="1">
                <a:latin typeface="Century Gothic"/>
              </a:rPr>
              <a:t>Raias-manta</a:t>
            </a:r>
            <a:r>
              <a:rPr lang="pt-BR" sz="1400" b="1" dirty="0">
                <a:latin typeface="Century Gothic"/>
              </a:rPr>
              <a:t> </a:t>
            </a:r>
            <a:r>
              <a:rPr lang="pt-BR" sz="1400" dirty="0">
                <a:latin typeface="Century Gothic"/>
              </a:rPr>
              <a:t>- </a:t>
            </a:r>
            <a:r>
              <a:rPr lang="en-US" sz="1400" dirty="0">
                <a:latin typeface="Century Gothic"/>
              </a:rPr>
              <a:t>The Manta Trust and Wildlife Conservation Society -</a:t>
            </a:r>
            <a:r>
              <a:rPr lang="pt-BR" sz="1400" dirty="0">
                <a:latin typeface="Century Gothic"/>
              </a:rPr>
              <a:t> Proposta de ação concertada para todas as espécies de raias-diabo e </a:t>
            </a:r>
            <a:r>
              <a:rPr lang="pt-BR" sz="1400" dirty="0" err="1">
                <a:latin typeface="Century Gothic"/>
              </a:rPr>
              <a:t>raias-manta</a:t>
            </a:r>
            <a:r>
              <a:rPr lang="pt-BR" sz="1400" dirty="0">
                <a:latin typeface="Century Gothic"/>
              </a:rPr>
              <a:t> (</a:t>
            </a:r>
            <a:r>
              <a:rPr lang="pt-BR" sz="1400" dirty="0" err="1">
                <a:latin typeface="Century Gothic"/>
              </a:rPr>
              <a:t>Mobulidae</a:t>
            </a:r>
            <a:r>
              <a:rPr lang="pt-BR" sz="1400" dirty="0">
                <a:latin typeface="Century Gothic"/>
              </a:rPr>
              <a:t>) já listadas nos Anexos I e II.</a:t>
            </a:r>
          </a:p>
          <a:p>
            <a:pPr algn="just">
              <a:lnSpc>
                <a:spcPct val="110000"/>
              </a:lnSpc>
            </a:pPr>
            <a:endParaRPr lang="pt-BR" sz="1400" dirty="0"/>
          </a:p>
          <a:p>
            <a:pPr>
              <a:lnSpc>
                <a:spcPct val="110000"/>
              </a:lnSpc>
            </a:pPr>
            <a:endParaRPr lang="pt-BR" sz="1400" dirty="0">
              <a:latin typeface="Grandview Display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D7B8CCD-BB44-875B-0B4D-FAD307F1E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1102" y="76200"/>
            <a:ext cx="854996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67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turtle swimming in the water&#10;&#10;Description automatically generated">
            <a:extLst>
              <a:ext uri="{FF2B5EF4-FFF2-40B4-BE49-F238E27FC236}">
                <a16:creationId xmlns:a16="http://schemas.microsoft.com/office/drawing/2014/main" id="{C7A54B61-8541-AB40-BD1C-F80E8A4240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-5229" y="-962955"/>
            <a:ext cx="12198387" cy="8323922"/>
          </a:xfrm>
        </p:spPr>
      </p:pic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8DBDD9F7-3B84-F743-95F4-C9FA74DA597F}"/>
              </a:ext>
            </a:extLst>
          </p:cNvPr>
          <p:cNvSpPr txBox="1">
            <a:spLocks/>
          </p:cNvSpPr>
          <p:nvPr/>
        </p:nvSpPr>
        <p:spPr>
          <a:xfrm flipH="1">
            <a:off x="-103697" y="3610466"/>
            <a:ext cx="12688480" cy="3247534"/>
          </a:xfrm>
          <a:custGeom>
            <a:avLst/>
            <a:gdLst>
              <a:gd name="connsiteX0" fmla="*/ 12486732 w 13339868"/>
              <a:gd name="connsiteY0" fmla="*/ 1914 h 2962751"/>
              <a:gd name="connsiteX1" fmla="*/ 6703529 w 13339868"/>
              <a:gd name="connsiteY1" fmla="*/ 827870 h 2962751"/>
              <a:gd name="connsiteX2" fmla="*/ 704617 w 13339868"/>
              <a:gd name="connsiteY2" fmla="*/ 1735152 h 2962751"/>
              <a:gd name="connsiteX3" fmla="*/ 0 w 13339868"/>
              <a:gd name="connsiteY3" fmla="*/ 1775657 h 2962751"/>
              <a:gd name="connsiteX4" fmla="*/ 0 w 13339868"/>
              <a:gd name="connsiteY4" fmla="*/ 2962751 h 2962751"/>
              <a:gd name="connsiteX5" fmla="*/ 13339868 w 13339868"/>
              <a:gd name="connsiteY5" fmla="*/ 2962751 h 2962751"/>
              <a:gd name="connsiteX6" fmla="*/ 13339868 w 13339868"/>
              <a:gd name="connsiteY6" fmla="*/ 13763 h 2962751"/>
              <a:gd name="connsiteX7" fmla="*/ 12991874 w 13339868"/>
              <a:gd name="connsiteY7" fmla="*/ 2211 h 2962751"/>
              <a:gd name="connsiteX8" fmla="*/ 12486732 w 13339868"/>
              <a:gd name="connsiteY8" fmla="*/ 1914 h 2962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39868" h="2962751">
                <a:moveTo>
                  <a:pt x="12486732" y="1914"/>
                </a:moveTo>
                <a:cubicBezTo>
                  <a:pt x="11089145" y="23578"/>
                  <a:pt x="9273241" y="233112"/>
                  <a:pt x="6703529" y="827870"/>
                </a:cubicBezTo>
                <a:cubicBezTo>
                  <a:pt x="4500510" y="1337758"/>
                  <a:pt x="2693772" y="1601336"/>
                  <a:pt x="704617" y="1735152"/>
                </a:cubicBezTo>
                <a:lnTo>
                  <a:pt x="0" y="1775657"/>
                </a:lnTo>
                <a:lnTo>
                  <a:pt x="0" y="2962751"/>
                </a:lnTo>
                <a:lnTo>
                  <a:pt x="13339868" y="2962751"/>
                </a:lnTo>
                <a:lnTo>
                  <a:pt x="13339868" y="13763"/>
                </a:lnTo>
                <a:lnTo>
                  <a:pt x="12991874" y="2211"/>
                </a:lnTo>
                <a:cubicBezTo>
                  <a:pt x="12829592" y="-567"/>
                  <a:pt x="12661430" y="-794"/>
                  <a:pt x="12486732" y="1914"/>
                </a:cubicBezTo>
                <a:close/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1800" b="0" kern="1200" dirty="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bg1">
                    <a:alpha val="0"/>
                  </a:schemeClr>
                </a:solidFill>
              </a:rPr>
              <a:t>         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Rectangle 11" descr="Lower accent block for slide image">
            <a:extLst>
              <a:ext uri="{FF2B5EF4-FFF2-40B4-BE49-F238E27FC236}">
                <a16:creationId xmlns:a16="http://schemas.microsoft.com/office/drawing/2014/main" id="{D7F67FDF-D697-3249-AD21-75F6353FFBA5}"/>
              </a:ext>
            </a:extLst>
          </p:cNvPr>
          <p:cNvSpPr/>
          <p:nvPr/>
        </p:nvSpPr>
        <p:spPr>
          <a:xfrm>
            <a:off x="560283" y="5322878"/>
            <a:ext cx="72560" cy="1179100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21A69FA-B1C0-F3A5-8044-04BB9EEF6604}"/>
              </a:ext>
            </a:extLst>
          </p:cNvPr>
          <p:cNvSpPr txBox="1">
            <a:spLocks/>
          </p:cNvSpPr>
          <p:nvPr/>
        </p:nvSpPr>
        <p:spPr>
          <a:xfrm>
            <a:off x="712951" y="5952807"/>
            <a:ext cx="9588225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b="0" kern="1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pt-BR" sz="2000">
                <a:solidFill>
                  <a:schemeClr val="tx1"/>
                </a:solidFill>
              </a:rPr>
              <a:t>dcbio@mma.gov.br</a:t>
            </a:r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BDD9BE-AB05-D6DE-B752-8684BABF7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94" y="4288808"/>
            <a:ext cx="522866" cy="798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BC5F17-BF57-745E-06DE-4EEE345D6F58}"/>
              </a:ext>
            </a:extLst>
          </p:cNvPr>
          <p:cNvSpPr txBox="1"/>
          <p:nvPr/>
        </p:nvSpPr>
        <p:spPr>
          <a:xfrm>
            <a:off x="712951" y="5416946"/>
            <a:ext cx="1070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b="1" err="1">
                <a:solidFill>
                  <a:srgbClr val="014493"/>
                </a:solidFill>
              </a:rPr>
              <a:t>Obrigada</a:t>
            </a:r>
            <a:r>
              <a:rPr lang="en-US" sz="2800" b="1">
                <a:solidFill>
                  <a:srgbClr val="014493"/>
                </a:solidFill>
              </a:rPr>
              <a:t>!</a:t>
            </a:r>
          </a:p>
        </p:txBody>
      </p:sp>
      <p:pic>
        <p:nvPicPr>
          <p:cNvPr id="6" name="Picture 5" descr="A green and blue and red squares with white text&#10;&#10;AI-generated content may be incorrect.">
            <a:extLst>
              <a:ext uri="{FF2B5EF4-FFF2-40B4-BE49-F238E27FC236}">
                <a16:creationId xmlns:a16="http://schemas.microsoft.com/office/drawing/2014/main" id="{18A6598E-6EF3-6A6B-795F-C563E8323B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31" y="4289542"/>
            <a:ext cx="3190406" cy="80255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F42B232-F14A-02C6-24A2-1F1C985F116F}"/>
              </a:ext>
            </a:extLst>
          </p:cNvPr>
          <p:cNvSpPr txBox="1"/>
          <p:nvPr/>
        </p:nvSpPr>
        <p:spPr>
          <a:xfrm>
            <a:off x="3327860" y="5782925"/>
            <a:ext cx="8860692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 err="1"/>
              <a:t>Saiba</a:t>
            </a:r>
            <a:r>
              <a:rPr lang="en-US" sz="1600" dirty="0"/>
              <a:t> </a:t>
            </a:r>
            <a:r>
              <a:rPr lang="en-US" sz="1600" dirty="0" err="1"/>
              <a:t>mais</a:t>
            </a:r>
            <a:r>
              <a:rPr lang="en-US" sz="1600" dirty="0"/>
              <a:t> </a:t>
            </a:r>
            <a:r>
              <a:rPr lang="en-US" sz="1600" dirty="0" err="1"/>
              <a:t>sobre</a:t>
            </a:r>
            <a:r>
              <a:rPr lang="en-US" sz="1600" dirty="0"/>
              <a:t> a CMS e a COP 15 no site do MMA: </a:t>
            </a:r>
            <a:endParaRPr lang="en-US" sz="1600" dirty="0">
              <a:solidFill>
                <a:schemeClr val="accent1"/>
              </a:solidFill>
            </a:endParaRPr>
          </a:p>
          <a:p>
            <a:r>
              <a:rPr lang="en-US" sz="1600" dirty="0">
                <a:solidFill>
                  <a:schemeClr val="accent1"/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https://www.gov.br/mma/pt-br/assuntos/cop15</a:t>
            </a:r>
            <a:r>
              <a:rPr lang="en-US" sz="1600" dirty="0">
                <a:solidFill>
                  <a:schemeClr val="accent1"/>
                </a:solidFill>
                <a:ea typeface="+mn-lt"/>
                <a:cs typeface="+mn-lt"/>
              </a:rPr>
              <a:t> </a:t>
            </a:r>
            <a:endParaRPr lang="en-US">
              <a:solidFill>
                <a:schemeClr val="accent1"/>
              </a:solidFill>
            </a:endParaRPr>
          </a:p>
          <a:p>
            <a:r>
              <a:rPr lang="en-US" sz="1600" dirty="0">
                <a:solidFill>
                  <a:schemeClr val="accent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https://www.gov.br/mma/pt-br/composicao/sbio/departamento-de-conservacao-e-uso-sustentavel-da-biodiversidade/CMS</a:t>
            </a:r>
            <a:r>
              <a:rPr lang="en-US" sz="1600" dirty="0">
                <a:solidFill>
                  <a:schemeClr val="accent1"/>
                </a:solidFill>
              </a:rPr>
              <a:t> </a:t>
            </a:r>
            <a:r>
              <a:rPr lang="pt-BR" sz="1600" dirty="0">
                <a:solidFill>
                  <a:schemeClr val="accent1"/>
                </a:solidFill>
              </a:rPr>
              <a:t> </a:t>
            </a:r>
            <a:endParaRPr lang="en-US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8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154C0-73BA-151C-5F12-9C32EE858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20F8EA86-B729-2E04-0DA4-5B16A2F2B13B}"/>
              </a:ext>
            </a:extLst>
          </p:cNvPr>
          <p:cNvGrpSpPr/>
          <p:nvPr/>
        </p:nvGrpSpPr>
        <p:grpSpPr>
          <a:xfrm>
            <a:off x="4390514" y="2855771"/>
            <a:ext cx="7615385" cy="3884012"/>
            <a:chOff x="7706661" y="4538979"/>
            <a:chExt cx="4281309" cy="2200804"/>
          </a:xfrm>
        </p:grpSpPr>
        <p:pic>
          <p:nvPicPr>
            <p:cNvPr id="5" name="Espaço Reservado para Conteúdo 6" descr="Mapa&#10;&#10;O conteúdo gerado por IA pode estar incorreto.">
              <a:extLst>
                <a:ext uri="{FF2B5EF4-FFF2-40B4-BE49-F238E27FC236}">
                  <a16:creationId xmlns:a16="http://schemas.microsoft.com/office/drawing/2014/main" id="{39430654-3B90-066F-1FA6-2D89D65D7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06661" y="4538979"/>
              <a:ext cx="4281309" cy="2200804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2CDAB26F-74CE-84DA-E849-678FDCBA4F58}"/>
                </a:ext>
              </a:extLst>
            </p:cNvPr>
            <p:cNvSpPr/>
            <p:nvPr/>
          </p:nvSpPr>
          <p:spPr>
            <a:xfrm>
              <a:off x="7743054" y="4548909"/>
              <a:ext cx="473363" cy="1397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" name="Título 2">
            <a:extLst>
              <a:ext uri="{FF2B5EF4-FFF2-40B4-BE49-F238E27FC236}">
                <a16:creationId xmlns:a16="http://schemas.microsoft.com/office/drawing/2014/main" id="{4757A878-7595-584A-1019-7B733DB25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34890"/>
            <a:ext cx="10890929" cy="1097280"/>
          </a:xfrm>
        </p:spPr>
        <p:txBody>
          <a:bodyPr/>
          <a:lstStyle/>
          <a:p>
            <a:r>
              <a:rPr lang="pt-BR" dirty="0">
                <a:latin typeface="Century Gothic" panose="020B0502020202020204" pitchFamily="34" charset="0"/>
              </a:rPr>
              <a:t>A Convenção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0C26260-D916-CC25-780A-B3545B796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249842"/>
            <a:ext cx="11353915" cy="4920853"/>
          </a:xfrm>
          <a:noFill/>
          <a:ln>
            <a:solidFill>
              <a:schemeClr val="bg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dirty="0">
                <a:latin typeface="Century Gothic" panose="020B0502020202020204" pitchFamily="34" charset="0"/>
              </a:rPr>
              <a:t>Tratado ambiental das Nações Unidas; estabelecido em 1979</a:t>
            </a:r>
            <a:endParaRPr lang="en-US" dirty="0">
              <a:latin typeface="Century Gothic" panose="020B0502020202020204" pitchFamily="34" charset="0"/>
            </a:endParaRPr>
          </a:p>
          <a:p>
            <a:r>
              <a:rPr lang="pt-BR" dirty="0">
                <a:latin typeface="Century Gothic" panose="020B0502020202020204" pitchFamily="34" charset="0"/>
              </a:rPr>
              <a:t>Única convenção global especializada na </a:t>
            </a:r>
            <a:r>
              <a:rPr lang="pt-BR" b="1" dirty="0">
                <a:latin typeface="Century Gothic" panose="020B0502020202020204" pitchFamily="34" charset="0"/>
              </a:rPr>
              <a:t>conservação de espécies migratórias, seus habitats e rotas de migração</a:t>
            </a:r>
            <a:r>
              <a:rPr lang="pt-BR" dirty="0">
                <a:latin typeface="Century Gothic" panose="020B0502020202020204" pitchFamily="34" charset="0"/>
              </a:rPr>
              <a:t> </a:t>
            </a:r>
            <a:endParaRPr lang="en-US" dirty="0">
              <a:latin typeface="Century Gothic" panose="020B0502020202020204" pitchFamily="34" charset="0"/>
            </a:endParaRPr>
          </a:p>
          <a:p>
            <a:r>
              <a:rPr lang="pt-BR" dirty="0">
                <a:latin typeface="Century Gothic" panose="020B0502020202020204" pitchFamily="34" charset="0"/>
              </a:rPr>
              <a:t>Visa reunir os países que se sobrepõem a </a:t>
            </a:r>
            <a:r>
              <a:rPr lang="pt-BR" b="1" dirty="0">
                <a:latin typeface="Century Gothic" panose="020B0502020202020204" pitchFamily="34" charset="0"/>
              </a:rPr>
              <a:t>toda a distribuição das espécies migratórias</a:t>
            </a:r>
            <a:r>
              <a:rPr lang="pt-BR" dirty="0">
                <a:latin typeface="Century Gothic" panose="020B0502020202020204" pitchFamily="34" charset="0"/>
              </a:rPr>
              <a:t> em qualquer parte de seu ciclo de vida</a:t>
            </a:r>
          </a:p>
          <a:p>
            <a:endParaRPr lang="pt-BR">
              <a:latin typeface="Century Gothic" panose="020B0502020202020204" pitchFamily="34" charset="0"/>
            </a:endParaRPr>
          </a:p>
          <a:p>
            <a:r>
              <a:rPr lang="pt-BR">
                <a:latin typeface="Century Gothic"/>
              </a:rPr>
              <a:t>133 Partes (</a:t>
            </a:r>
            <a:r>
              <a:rPr lang="pt-BR">
                <a:latin typeface="Century Gothic"/>
                <a:ea typeface="+mn-lt"/>
                <a:cs typeface="+mn-lt"/>
              </a:rPr>
              <a:t>1</a:t>
            </a:r>
            <a:r>
              <a:rPr lang="pt-BR" dirty="0">
                <a:latin typeface="Century Gothic"/>
                <a:ea typeface="+mn-lt"/>
                <a:cs typeface="+mn-lt"/>
              </a:rPr>
              <a:t>32 países +União Europeia)</a:t>
            </a:r>
            <a:r>
              <a:rPr lang="pt-BR" dirty="0">
                <a:latin typeface="Century Gothic"/>
              </a:rPr>
              <a:t> </a:t>
            </a:r>
          </a:p>
          <a:p>
            <a:pPr marL="493395" lvl="1"/>
            <a:r>
              <a:rPr lang="pt-BR" dirty="0">
                <a:latin typeface="Century Gothic"/>
              </a:rPr>
              <a:t>+ 28 em Acordos ou Memorandos</a:t>
            </a:r>
          </a:p>
        </p:txBody>
      </p:sp>
    </p:spTree>
    <p:extLst>
      <p:ext uri="{BB962C8B-B14F-4D97-AF65-F5344CB8AC3E}">
        <p14:creationId xmlns:p14="http://schemas.microsoft.com/office/powerpoint/2010/main" val="3688743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929599-5344-9F05-E91F-DE922476F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0260"/>
            <a:ext cx="10890929" cy="1097280"/>
          </a:xfrm>
        </p:spPr>
        <p:txBody>
          <a:bodyPr/>
          <a:lstStyle/>
          <a:p>
            <a:r>
              <a:rPr lang="pt-BR">
                <a:latin typeface="Century Gothic" panose="020B0502020202020204" pitchFamily="34" charset="0"/>
              </a:rPr>
              <a:t>Legislação brasileira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547A69C-336C-E247-6CD0-96A981D17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491565"/>
            <a:ext cx="10890928" cy="47080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b="1">
                <a:latin typeface="Century Gothic" panose="020B0502020202020204" pitchFamily="34" charset="0"/>
                <a:ea typeface="+mn-lt"/>
                <a:cs typeface="+mn-lt"/>
              </a:rPr>
              <a:t>Decreto Legislativo nº 387/2013 </a:t>
            </a:r>
            <a:r>
              <a:rPr lang="pt-BR">
                <a:latin typeface="Century Gothic" panose="020B0502020202020204" pitchFamily="34" charset="0"/>
                <a:ea typeface="+mn-lt"/>
                <a:cs typeface="+mn-lt"/>
              </a:rPr>
              <a:t>- </a:t>
            </a:r>
            <a:r>
              <a:rPr lang="pt-BR" u="sng">
                <a:latin typeface="Century Gothic" panose="020B0502020202020204" pitchFamily="34" charset="0"/>
                <a:ea typeface="+mn-lt"/>
                <a:cs typeface="+mn-lt"/>
              </a:rPr>
              <a:t>Aprova o texto</a:t>
            </a:r>
            <a:r>
              <a:rPr lang="pt-BR">
                <a:latin typeface="Century Gothic" panose="020B0502020202020204" pitchFamily="34" charset="0"/>
                <a:ea typeface="+mn-lt"/>
                <a:cs typeface="+mn-lt"/>
              </a:rPr>
              <a:t> da Convenção sobre a Conservação das Espécies Migratórias de Animais Silvestres - CMS, assinado em Bonn, em 23 de junho de 1979. </a:t>
            </a:r>
            <a:endParaRPr lang="pt-BR">
              <a:latin typeface="Century Gothic" panose="020B0502020202020204" pitchFamily="34" charset="0"/>
            </a:endParaRPr>
          </a:p>
          <a:p>
            <a:pPr marL="493395" lvl="1">
              <a:buFont typeface="Courier New" panose="020B0604020202020204" pitchFamily="34" charset="0"/>
              <a:buChar char="o"/>
            </a:pPr>
            <a:r>
              <a:rPr lang="pt-BR" b="1">
                <a:latin typeface="Century Gothic" panose="020B0502020202020204" pitchFamily="34" charset="0"/>
                <a:ea typeface="+mn-lt"/>
                <a:cs typeface="+mn-lt"/>
              </a:rPr>
              <a:t>Início da vigência no Brasil</a:t>
            </a:r>
            <a:r>
              <a:rPr lang="pt-BR">
                <a:latin typeface="Century Gothic" panose="020B0502020202020204" pitchFamily="34" charset="0"/>
                <a:ea typeface="+mn-lt"/>
                <a:cs typeface="+mn-lt"/>
              </a:rPr>
              <a:t> com o depósito do instrumento na CMS</a:t>
            </a:r>
            <a:r>
              <a:rPr lang="pt-BR" b="1">
                <a:latin typeface="Century Gothic" panose="020B0502020202020204" pitchFamily="34" charset="0"/>
                <a:ea typeface="+mn-lt"/>
                <a:cs typeface="+mn-lt"/>
              </a:rPr>
              <a:t> – 1 de outubro de 2015.</a:t>
            </a:r>
            <a:endParaRPr lang="pt-BR">
              <a:latin typeface="Century Gothic" panose="020B0502020202020204" pitchFamily="34" charset="0"/>
            </a:endParaRPr>
          </a:p>
          <a:p>
            <a:endParaRPr lang="pt-BR">
              <a:latin typeface="Century Gothic" panose="020B0502020202020204" pitchFamily="34" charset="0"/>
              <a:ea typeface="+mn-lt"/>
              <a:cs typeface="+mn-lt"/>
            </a:endParaRPr>
          </a:p>
          <a:p>
            <a:r>
              <a:rPr lang="pt-BR" b="1">
                <a:latin typeface="Century Gothic" panose="020B0502020202020204" pitchFamily="34" charset="0"/>
                <a:ea typeface="+mn-lt"/>
                <a:cs typeface="+mn-lt"/>
              </a:rPr>
              <a:t>Decreto nº 9.080/2017</a:t>
            </a:r>
            <a:r>
              <a:rPr lang="pt-BR">
                <a:latin typeface="Century Gothic" panose="020B0502020202020204" pitchFamily="34" charset="0"/>
                <a:ea typeface="+mn-lt"/>
                <a:cs typeface="+mn-lt"/>
              </a:rPr>
              <a:t> - </a:t>
            </a:r>
            <a:r>
              <a:rPr lang="pt-BR" u="sng">
                <a:latin typeface="Century Gothic" panose="020B0502020202020204" pitchFamily="34" charset="0"/>
                <a:ea typeface="+mn-lt"/>
                <a:cs typeface="+mn-lt"/>
              </a:rPr>
              <a:t>Promulga </a:t>
            </a:r>
            <a:r>
              <a:rPr lang="pt-BR">
                <a:latin typeface="Century Gothic" panose="020B0502020202020204" pitchFamily="34" charset="0"/>
                <a:ea typeface="+mn-lt"/>
                <a:cs typeface="+mn-lt"/>
              </a:rPr>
              <a:t>a Convenção sobre a Conservação das Espécies Migratórias de Animais Silvestres, de 23 de junho de 1979.</a:t>
            </a:r>
            <a:endParaRPr lang="pt-BR">
              <a:latin typeface="Century Gothic" panose="020B0502020202020204" pitchFamily="34" charset="0"/>
            </a:endParaRPr>
          </a:p>
          <a:p>
            <a:endParaRPr lang="pt-BR">
              <a:latin typeface="Century Gothic" panose="020B0502020202020204" pitchFamily="34" charset="0"/>
              <a:ea typeface="+mn-lt"/>
              <a:cs typeface="+mn-lt"/>
            </a:endParaRPr>
          </a:p>
          <a:p>
            <a:r>
              <a:rPr lang="pt-BR" b="1">
                <a:latin typeface="Century Gothic" panose="020B0502020202020204" pitchFamily="34" charset="0"/>
                <a:ea typeface="+mn-lt"/>
                <a:cs typeface="+mn-lt"/>
              </a:rPr>
              <a:t>Portaria GM/MMA nº 1.314, de 10 de fevereiro de 2025 </a:t>
            </a:r>
            <a:r>
              <a:rPr lang="pt-BR">
                <a:latin typeface="Century Gothic" panose="020B0502020202020204" pitchFamily="34" charset="0"/>
                <a:ea typeface="+mn-lt"/>
                <a:cs typeface="+mn-lt"/>
              </a:rPr>
              <a:t>-  Torna </a:t>
            </a:r>
            <a:r>
              <a:rPr lang="pt-BR" u="sng">
                <a:latin typeface="Century Gothic" panose="020B0502020202020204" pitchFamily="34" charset="0"/>
                <a:ea typeface="+mn-lt"/>
                <a:cs typeface="+mn-lt"/>
              </a:rPr>
              <a:t>pública a lista</a:t>
            </a:r>
            <a:r>
              <a:rPr lang="pt-BR">
                <a:latin typeface="Century Gothic" panose="020B0502020202020204" pitchFamily="34" charset="0"/>
                <a:ea typeface="+mn-lt"/>
                <a:cs typeface="+mn-lt"/>
              </a:rPr>
              <a:t> das espécies migratórias de animais silvestres incluídas nos Anexos I e II da Convenção sobre Espécies Migratórias - CMS.</a:t>
            </a:r>
            <a:endParaRPr lang="pt-BR" sz="2000">
              <a:latin typeface="Century Gothic" panose="020B0502020202020204" pitchFamily="34" charset="0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075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25826-43B0-4C2C-B9EA-3B5F93A640EA}"/>
              </a:ext>
            </a:extLst>
          </p:cNvPr>
          <p:cNvSpPr txBox="1">
            <a:spLocks/>
          </p:cNvSpPr>
          <p:nvPr/>
        </p:nvSpPr>
        <p:spPr>
          <a:xfrm>
            <a:off x="696686" y="2314026"/>
            <a:ext cx="9666514" cy="603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014493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BE0C7BEB-7CBB-4F0A-8A93-5FE486A71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73" y="309882"/>
            <a:ext cx="10890929" cy="1097280"/>
          </a:xfrm>
        </p:spPr>
        <p:txBody>
          <a:bodyPr>
            <a:normAutofit/>
          </a:bodyPr>
          <a:lstStyle/>
          <a:p>
            <a:r>
              <a:rPr lang="pt-BR" kern="1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Definição de espécies migratórias</a:t>
            </a:r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421B09-D4F0-0849-485D-5032AAB2ABAF}"/>
              </a:ext>
            </a:extLst>
          </p:cNvPr>
          <p:cNvSpPr txBox="1"/>
          <p:nvPr/>
        </p:nvSpPr>
        <p:spPr>
          <a:xfrm>
            <a:off x="696686" y="2075210"/>
            <a:ext cx="9818913" cy="16841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en-US" sz="2400" kern="1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No </a:t>
            </a:r>
            <a:r>
              <a:rPr lang="pt-BR" sz="2400" kern="1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contexto da CMS, espécies migratórias são aquelas cuja proporção significativa de indivíduos </a:t>
            </a:r>
            <a:r>
              <a:rPr lang="pt-BR" sz="2400" b="1" kern="1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ultrapassa, de maneira previsível e cíclica, os limites da jurisdição nacional</a:t>
            </a:r>
            <a:r>
              <a:rPr lang="pt-BR" sz="2400" kern="1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.</a:t>
            </a:r>
            <a:endParaRPr lang="en-BR" sz="2400" kern="100">
              <a:solidFill>
                <a:schemeClr val="tx1">
                  <a:lumMod val="75000"/>
                  <a:lumOff val="25000"/>
                </a:schemeClr>
              </a:solidFill>
              <a:effectLst/>
              <a:latin typeface="Century Gothic" panose="020B0502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sea turtle swimming in the water&#10;&#10;Description automatically generated">
            <a:extLst>
              <a:ext uri="{FF2B5EF4-FFF2-40B4-BE49-F238E27FC236}">
                <a16:creationId xmlns:a16="http://schemas.microsoft.com/office/drawing/2014/main" id="{9C3C45D0-BF33-D6A1-D521-ACCAF9969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07685"/>
            <a:ext cx="12188277" cy="2495551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4797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1">
            <a:extLst>
              <a:ext uri="{FF2B5EF4-FFF2-40B4-BE49-F238E27FC236}">
                <a16:creationId xmlns:a16="http://schemas.microsoft.com/office/drawing/2014/main" id="{A637580D-1176-4083-A9A1-BD8ED0899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133026-3649-816C-64D1-793CF8D64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2652779" cy="4150811"/>
          </a:xfrm>
        </p:spPr>
        <p:txBody>
          <a:bodyPr>
            <a:normAutofit/>
          </a:bodyPr>
          <a:lstStyle/>
          <a:p>
            <a:r>
              <a:rPr lang="pt-BR" sz="3400"/>
              <a:t>Importância das espécies migratórias</a:t>
            </a:r>
          </a:p>
        </p:txBody>
      </p:sp>
      <p:cxnSp>
        <p:nvCxnSpPr>
          <p:cNvPr id="37" name="Straight Connector 33">
            <a:extLst>
              <a:ext uri="{FF2B5EF4-FFF2-40B4-BE49-F238E27FC236}">
                <a16:creationId xmlns:a16="http://schemas.microsoft.com/office/drawing/2014/main" id="{1A85A180-17F0-9F5F-51D9-6D242E788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E2C7DA2D-6D6C-6C3E-3613-9F7D732D1A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2169604"/>
              </p:ext>
            </p:extLst>
          </p:nvPr>
        </p:nvGraphicFramePr>
        <p:xfrm>
          <a:off x="3186836" y="339525"/>
          <a:ext cx="8662476" cy="6218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3900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8E7EF72-D86E-0EAD-91A8-AE23C121B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 t="2567" r="31922" b="6993"/>
          <a:stretch/>
        </p:blipFill>
        <p:spPr bwMode="auto">
          <a:xfrm>
            <a:off x="7033512" y="1167209"/>
            <a:ext cx="5039725" cy="418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BA45210-13D5-97E8-0766-788B9B9E9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535" y="320260"/>
            <a:ext cx="10890929" cy="1097280"/>
          </a:xfrm>
        </p:spPr>
        <p:txBody>
          <a:bodyPr/>
          <a:lstStyle/>
          <a:p>
            <a:r>
              <a:rPr lang="pt-BR">
                <a:latin typeface="Century Gothic" panose="020B0502020202020204" pitchFamily="34" charset="0"/>
              </a:rPr>
              <a:t>Espécies listadas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328FB6F-927A-319A-742F-7A694B2F6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837" y="1167209"/>
            <a:ext cx="7403112" cy="54969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pt-BR" b="1">
                <a:solidFill>
                  <a:srgbClr val="000000"/>
                </a:solidFill>
                <a:latin typeface="Century Gothic" panose="020B0502020202020204" pitchFamily="34" charset="0"/>
                <a:ea typeface="+mn-lt"/>
                <a:cs typeface="+mn-lt"/>
              </a:rPr>
              <a:t>Anexo I</a:t>
            </a:r>
            <a:r>
              <a:rPr lang="pt-BR">
                <a:solidFill>
                  <a:srgbClr val="000000"/>
                </a:solidFill>
                <a:latin typeface="Century Gothic" panose="020B0502020202020204" pitchFamily="34" charset="0"/>
                <a:ea typeface="+mn-lt"/>
                <a:cs typeface="+mn-lt"/>
              </a:rPr>
              <a:t> - espécies migratórias ameaçadas de extinção; e</a:t>
            </a:r>
          </a:p>
          <a:p>
            <a:r>
              <a:rPr lang="pt-BR" b="1">
                <a:solidFill>
                  <a:srgbClr val="000000"/>
                </a:solidFill>
                <a:latin typeface="Century Gothic" panose="020B0502020202020204" pitchFamily="34" charset="0"/>
                <a:ea typeface="+mn-lt"/>
                <a:cs typeface="+mn-lt"/>
              </a:rPr>
              <a:t>Anexo II</a:t>
            </a:r>
            <a:r>
              <a:rPr lang="pt-BR">
                <a:solidFill>
                  <a:srgbClr val="000000"/>
                </a:solidFill>
                <a:latin typeface="Century Gothic" panose="020B0502020202020204" pitchFamily="34" charset="0"/>
                <a:ea typeface="+mn-lt"/>
                <a:cs typeface="+mn-lt"/>
              </a:rPr>
              <a:t> - espécies migratórias cujo estado de conservação é desfavorável e que precisam ou se beneficiariam significativamente da cooperação internacional.</a:t>
            </a:r>
            <a:endParaRPr lang="pt-BR">
              <a:latin typeface="Century Gothic" panose="020B0502020202020204" pitchFamily="34" charset="0"/>
            </a:endParaRPr>
          </a:p>
          <a:p>
            <a:endParaRPr lang="pt-BR" sz="1800" b="1">
              <a:solidFill>
                <a:schemeClr val="tx2">
                  <a:lumMod val="76000"/>
                  <a:lumOff val="24000"/>
                </a:schemeClr>
              </a:solidFill>
              <a:latin typeface="Century Gothic" panose="020B0502020202020204" pitchFamily="34" charset="0"/>
              <a:ea typeface="+mn-lt"/>
              <a:cs typeface="+mn-lt"/>
            </a:endParaRPr>
          </a:p>
          <a:p>
            <a:r>
              <a:rPr lang="pt-BR" b="1">
                <a:solidFill>
                  <a:schemeClr val="tx2">
                    <a:lumMod val="76000"/>
                    <a:lumOff val="24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Total: 473 táxons </a:t>
            </a:r>
            <a:r>
              <a:rPr lang="pt-BR" sz="1600">
                <a:solidFill>
                  <a:schemeClr val="tx2">
                    <a:lumMod val="76000"/>
                    <a:lumOff val="24000"/>
                  </a:schemeClr>
                </a:solidFill>
                <a:latin typeface="Century Gothic" panose="020B0502020202020204" pitchFamily="34" charset="0"/>
                <a:ea typeface="+mn-lt"/>
                <a:cs typeface="+mn-lt"/>
              </a:rPr>
              <a:t>(famílias, gêneros, espécies e subespécies)</a:t>
            </a:r>
            <a:endParaRPr lang="en-US" sz="1600" b="1">
              <a:solidFill>
                <a:schemeClr val="tx2">
                  <a:lumMod val="76000"/>
                  <a:lumOff val="24000"/>
                </a:schemeClr>
              </a:solidFill>
              <a:latin typeface="Century Gothic" panose="020B0502020202020204" pitchFamily="34" charset="0"/>
              <a:ea typeface="+mn-lt"/>
              <a:cs typeface="+mn-lt"/>
            </a:endParaRPr>
          </a:p>
          <a:p>
            <a:r>
              <a:rPr lang="pt-BR" b="1">
                <a:latin typeface="Century Gothic" panose="020B0502020202020204" pitchFamily="34" charset="0"/>
              </a:rPr>
              <a:t>111</a:t>
            </a:r>
            <a:r>
              <a:rPr lang="pt-BR" b="1">
                <a:latin typeface="Century Gothic" panose="020B0502020202020204" pitchFamily="34" charset="0"/>
                <a:ea typeface="+mn-lt"/>
                <a:cs typeface="+mn-lt"/>
              </a:rPr>
              <a:t> com ocorrência no Brasil </a:t>
            </a:r>
            <a:endParaRPr lang="pt-BR">
              <a:latin typeface="Century Gothic" panose="020B0502020202020204" pitchFamily="34" charset="0"/>
            </a:endParaRPr>
          </a:p>
          <a:p>
            <a:pPr marL="493395" lvl="1">
              <a:lnSpc>
                <a:spcPct val="110000"/>
              </a:lnSpc>
              <a:buFont typeface="Courier New" panose="020B0604020202020204" pitchFamily="34" charset="0"/>
              <a:buChar char="o"/>
            </a:pPr>
            <a:r>
              <a:rPr lang="pt-BR" sz="1600">
                <a:latin typeface="Century Gothic" panose="020B0502020202020204" pitchFamily="34" charset="0"/>
                <a:ea typeface="+mn-lt"/>
                <a:cs typeface="+mn-lt"/>
              </a:rPr>
              <a:t>92 espécies </a:t>
            </a:r>
            <a:endParaRPr lang="pt-BR" sz="1600">
              <a:latin typeface="Century Gothic" panose="020B0502020202020204" pitchFamily="34" charset="0"/>
            </a:endParaRPr>
          </a:p>
          <a:p>
            <a:pPr marL="493395" lvl="1">
              <a:lnSpc>
                <a:spcPct val="110000"/>
              </a:lnSpc>
              <a:buFont typeface="Courier New" panose="020B0604020202020204" pitchFamily="34" charset="0"/>
              <a:buChar char="o"/>
            </a:pPr>
            <a:r>
              <a:rPr lang="pt-BR" sz="1600">
                <a:latin typeface="Century Gothic" panose="020B0502020202020204" pitchFamily="34" charset="0"/>
                <a:ea typeface="+mn-lt"/>
                <a:cs typeface="+mn-lt"/>
              </a:rPr>
              <a:t>4 subespécies </a:t>
            </a:r>
            <a:endParaRPr lang="pt-BR" sz="1600">
              <a:latin typeface="Century Gothic" panose="020B0502020202020204" pitchFamily="34" charset="0"/>
            </a:endParaRPr>
          </a:p>
          <a:p>
            <a:pPr marL="493395" lvl="1">
              <a:lnSpc>
                <a:spcPct val="110000"/>
              </a:lnSpc>
              <a:buFont typeface="Courier New" panose="020B0604020202020204" pitchFamily="34" charset="0"/>
              <a:buChar char="o"/>
            </a:pPr>
            <a:r>
              <a:rPr lang="pt-BR" sz="1600">
                <a:latin typeface="Century Gothic" panose="020B0502020202020204" pitchFamily="34" charset="0"/>
                <a:ea typeface="+mn-lt"/>
                <a:cs typeface="+mn-lt"/>
              </a:rPr>
              <a:t>15 famílias</a:t>
            </a:r>
          </a:p>
          <a:p>
            <a:pPr marL="493395" lvl="1">
              <a:buFont typeface="Courier New" panose="020B0604020202020204" pitchFamily="34" charset="0"/>
              <a:buChar char="o"/>
            </a:pPr>
            <a:endParaRPr lang="pt-BR" sz="1600">
              <a:latin typeface="Century Gothic" panose="020B0502020202020204" pitchFamily="34" charset="0"/>
              <a:ea typeface="+mn-lt"/>
              <a:cs typeface="+mn-lt"/>
            </a:endParaRPr>
          </a:p>
          <a:p>
            <a:pPr marL="493395" lvl="1">
              <a:buFont typeface="Courier New" panose="020B0604020202020204" pitchFamily="34" charset="0"/>
              <a:buChar char="o"/>
            </a:pPr>
            <a:r>
              <a:rPr lang="pt-BR" sz="1600">
                <a:latin typeface="Century Gothic" panose="020B0502020202020204" pitchFamily="34" charset="0"/>
                <a:ea typeface="+mn-lt"/>
                <a:cs typeface="+mn-lt"/>
              </a:rPr>
              <a:t>18 no anexo I </a:t>
            </a:r>
            <a:endParaRPr lang="pt-BR" sz="1600">
              <a:latin typeface="Century Gothic" panose="020B0502020202020204" pitchFamily="34" charset="0"/>
            </a:endParaRPr>
          </a:p>
          <a:p>
            <a:pPr marL="493395" lvl="1">
              <a:buFont typeface="Courier New" panose="020B0604020202020204" pitchFamily="34" charset="0"/>
              <a:buChar char="o"/>
            </a:pPr>
            <a:r>
              <a:rPr lang="pt-BR" sz="1600">
                <a:latin typeface="Century Gothic" panose="020B0502020202020204" pitchFamily="34" charset="0"/>
                <a:ea typeface="+mn-lt"/>
                <a:cs typeface="+mn-lt"/>
              </a:rPr>
              <a:t>23 nos anexos I e II </a:t>
            </a:r>
            <a:endParaRPr lang="pt-BR" sz="1600">
              <a:latin typeface="Century Gothic" panose="020B0502020202020204" pitchFamily="34" charset="0"/>
            </a:endParaRPr>
          </a:p>
          <a:p>
            <a:pPr marL="493395" lvl="1">
              <a:buFont typeface="Courier New" panose="020B0604020202020204" pitchFamily="34" charset="0"/>
              <a:buChar char="o"/>
            </a:pPr>
            <a:r>
              <a:rPr lang="pt-BR" sz="1600">
                <a:latin typeface="Century Gothic" panose="020B0502020202020204" pitchFamily="34" charset="0"/>
                <a:ea typeface="+mn-lt"/>
                <a:cs typeface="+mn-lt"/>
              </a:rPr>
              <a:t>70 no anexo II </a:t>
            </a:r>
            <a:endParaRPr lang="pt-BR" sz="1600">
              <a:latin typeface="Century Gothic" panose="020B0502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BC30BDF-7F25-018D-FF40-BFDF7E20AC1A}"/>
              </a:ext>
            </a:extLst>
          </p:cNvPr>
          <p:cNvSpPr txBox="1"/>
          <p:nvPr/>
        </p:nvSpPr>
        <p:spPr>
          <a:xfrm>
            <a:off x="8156394" y="6397380"/>
            <a:ext cx="307899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t-BR" sz="1200">
                <a:ea typeface="+mn-lt"/>
                <a:cs typeface="+mn-lt"/>
              </a:rPr>
              <a:t>UNEP-WCMC, 2024.</a:t>
            </a:r>
          </a:p>
          <a:p>
            <a:pPr algn="r"/>
            <a:r>
              <a:rPr lang="pt-BR" sz="1200">
                <a:ea typeface="+mn-lt"/>
                <a:cs typeface="+mn-lt"/>
              </a:rPr>
              <a:t> </a:t>
            </a:r>
            <a:r>
              <a:rPr lang="pt-BR" sz="1200" err="1">
                <a:ea typeface="+mn-lt"/>
                <a:cs typeface="+mn-lt"/>
              </a:rPr>
              <a:t>State</a:t>
            </a:r>
            <a:r>
              <a:rPr lang="pt-BR" sz="1200">
                <a:ea typeface="+mn-lt"/>
                <a:cs typeface="+mn-lt"/>
              </a:rPr>
              <a:t> </a:t>
            </a:r>
            <a:r>
              <a:rPr lang="pt-BR" sz="1200" err="1">
                <a:ea typeface="+mn-lt"/>
                <a:cs typeface="+mn-lt"/>
              </a:rPr>
              <a:t>of</a:t>
            </a:r>
            <a:r>
              <a:rPr lang="pt-BR" sz="1200">
                <a:ea typeface="+mn-lt"/>
                <a:cs typeface="+mn-lt"/>
              </a:rPr>
              <a:t> </a:t>
            </a:r>
            <a:r>
              <a:rPr lang="pt-BR" sz="1200" err="1">
                <a:ea typeface="+mn-lt"/>
                <a:cs typeface="+mn-lt"/>
              </a:rPr>
              <a:t>the</a:t>
            </a:r>
            <a:r>
              <a:rPr lang="pt-BR" sz="1200">
                <a:ea typeface="+mn-lt"/>
                <a:cs typeface="+mn-lt"/>
              </a:rPr>
              <a:t> </a:t>
            </a:r>
            <a:r>
              <a:rPr lang="pt-BR" sz="1200" err="1">
                <a:ea typeface="+mn-lt"/>
                <a:cs typeface="+mn-lt"/>
              </a:rPr>
              <a:t>World’s</a:t>
            </a:r>
            <a:r>
              <a:rPr lang="pt-BR" sz="1200">
                <a:ea typeface="+mn-lt"/>
                <a:cs typeface="+mn-lt"/>
              </a:rPr>
              <a:t> </a:t>
            </a:r>
            <a:r>
              <a:rPr lang="pt-BR" sz="1200" err="1">
                <a:ea typeface="+mn-lt"/>
                <a:cs typeface="+mn-lt"/>
              </a:rPr>
              <a:t>Migratory</a:t>
            </a:r>
            <a:r>
              <a:rPr lang="pt-BR" sz="1200">
                <a:ea typeface="+mn-lt"/>
                <a:cs typeface="+mn-lt"/>
              </a:rPr>
              <a:t> </a:t>
            </a:r>
            <a:r>
              <a:rPr lang="pt-BR" sz="1200" err="1">
                <a:ea typeface="+mn-lt"/>
                <a:cs typeface="+mn-lt"/>
              </a:rPr>
              <a:t>Species</a:t>
            </a:r>
            <a:r>
              <a:rPr lang="pt-BR" sz="1200">
                <a:ea typeface="+mn-lt"/>
                <a:cs typeface="+mn-lt"/>
              </a:rPr>
              <a:t>.</a:t>
            </a:r>
            <a:endParaRPr lang="pt-BR" sz="1200"/>
          </a:p>
        </p:txBody>
      </p:sp>
      <p:pic>
        <p:nvPicPr>
          <p:cNvPr id="8" name="Imagem 7" descr="Golfinho nadando no fundo do mar&#10;&#10;Descrição gerada automaticamente">
            <a:extLst>
              <a:ext uri="{FF2B5EF4-FFF2-40B4-BE49-F238E27FC236}">
                <a16:creationId xmlns:a16="http://schemas.microsoft.com/office/drawing/2014/main" id="{770ADD3F-76C6-55E3-7136-9CD8712A5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0984" y="5613722"/>
            <a:ext cx="959437" cy="12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1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A bird walking on the beach&#10;&#10;Description automatically generated">
            <a:extLst>
              <a:ext uri="{FF2B5EF4-FFF2-40B4-BE49-F238E27FC236}">
                <a16:creationId xmlns:a16="http://schemas.microsoft.com/office/drawing/2014/main" id="{6C874B33-60C0-A3B0-BA41-A82FFF1EF3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3654605"/>
            <a:ext cx="12192000" cy="3202269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F06FD7B4-2541-6D70-137F-589C1A57E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93" y="321853"/>
            <a:ext cx="11260716" cy="949386"/>
          </a:xfrm>
        </p:spPr>
        <p:txBody>
          <a:bodyPr>
            <a:noAutofit/>
          </a:bodyPr>
          <a:lstStyle/>
          <a:p>
            <a:r>
              <a:rPr lang="pt-BR" sz="3800">
                <a:latin typeface="Century Gothic" panose="020B0502020202020204" pitchFamily="34" charset="0"/>
              </a:rPr>
              <a:t>Espécies nos anexos com ocorrência no Brasil</a:t>
            </a:r>
          </a:p>
        </p:txBody>
      </p:sp>
      <p:graphicFrame>
        <p:nvGraphicFramePr>
          <p:cNvPr id="1695" name="Espaço Reservado para Conteúdo 2">
            <a:extLst>
              <a:ext uri="{FF2B5EF4-FFF2-40B4-BE49-F238E27FC236}">
                <a16:creationId xmlns:a16="http://schemas.microsoft.com/office/drawing/2014/main" id="{A6F760AF-B27C-20CD-E43C-C064D69C88C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2593" y="980237"/>
          <a:ext cx="11334239" cy="5003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20503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A7A646-A8DC-2CA1-BADC-1A63CDE95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42206"/>
            <a:ext cx="10890929" cy="1097280"/>
          </a:xfrm>
        </p:spPr>
        <p:txBody>
          <a:bodyPr/>
          <a:lstStyle/>
          <a:p>
            <a:r>
              <a:rPr lang="pt-BR">
                <a:latin typeface="Century Gothic" panose="020B0502020202020204" pitchFamily="34" charset="0"/>
              </a:rPr>
              <a:t>Instrumentos da CMS no Brasil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C6811E-8847-26C7-7A15-8E412E63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773" y="1107901"/>
            <a:ext cx="11565004" cy="54354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b="1" dirty="0">
                <a:latin typeface="Century Gothic"/>
                <a:ea typeface="+mn-lt"/>
                <a:cs typeface="+mn-lt"/>
              </a:rPr>
              <a:t>Acordos </a:t>
            </a:r>
            <a:r>
              <a:rPr lang="pt-BR" dirty="0">
                <a:latin typeface="Century Gothic"/>
                <a:ea typeface="+mn-lt"/>
                <a:cs typeface="+mn-lt"/>
              </a:rPr>
              <a:t>(</a:t>
            </a:r>
            <a:r>
              <a:rPr lang="pt-BR" i="1" dirty="0" err="1">
                <a:latin typeface="Century Gothic"/>
                <a:ea typeface="+mn-lt"/>
                <a:cs typeface="+mn-lt"/>
              </a:rPr>
              <a:t>Agreements</a:t>
            </a:r>
            <a:r>
              <a:rPr lang="pt-BR" dirty="0">
                <a:latin typeface="Century Gothic"/>
                <a:ea typeface="+mn-lt"/>
                <a:cs typeface="+mn-lt"/>
              </a:rPr>
              <a:t>)</a:t>
            </a:r>
          </a:p>
          <a:p>
            <a:pPr marL="493395" lvl="1">
              <a:buFont typeface="Courier New" panose="020B0604020202020204" pitchFamily="34" charset="0"/>
              <a:buChar char="o"/>
            </a:pPr>
            <a:r>
              <a:rPr lang="pt-BR" b="1">
                <a:solidFill>
                  <a:schemeClr val="tx2">
                    <a:lumMod val="76000"/>
                    <a:lumOff val="24000"/>
                  </a:schemeClr>
                </a:solidFill>
                <a:latin typeface="Century Gothic"/>
                <a:ea typeface="+mn-lt"/>
                <a:cs typeface="+mn-lt"/>
              </a:rPr>
              <a:t>ACAP</a:t>
            </a:r>
            <a:r>
              <a:rPr lang="pt-BR" dirty="0">
                <a:solidFill>
                  <a:schemeClr val="tx2">
                    <a:lumMod val="76000"/>
                    <a:lumOff val="24000"/>
                  </a:schemeClr>
                </a:solidFill>
                <a:latin typeface="Century Gothic"/>
                <a:ea typeface="+mn-lt"/>
                <a:cs typeface="+mn-lt"/>
              </a:rPr>
              <a:t> </a:t>
            </a:r>
            <a:r>
              <a:rPr lang="pt-BR">
                <a:latin typeface="Century Gothic"/>
                <a:ea typeface="+mn-lt"/>
                <a:cs typeface="+mn-lt"/>
              </a:rPr>
              <a:t>- Acordo para Conservação de Albatrozes e Petréis - 2008 (participa desde 2001) </a:t>
            </a:r>
          </a:p>
          <a:p>
            <a:pPr>
              <a:lnSpc>
                <a:spcPct val="170000"/>
              </a:lnSpc>
            </a:pPr>
            <a:r>
              <a:rPr lang="pt-BR" b="1" dirty="0">
                <a:latin typeface="Century Gothic"/>
                <a:ea typeface="+mn-lt"/>
                <a:cs typeface="+mn-lt"/>
              </a:rPr>
              <a:t>Memorandos de entendimento</a:t>
            </a:r>
            <a:r>
              <a:rPr lang="pt-BR" dirty="0">
                <a:latin typeface="Century Gothic"/>
                <a:ea typeface="+mn-lt"/>
                <a:cs typeface="+mn-lt"/>
              </a:rPr>
              <a:t> (</a:t>
            </a:r>
            <a:r>
              <a:rPr lang="pt-BR" i="1" dirty="0">
                <a:latin typeface="Century Gothic"/>
                <a:ea typeface="+mn-lt"/>
                <a:cs typeface="+mn-lt"/>
              </a:rPr>
              <a:t>Memoranda </a:t>
            </a:r>
            <a:r>
              <a:rPr lang="pt-BR" i="1" dirty="0" err="1">
                <a:latin typeface="Century Gothic"/>
                <a:ea typeface="+mn-lt"/>
                <a:cs typeface="+mn-lt"/>
              </a:rPr>
              <a:t>of</a:t>
            </a:r>
            <a:r>
              <a:rPr lang="pt-BR" i="1" dirty="0">
                <a:latin typeface="Century Gothic"/>
                <a:ea typeface="+mn-lt"/>
                <a:cs typeface="+mn-lt"/>
              </a:rPr>
              <a:t> </a:t>
            </a:r>
            <a:r>
              <a:rPr lang="pt-BR" i="1" dirty="0" err="1">
                <a:latin typeface="Century Gothic"/>
                <a:ea typeface="+mn-lt"/>
                <a:cs typeface="+mn-lt"/>
              </a:rPr>
              <a:t>Understanding</a:t>
            </a:r>
            <a:r>
              <a:rPr lang="pt-BR" dirty="0">
                <a:latin typeface="Century Gothic"/>
                <a:ea typeface="+mn-lt"/>
                <a:cs typeface="+mn-lt"/>
              </a:rPr>
              <a:t> – </a:t>
            </a:r>
            <a:r>
              <a:rPr lang="pt-BR" dirty="0" err="1">
                <a:latin typeface="Century Gothic"/>
                <a:ea typeface="+mn-lt"/>
                <a:cs typeface="+mn-lt"/>
              </a:rPr>
              <a:t>MoU</a:t>
            </a:r>
            <a:r>
              <a:rPr lang="pt-BR" dirty="0">
                <a:latin typeface="Century Gothic"/>
                <a:ea typeface="+mn-lt"/>
                <a:cs typeface="+mn-lt"/>
              </a:rPr>
              <a:t>)</a:t>
            </a:r>
          </a:p>
          <a:p>
            <a:pPr marL="493395" lvl="1">
              <a:buFont typeface="Courier New" panose="020B0604020202020204" pitchFamily="34" charset="0"/>
              <a:buChar char="o"/>
            </a:pPr>
            <a:r>
              <a:rPr lang="pt-BR" b="1" dirty="0" err="1">
                <a:solidFill>
                  <a:schemeClr val="tx2">
                    <a:lumMod val="76000"/>
                    <a:lumOff val="24000"/>
                  </a:schemeClr>
                </a:solidFill>
                <a:latin typeface="Century Gothic"/>
                <a:ea typeface="+mn-lt"/>
                <a:cs typeface="+mn-lt"/>
              </a:rPr>
              <a:t>MoU</a:t>
            </a:r>
            <a:r>
              <a:rPr lang="pt-BR" b="1" dirty="0">
                <a:solidFill>
                  <a:schemeClr val="tx2">
                    <a:lumMod val="76000"/>
                    <a:lumOff val="24000"/>
                  </a:schemeClr>
                </a:solidFill>
                <a:latin typeface="Century Gothic"/>
                <a:ea typeface="+mn-lt"/>
                <a:cs typeface="+mn-lt"/>
              </a:rPr>
              <a:t> </a:t>
            </a:r>
            <a:r>
              <a:rPr lang="pt-BR" b="1" dirty="0" err="1">
                <a:solidFill>
                  <a:schemeClr val="tx2">
                    <a:lumMod val="76000"/>
                    <a:lumOff val="24000"/>
                  </a:schemeClr>
                </a:solidFill>
                <a:latin typeface="Century Gothic"/>
                <a:ea typeface="+mn-lt"/>
                <a:cs typeface="+mn-lt"/>
              </a:rPr>
              <a:t>Pastizales</a:t>
            </a:r>
            <a:r>
              <a:rPr lang="pt-BR" dirty="0">
                <a:latin typeface="Century Gothic"/>
                <a:ea typeface="+mn-lt"/>
                <a:cs typeface="+mn-lt"/>
              </a:rPr>
              <a:t> - Memorando de Entendimento para a Conservação das Espécies Migratórias de Aves dos Campos Sulinos da América do Sul e dos Seus Habitat - 2007</a:t>
            </a:r>
            <a:endParaRPr lang="pt-BR" dirty="0">
              <a:latin typeface="Century Gothic"/>
            </a:endParaRPr>
          </a:p>
          <a:p>
            <a:pPr marL="493395" lvl="1">
              <a:buFont typeface="Courier New" panose="020B0604020202020204" pitchFamily="34" charset="0"/>
              <a:buChar char="o"/>
            </a:pPr>
            <a:r>
              <a:rPr lang="pt-BR" b="1" dirty="0" err="1">
                <a:solidFill>
                  <a:schemeClr val="tx2">
                    <a:lumMod val="76000"/>
                    <a:lumOff val="24000"/>
                  </a:schemeClr>
                </a:solidFill>
                <a:latin typeface="Century Gothic"/>
                <a:ea typeface="+mn-lt"/>
                <a:cs typeface="+mn-lt"/>
              </a:rPr>
              <a:t>Sharks</a:t>
            </a:r>
            <a:r>
              <a:rPr lang="pt-BR" b="1" dirty="0">
                <a:solidFill>
                  <a:schemeClr val="tx2">
                    <a:lumMod val="76000"/>
                    <a:lumOff val="24000"/>
                  </a:schemeClr>
                </a:solidFill>
                <a:latin typeface="Century Gothic"/>
                <a:ea typeface="+mn-lt"/>
                <a:cs typeface="+mn-lt"/>
              </a:rPr>
              <a:t> </a:t>
            </a:r>
            <a:r>
              <a:rPr lang="pt-BR" b="1" dirty="0" err="1">
                <a:solidFill>
                  <a:schemeClr val="tx2">
                    <a:lumMod val="76000"/>
                    <a:lumOff val="24000"/>
                  </a:schemeClr>
                </a:solidFill>
                <a:latin typeface="Century Gothic"/>
                <a:ea typeface="+mn-lt"/>
                <a:cs typeface="+mn-lt"/>
              </a:rPr>
              <a:t>MoU</a:t>
            </a:r>
            <a:r>
              <a:rPr lang="pt-BR" b="1" dirty="0">
                <a:latin typeface="Century Gothic"/>
                <a:ea typeface="+mn-lt"/>
                <a:cs typeface="+mn-lt"/>
              </a:rPr>
              <a:t> </a:t>
            </a:r>
            <a:r>
              <a:rPr lang="pt-BR" dirty="0">
                <a:latin typeface="Century Gothic"/>
                <a:ea typeface="+mn-lt"/>
                <a:cs typeface="+mn-lt"/>
              </a:rPr>
              <a:t>- Memorando de Entendimento para a Conservação dos Tubarões Migratórios - 2017</a:t>
            </a:r>
          </a:p>
          <a:p>
            <a:pPr>
              <a:lnSpc>
                <a:spcPct val="170000"/>
              </a:lnSpc>
            </a:pPr>
            <a:r>
              <a:rPr lang="pt-BR" b="1" dirty="0">
                <a:latin typeface="Century Gothic"/>
                <a:ea typeface="+mn-lt"/>
                <a:cs typeface="+mn-lt"/>
              </a:rPr>
              <a:t>Iniciativas</a:t>
            </a:r>
            <a:r>
              <a:rPr lang="pt-BR" dirty="0">
                <a:latin typeface="Century Gothic"/>
                <a:ea typeface="+mn-lt"/>
                <a:cs typeface="+mn-lt"/>
              </a:rPr>
              <a:t> de espécies especiais (</a:t>
            </a:r>
            <a:r>
              <a:rPr lang="pt-BR" i="1" dirty="0" err="1">
                <a:latin typeface="Century Gothic"/>
                <a:ea typeface="+mn-lt"/>
                <a:cs typeface="+mn-lt"/>
              </a:rPr>
              <a:t>Special</a:t>
            </a:r>
            <a:r>
              <a:rPr lang="pt-BR" i="1" dirty="0">
                <a:latin typeface="Century Gothic"/>
                <a:ea typeface="+mn-lt"/>
                <a:cs typeface="+mn-lt"/>
              </a:rPr>
              <a:t> </a:t>
            </a:r>
            <a:r>
              <a:rPr lang="pt-BR" i="1" dirty="0" err="1">
                <a:latin typeface="Century Gothic"/>
                <a:ea typeface="+mn-lt"/>
                <a:cs typeface="+mn-lt"/>
              </a:rPr>
              <a:t>Species</a:t>
            </a:r>
            <a:r>
              <a:rPr lang="pt-BR" i="1" dirty="0">
                <a:latin typeface="Century Gothic"/>
                <a:ea typeface="+mn-lt"/>
                <a:cs typeface="+mn-lt"/>
              </a:rPr>
              <a:t> </a:t>
            </a:r>
            <a:r>
              <a:rPr lang="pt-BR" i="1" dirty="0" err="1">
                <a:latin typeface="Century Gothic"/>
                <a:ea typeface="+mn-lt"/>
                <a:cs typeface="+mn-lt"/>
              </a:rPr>
              <a:t>Initiatives</a:t>
            </a:r>
            <a:r>
              <a:rPr lang="pt-BR" dirty="0">
                <a:latin typeface="Century Gothic"/>
                <a:ea typeface="+mn-lt"/>
                <a:cs typeface="+mn-lt"/>
              </a:rPr>
              <a:t>)</a:t>
            </a:r>
          </a:p>
          <a:p>
            <a:pPr marL="493395" lvl="1">
              <a:buFont typeface="Courier New" panose="020B0604020202020204" pitchFamily="34" charset="0"/>
              <a:buChar char="o"/>
            </a:pPr>
            <a:r>
              <a:rPr lang="pt-BR" b="1" i="1" dirty="0">
                <a:solidFill>
                  <a:schemeClr val="tx2">
                    <a:lumMod val="76000"/>
                    <a:lumOff val="24000"/>
                  </a:schemeClr>
                </a:solidFill>
                <a:latin typeface="Century Gothic"/>
                <a:ea typeface="+mn-lt"/>
                <a:cs typeface="+mn-lt"/>
              </a:rPr>
              <a:t>Jaguar </a:t>
            </a:r>
            <a:r>
              <a:rPr lang="pt-BR" b="1" i="1" dirty="0" err="1">
                <a:solidFill>
                  <a:schemeClr val="tx2">
                    <a:lumMod val="76000"/>
                    <a:lumOff val="24000"/>
                  </a:schemeClr>
                </a:solidFill>
                <a:latin typeface="Century Gothic"/>
                <a:ea typeface="+mn-lt"/>
                <a:cs typeface="+mn-lt"/>
              </a:rPr>
              <a:t>Initiative</a:t>
            </a:r>
            <a:r>
              <a:rPr lang="pt-BR" i="1" dirty="0">
                <a:latin typeface="Century Gothic"/>
                <a:ea typeface="+mn-lt"/>
                <a:cs typeface="+mn-lt"/>
              </a:rPr>
              <a:t> </a:t>
            </a:r>
            <a:r>
              <a:rPr lang="pt-BR" dirty="0">
                <a:latin typeface="Century Gothic"/>
                <a:ea typeface="+mn-lt"/>
                <a:cs typeface="+mn-lt"/>
              </a:rPr>
              <a:t>- Iniciativa Onça-Pintada - 2024 </a:t>
            </a:r>
          </a:p>
          <a:p>
            <a:pPr>
              <a:lnSpc>
                <a:spcPct val="150000"/>
              </a:lnSpc>
            </a:pPr>
            <a:r>
              <a:rPr lang="pt-BR" b="1">
                <a:latin typeface="Century Gothic" panose="020B0502020202020204" pitchFamily="34" charset="0"/>
                <a:ea typeface="+mn-lt"/>
                <a:cs typeface="+mn-lt"/>
              </a:rPr>
              <a:t>Forças-tarefas</a:t>
            </a:r>
            <a:r>
              <a:rPr lang="pt-BR">
                <a:latin typeface="Century Gothic" panose="020B0502020202020204" pitchFamily="34" charset="0"/>
                <a:ea typeface="+mn-lt"/>
                <a:cs typeface="+mn-lt"/>
              </a:rPr>
              <a:t> (</a:t>
            </a:r>
            <a:r>
              <a:rPr lang="pt-BR" i="1">
                <a:latin typeface="Century Gothic" panose="020B0502020202020204" pitchFamily="34" charset="0"/>
                <a:ea typeface="+mn-lt"/>
                <a:cs typeface="+mn-lt"/>
              </a:rPr>
              <a:t>Task Forces</a:t>
            </a:r>
            <a:r>
              <a:rPr lang="pt-BR">
                <a:latin typeface="Century Gothic" panose="020B0502020202020204" pitchFamily="34" charset="0"/>
                <a:ea typeface="+mn-lt"/>
                <a:cs typeface="+mn-lt"/>
              </a:rPr>
              <a:t>)</a:t>
            </a:r>
          </a:p>
          <a:p>
            <a:pPr marL="493395" lvl="1">
              <a:buFont typeface="Courier New" panose="020B0604020202020204" pitchFamily="34" charset="0"/>
              <a:buChar char="o"/>
            </a:pPr>
            <a:r>
              <a:rPr lang="pt-BR" b="1" i="1" dirty="0" err="1">
                <a:solidFill>
                  <a:schemeClr val="tx2">
                    <a:lumMod val="76000"/>
                    <a:lumOff val="24000"/>
                  </a:schemeClr>
                </a:solidFill>
                <a:latin typeface="Century Gothic"/>
                <a:ea typeface="+mn-lt"/>
                <a:cs typeface="+mn-lt"/>
              </a:rPr>
              <a:t>Americas</a:t>
            </a:r>
            <a:r>
              <a:rPr lang="pt-BR" b="1" i="1" dirty="0">
                <a:solidFill>
                  <a:schemeClr val="tx2">
                    <a:lumMod val="76000"/>
                    <a:lumOff val="24000"/>
                  </a:schemeClr>
                </a:solidFill>
                <a:latin typeface="Century Gothic"/>
                <a:ea typeface="+mn-lt"/>
                <a:cs typeface="+mn-lt"/>
              </a:rPr>
              <a:t> </a:t>
            </a:r>
            <a:r>
              <a:rPr lang="pt-BR" b="1" i="1" dirty="0" err="1">
                <a:solidFill>
                  <a:schemeClr val="tx2">
                    <a:lumMod val="76000"/>
                    <a:lumOff val="24000"/>
                  </a:schemeClr>
                </a:solidFill>
                <a:latin typeface="Century Gothic"/>
                <a:ea typeface="+mn-lt"/>
                <a:cs typeface="+mn-lt"/>
              </a:rPr>
              <a:t>Flyways</a:t>
            </a:r>
            <a:r>
              <a:rPr lang="pt-BR" b="1" i="1" dirty="0">
                <a:solidFill>
                  <a:schemeClr val="tx2">
                    <a:lumMod val="76000"/>
                    <a:lumOff val="24000"/>
                  </a:schemeClr>
                </a:solidFill>
                <a:latin typeface="Century Gothic"/>
                <a:ea typeface="+mn-lt"/>
                <a:cs typeface="+mn-lt"/>
              </a:rPr>
              <a:t> Task Force</a:t>
            </a:r>
            <a:r>
              <a:rPr lang="pt-BR" dirty="0">
                <a:latin typeface="Century Gothic"/>
                <a:ea typeface="+mn-lt"/>
                <a:cs typeface="+mn-lt"/>
              </a:rPr>
              <a:t> - Força-Tarefa para Implementação do Plano de Ação para Rotas de Aves Migratórias das Américas - 2014</a:t>
            </a:r>
          </a:p>
          <a:p>
            <a:pPr marL="493395" lvl="1">
              <a:buFont typeface="Courier New" panose="020B0604020202020204" pitchFamily="34" charset="0"/>
              <a:buChar char="o"/>
            </a:pPr>
            <a:r>
              <a:rPr lang="pt-BR" b="1" i="1" dirty="0">
                <a:solidFill>
                  <a:schemeClr val="tx2">
                    <a:lumMod val="76000"/>
                    <a:lumOff val="24000"/>
                  </a:schemeClr>
                </a:solidFill>
                <a:latin typeface="Century Gothic"/>
                <a:ea typeface="+mn-lt"/>
                <a:cs typeface="+mn-lt"/>
              </a:rPr>
              <a:t>Energy Task Force</a:t>
            </a:r>
            <a:r>
              <a:rPr lang="pt-BR" dirty="0">
                <a:latin typeface="Century Gothic"/>
                <a:ea typeface="+mn-lt"/>
                <a:cs typeface="+mn-lt"/>
              </a:rPr>
              <a:t> - Força-Tarefa sobre </a:t>
            </a:r>
            <a:r>
              <a:rPr lang="pt-BR">
                <a:latin typeface="Century Gothic"/>
                <a:ea typeface="+mn-lt"/>
                <a:cs typeface="+mn-lt"/>
              </a:rPr>
              <a:t>Energia -</a:t>
            </a:r>
            <a:r>
              <a:rPr lang="pt-BR" dirty="0">
                <a:latin typeface="Century Gothic"/>
                <a:ea typeface="+mn-lt"/>
                <a:cs typeface="+mn-lt"/>
              </a:rPr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4008626454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d7309ed-3ca0-4836-856b-ea27595929d6" xsi:nil="true"/>
    <lcf76f155ced4ddcb4097134ff3c332f xmlns="e9a4ada4-c296-4c0a-8588-55a3e71a1f0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40085FBD5000B42A7A5A1807B2169A4" ma:contentTypeVersion="17" ma:contentTypeDescription="Crie um novo documento." ma:contentTypeScope="" ma:versionID="5b32c167f59d0a99f35d82414d4c46f2">
  <xsd:schema xmlns:xsd="http://www.w3.org/2001/XMLSchema" xmlns:xs="http://www.w3.org/2001/XMLSchema" xmlns:p="http://schemas.microsoft.com/office/2006/metadata/properties" xmlns:ns2="e9a4ada4-c296-4c0a-8588-55a3e71a1f02" xmlns:ns3="3d7309ed-3ca0-4836-856b-ea27595929d6" targetNamespace="http://schemas.microsoft.com/office/2006/metadata/properties" ma:root="true" ma:fieldsID="61ac119b54b8f469e45a92a7530c1b3c" ns2:_="" ns3:_="">
    <xsd:import namespace="e9a4ada4-c296-4c0a-8588-55a3e71a1f02"/>
    <xsd:import namespace="3d7309ed-3ca0-4836-856b-ea2759592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a4ada4-c296-4c0a-8588-55a3e71a1f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Marcações de imagem" ma:readOnly="false" ma:fieldId="{5cf76f15-5ced-4ddc-b409-7134ff3c332f}" ma:taxonomyMulti="true" ma:sspId="e20e9e44-ce6c-4e35-b88c-9595161756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7309ed-3ca0-4836-856b-ea27595929d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5b257528-4429-4f7b-bcc8-9a58840bc363}" ma:internalName="TaxCatchAll" ma:showField="CatchAllData" ma:web="3d7309ed-3ca0-4836-856b-ea27595929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504F78-2E3E-4A13-9943-48EB12970BF7}">
  <ds:schemaRefs>
    <ds:schemaRef ds:uri="3d7309ed-3ca0-4836-856b-ea27595929d6"/>
    <ds:schemaRef ds:uri="e9a4ada4-c296-4c0a-8588-55a3e71a1f0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824DBCB-B35D-4A3D-AE76-8D4D133F80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BD7253-A5CA-4373-9918-793BCB6376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a4ada4-c296-4c0a-8588-55a3e71a1f02"/>
    <ds:schemaRef ds:uri="3d7309ed-3ca0-4836-856b-ea27595929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1883</Words>
  <Application>Microsoft Office PowerPoint</Application>
  <PresentationFormat>Widescreen</PresentationFormat>
  <Paragraphs>203</Paragraphs>
  <Slides>24</Slides>
  <Notes>7</Notes>
  <HiddenSlides>0</HiddenSlides>
  <MMClips>1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4" baseType="lpstr">
      <vt:lpstr>Aptos</vt:lpstr>
      <vt:lpstr>Arial</vt:lpstr>
      <vt:lpstr>Arial,Sans-Serif</vt:lpstr>
      <vt:lpstr>Calibri</vt:lpstr>
      <vt:lpstr>Century Gothic</vt:lpstr>
      <vt:lpstr>Courier New</vt:lpstr>
      <vt:lpstr>Courier New,monospace</vt:lpstr>
      <vt:lpstr>Grandview Display</vt:lpstr>
      <vt:lpstr>Symbol</vt:lpstr>
      <vt:lpstr>DashVTI</vt:lpstr>
      <vt:lpstr>Apresentação do PowerPoint</vt:lpstr>
      <vt:lpstr>Apresentação do PowerPoint</vt:lpstr>
      <vt:lpstr>A Convenção</vt:lpstr>
      <vt:lpstr>Legislação brasileira</vt:lpstr>
      <vt:lpstr>Definição de espécies migratórias</vt:lpstr>
      <vt:lpstr>Importância das espécies migratórias</vt:lpstr>
      <vt:lpstr>Espécies listadas</vt:lpstr>
      <vt:lpstr>Espécies nos anexos com ocorrência no Brasil</vt:lpstr>
      <vt:lpstr>Instrumentos da CMS no Brasil</vt:lpstr>
      <vt:lpstr>Eventos da CMS no Brasil</vt:lpstr>
      <vt:lpstr>Anúncio oficial – COP 15 Pantanal, Campo Grande</vt:lpstr>
      <vt:lpstr>COP15 da CMS:  A COP do Pantanal</vt:lpstr>
      <vt:lpstr>Conferência das Partes – COP da CMS </vt:lpstr>
      <vt:lpstr>A COP 15 no Brasil</vt:lpstr>
      <vt:lpstr>Por que sediar uma COP no Pantanal?</vt:lpstr>
      <vt:lpstr>Por que sediar uma COP no Pantanal?</vt:lpstr>
      <vt:lpstr>Desafios e Oportunidades para o Brasil na COP15</vt:lpstr>
      <vt:lpstr> www.cms.int/cop15docs  </vt:lpstr>
      <vt:lpstr>Programação COP 15/CMS </vt:lpstr>
      <vt:lpstr>Programação COP 15/CMS </vt:lpstr>
      <vt:lpstr>Apresentação do PowerPoint</vt:lpstr>
      <vt:lpstr>Propostas submetidas/apoiadas pelo Brasil</vt:lpstr>
      <vt:lpstr>Outras Propostas com Espécies Brasileiras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Convenção sobre a Conservação das Espécies Migratórias da Animais Silvestres</dc:title>
  <dc:creator>Lilian Mariana Costa</dc:creator>
  <cp:lastModifiedBy>Auditório IBAMA</cp:lastModifiedBy>
  <cp:revision>187</cp:revision>
  <dcterms:created xsi:type="dcterms:W3CDTF">2024-11-28T17:08:41Z</dcterms:created>
  <dcterms:modified xsi:type="dcterms:W3CDTF">2026-03-11T16:00:11Z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0x010100140085FBD5000B42A7A5A1807B2169A4</vt:lpwstr>
  </property>
  <property fmtid="{D5CDD505-2E9C-101B-9397-08002B2CF9AE}" pid="3" name="MediaServiceImageTags">
    <vt:lpwstr/>
  </property>
</Properties>
</file>